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75" r:id="rId4"/>
    <p:sldId id="271" r:id="rId5"/>
    <p:sldId id="273" r:id="rId6"/>
    <p:sldId id="274" r:id="rId7"/>
    <p:sldId id="276" r:id="rId8"/>
    <p:sldId id="277" r:id="rId9"/>
    <p:sldId id="278" r:id="rId10"/>
    <p:sldId id="289" r:id="rId11"/>
    <p:sldId id="283" r:id="rId12"/>
    <p:sldId id="284" r:id="rId13"/>
    <p:sldId id="286" r:id="rId14"/>
    <p:sldId id="279" r:id="rId15"/>
    <p:sldId id="285" r:id="rId16"/>
    <p:sldId id="280" r:id="rId17"/>
    <p:sldId id="287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B72"/>
    <a:srgbClr val="FFB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7DF9-BF66-4563-845A-9B288BB171CF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51E7-312C-4F19-B282-B963ACB19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34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7DF9-BF66-4563-845A-9B288BB171CF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51E7-312C-4F19-B282-B963ACB19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87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7DF9-BF66-4563-845A-9B288BB171CF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51E7-312C-4F19-B282-B963ACB19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5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7DF9-BF66-4563-845A-9B288BB171CF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51E7-312C-4F19-B282-B963ACB19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2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7DF9-BF66-4563-845A-9B288BB171CF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51E7-312C-4F19-B282-B963ACB19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40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7DF9-BF66-4563-845A-9B288BB171CF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51E7-312C-4F19-B282-B963ACB19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83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7DF9-BF66-4563-845A-9B288BB171CF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51E7-312C-4F19-B282-B963ACB19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30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7DF9-BF66-4563-845A-9B288BB171CF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51E7-312C-4F19-B282-B963ACB19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05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7DF9-BF66-4563-845A-9B288BB171CF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51E7-312C-4F19-B282-B963ACB19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19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7DF9-BF66-4563-845A-9B288BB171CF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51E7-312C-4F19-B282-B963ACB19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87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7DF9-BF66-4563-845A-9B288BB171CF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51E7-312C-4F19-B282-B963ACB19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13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17DF9-BF66-4563-845A-9B288BB171CF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351E7-312C-4F19-B282-B963ACB19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61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5.png"/><Relationship Id="rId7" Type="http://schemas.openxmlformats.org/officeDocument/2006/relationships/image" Target="../media/image2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5.png"/><Relationship Id="rId7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IDENTIDADE%20VISUAL/vet%20palm4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0174" y="0"/>
            <a:ext cx="9788493" cy="688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59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1096" y="12652"/>
            <a:ext cx="9865096" cy="6962689"/>
          </a:xfrm>
          <a:prstGeom prst="rect">
            <a:avLst/>
          </a:prstGeom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7584" y="1195486"/>
            <a:ext cx="8064896" cy="4105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t-BR" b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53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" y="51744"/>
            <a:ext cx="10221676" cy="6989461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28681"/>
            <a:ext cx="8229600" cy="708031"/>
          </a:xfrm>
          <a:gradFill flip="none" rotWithShape="1">
            <a:gsLst>
              <a:gs pos="0">
                <a:srgbClr val="F2BB72">
                  <a:tint val="66000"/>
                  <a:satMod val="160000"/>
                </a:srgbClr>
              </a:gs>
              <a:gs pos="50000">
                <a:srgbClr val="F2BB72">
                  <a:tint val="44500"/>
                  <a:satMod val="160000"/>
                </a:srgbClr>
              </a:gs>
              <a:gs pos="100000">
                <a:srgbClr val="F2BB72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 fontScale="90000"/>
          </a:bodyPr>
          <a:lstStyle/>
          <a:p>
            <a:r>
              <a:rPr lang="pt-BR" b="1" dirty="0" smtClean="0"/>
              <a:t>APOIO FINANCEIRO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67" y="5661248"/>
            <a:ext cx="1161613" cy="1104249"/>
          </a:xfrm>
          <a:prstGeom prst="rect">
            <a:avLst/>
          </a:prstGeom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7584" y="1195486"/>
            <a:ext cx="8064896" cy="4105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b="1" dirty="0" smtClean="0"/>
              <a:t>Investimento Inovação: IEL / TECNOVA</a:t>
            </a:r>
          </a:p>
          <a:p>
            <a:pPr marL="0" indent="0" algn="just">
              <a:buNone/>
            </a:pPr>
            <a:endParaRPr lang="pt-BR" b="1" dirty="0" smtClean="0"/>
          </a:p>
          <a:p>
            <a:pPr marL="0" indent="0" algn="just">
              <a:buNone/>
            </a:pPr>
            <a:endParaRPr lang="pt-BR" b="1" dirty="0" smtClean="0"/>
          </a:p>
          <a:p>
            <a:pPr algn="just"/>
            <a:endParaRPr lang="pt-BR" b="1" dirty="0" smtClean="0"/>
          </a:p>
          <a:p>
            <a:pPr algn="just"/>
            <a:r>
              <a:rPr lang="pt-BR" b="1" dirty="0" smtClean="0"/>
              <a:t>Parceiros</a:t>
            </a:r>
            <a:endParaRPr lang="pt-BR" b="1" dirty="0"/>
          </a:p>
          <a:p>
            <a:pPr marL="0" indent="0" algn="just">
              <a:buNone/>
            </a:pPr>
            <a:endParaRPr lang="pt-BR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734" y="1878095"/>
            <a:ext cx="2916266" cy="88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Imagem 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64457"/>
            <a:ext cx="2754487" cy="104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670050" y="35464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Imagem 1" descr="Marca_AGETEC_E_SEDETUR_2015-0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498" y="1772816"/>
            <a:ext cx="3138702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C:\EVENTOS 2015\Araguaína\Expoara Leite\LOGO DIA DO LEITE\sebra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350" y="4394419"/>
            <a:ext cx="2777586" cy="13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Espaço Reservado para Conteúdo 3" descr="uft_log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4008" y="4621731"/>
            <a:ext cx="2520280" cy="104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8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21676" cy="6989461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2151" y="128681"/>
            <a:ext cx="8229600" cy="708031"/>
          </a:xfrm>
          <a:gradFill flip="none" rotWithShape="1">
            <a:gsLst>
              <a:gs pos="0">
                <a:srgbClr val="F2BB72">
                  <a:tint val="66000"/>
                  <a:satMod val="160000"/>
                </a:srgbClr>
              </a:gs>
              <a:gs pos="50000">
                <a:srgbClr val="F2BB72">
                  <a:tint val="44500"/>
                  <a:satMod val="160000"/>
                </a:srgbClr>
              </a:gs>
              <a:gs pos="100000">
                <a:srgbClr val="F2BB72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 fontScale="90000"/>
          </a:bodyPr>
          <a:lstStyle/>
          <a:p>
            <a:r>
              <a:rPr lang="pt-BR" dirty="0" smtClean="0"/>
              <a:t>ONDE ESTAMOS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67" y="5661248"/>
            <a:ext cx="1161613" cy="1104249"/>
          </a:xfrm>
          <a:prstGeom prst="rect">
            <a:avLst/>
          </a:prstGeom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395536" y="1240089"/>
            <a:ext cx="8208912" cy="446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b="1" dirty="0" smtClean="0"/>
              <a:t>Projeto em desenvolvimento;</a:t>
            </a:r>
          </a:p>
          <a:p>
            <a:pPr algn="just"/>
            <a:r>
              <a:rPr lang="pt-BR" b="1" dirty="0" smtClean="0"/>
              <a:t>Identidade Visual;</a:t>
            </a:r>
          </a:p>
          <a:p>
            <a:pPr algn="just"/>
            <a:r>
              <a:rPr lang="pt-BR" b="1" dirty="0" smtClean="0"/>
              <a:t>Planejamento e Marketing;</a:t>
            </a:r>
          </a:p>
          <a:p>
            <a:pPr algn="just"/>
            <a:r>
              <a:rPr lang="pt-BR" b="1" dirty="0" smtClean="0"/>
              <a:t>Parcerias;</a:t>
            </a:r>
          </a:p>
          <a:p>
            <a:pPr algn="just"/>
            <a:r>
              <a:rPr lang="pt-BR" b="1" dirty="0" smtClean="0"/>
              <a:t>Site em construção;</a:t>
            </a:r>
          </a:p>
          <a:p>
            <a:pPr algn="just"/>
            <a:r>
              <a:rPr lang="pt-BR" b="1" dirty="0" smtClean="0"/>
              <a:t>Lançamento </a:t>
            </a:r>
            <a:r>
              <a:rPr lang="pt-BR" b="1" dirty="0" err="1" smtClean="0"/>
              <a:t>Vet</a:t>
            </a:r>
            <a:r>
              <a:rPr lang="pt-BR" b="1" dirty="0" smtClean="0"/>
              <a:t> Palm em 2016;</a:t>
            </a:r>
          </a:p>
          <a:p>
            <a:pPr algn="just"/>
            <a:endParaRPr lang="pt-BR" b="1" dirty="0" smtClean="0"/>
          </a:p>
          <a:p>
            <a:pPr marL="0" indent="0" algn="just">
              <a:buNone/>
            </a:pPr>
            <a:endParaRPr lang="pt-BR" b="1" dirty="0" smtClean="0"/>
          </a:p>
          <a:p>
            <a:pPr marL="0" indent="0" algn="just">
              <a:buNone/>
            </a:pPr>
            <a:endParaRPr lang="pt-BR" b="1" dirty="0" smtClean="0"/>
          </a:p>
          <a:p>
            <a:pPr marL="0" indent="0" algn="just">
              <a:buNone/>
            </a:pPr>
            <a:endParaRPr lang="pt-BR" b="1" dirty="0"/>
          </a:p>
        </p:txBody>
      </p:sp>
      <p:pic>
        <p:nvPicPr>
          <p:cNvPr id="6" name="Espaço Reservado para Conteúdo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484784"/>
            <a:ext cx="2863147" cy="308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9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21676" cy="6989461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2151" y="128681"/>
            <a:ext cx="8229600" cy="708031"/>
          </a:xfrm>
          <a:gradFill flip="none" rotWithShape="1">
            <a:gsLst>
              <a:gs pos="0">
                <a:srgbClr val="F2BB72">
                  <a:tint val="66000"/>
                  <a:satMod val="160000"/>
                </a:srgbClr>
              </a:gs>
              <a:gs pos="50000">
                <a:srgbClr val="F2BB72">
                  <a:tint val="44500"/>
                  <a:satMod val="160000"/>
                </a:srgbClr>
              </a:gs>
              <a:gs pos="100000">
                <a:srgbClr val="F2BB72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 fontScale="90000"/>
          </a:bodyPr>
          <a:lstStyle/>
          <a:p>
            <a:r>
              <a:rPr lang="pt-BR" dirty="0" smtClean="0"/>
              <a:t>APRENDIZADO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67" y="5661248"/>
            <a:ext cx="1161613" cy="1104249"/>
          </a:xfrm>
          <a:prstGeom prst="rect">
            <a:avLst/>
          </a:prstGeom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611560" y="980728"/>
            <a:ext cx="8064896" cy="4105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b="1" dirty="0" smtClean="0"/>
              <a:t>Que negócio é esse “STARTUP”;</a:t>
            </a:r>
          </a:p>
          <a:p>
            <a:pPr algn="just"/>
            <a:r>
              <a:rPr lang="pt-BR" b="1" dirty="0" smtClean="0"/>
              <a:t>Treinamento equipe;</a:t>
            </a:r>
          </a:p>
          <a:p>
            <a:pPr algn="just"/>
            <a:r>
              <a:rPr lang="pt-BR" b="1" dirty="0" smtClean="0"/>
              <a:t>Novas possibilidades;</a:t>
            </a:r>
          </a:p>
          <a:p>
            <a:pPr algn="just"/>
            <a:r>
              <a:rPr lang="pt-BR" b="1" dirty="0"/>
              <a:t>Estudar</a:t>
            </a:r>
            <a:r>
              <a:rPr lang="pt-BR" b="1" dirty="0" smtClean="0"/>
              <a:t>;</a:t>
            </a:r>
          </a:p>
          <a:p>
            <a:pPr algn="just"/>
            <a:r>
              <a:rPr lang="pt-BR" b="1" dirty="0" smtClean="0"/>
              <a:t>Viajar;</a:t>
            </a:r>
            <a:endParaRPr lang="pt-BR" b="1" dirty="0"/>
          </a:p>
          <a:p>
            <a:pPr algn="just"/>
            <a:endParaRPr lang="pt-BR" b="1" dirty="0" smtClean="0"/>
          </a:p>
          <a:p>
            <a:pPr marL="0" indent="0" algn="just">
              <a:buNone/>
            </a:pPr>
            <a:endParaRPr lang="pt-BR" b="1" dirty="0" smtClean="0"/>
          </a:p>
          <a:p>
            <a:pPr marL="0" indent="0" algn="just">
              <a:buNone/>
            </a:pPr>
            <a:endParaRPr lang="pt-BR" b="1" dirty="0"/>
          </a:p>
        </p:txBody>
      </p:sp>
      <p:pic>
        <p:nvPicPr>
          <p:cNvPr id="7" name="Picture 4" descr="C:\Users\Nilda-PC\Pictures\NOVEMBRO 2015\IMG_20151105_12360066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641" y="4666272"/>
            <a:ext cx="3442719" cy="193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Nilda-PC\Pictures\NOVEMBRO 2015\IMG_20151103_08421583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835792"/>
            <a:ext cx="3312368" cy="186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Nilda-PC\Pictures\NOVEMBRO 2015\IMG_20151105_104046742_HD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753327"/>
            <a:ext cx="3326033" cy="187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610" y="1700808"/>
            <a:ext cx="3203500" cy="180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306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21676" cy="6989461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2151" y="128681"/>
            <a:ext cx="8229600" cy="708031"/>
          </a:xfrm>
          <a:gradFill flip="none" rotWithShape="1">
            <a:gsLst>
              <a:gs pos="0">
                <a:srgbClr val="F2BB72">
                  <a:tint val="66000"/>
                  <a:satMod val="160000"/>
                </a:srgbClr>
              </a:gs>
              <a:gs pos="50000">
                <a:srgbClr val="F2BB72">
                  <a:tint val="44500"/>
                  <a:satMod val="160000"/>
                </a:srgbClr>
              </a:gs>
              <a:gs pos="100000">
                <a:srgbClr val="F2BB72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 fontScale="90000"/>
          </a:bodyPr>
          <a:lstStyle/>
          <a:p>
            <a:r>
              <a:rPr lang="pt-BR" dirty="0" smtClean="0"/>
              <a:t>DESAFIOS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67" y="5661248"/>
            <a:ext cx="1161613" cy="1104249"/>
          </a:xfrm>
          <a:prstGeom prst="rect">
            <a:avLst/>
          </a:prstGeom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7584" y="1195486"/>
            <a:ext cx="8064896" cy="4105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b="1" dirty="0" smtClean="0"/>
              <a:t>Equipe TI - Contratação prestadores de TI;</a:t>
            </a:r>
          </a:p>
          <a:p>
            <a:pPr algn="just"/>
            <a:r>
              <a:rPr lang="pt-BR" b="1" dirty="0" smtClean="0"/>
              <a:t>Universo da Tecnologia da Informação;</a:t>
            </a:r>
          </a:p>
          <a:p>
            <a:pPr algn="just"/>
            <a:r>
              <a:rPr lang="pt-BR" b="1" dirty="0" smtClean="0"/>
              <a:t>Modelos de negócio;</a:t>
            </a:r>
          </a:p>
          <a:p>
            <a:pPr algn="just"/>
            <a:r>
              <a:rPr lang="pt-BR" b="1" dirty="0" smtClean="0"/>
              <a:t>Entender de Venda e Marketing;</a:t>
            </a:r>
          </a:p>
          <a:p>
            <a:pPr algn="just"/>
            <a:endParaRPr lang="pt-BR" b="1" dirty="0" smtClean="0"/>
          </a:p>
          <a:p>
            <a:pPr algn="just"/>
            <a:endParaRPr lang="pt-BR" b="1" dirty="0" smtClean="0"/>
          </a:p>
          <a:p>
            <a:pPr algn="just"/>
            <a:endParaRPr lang="pt-BR" b="1" dirty="0" smtClean="0"/>
          </a:p>
          <a:p>
            <a:pPr marL="0" indent="0" algn="just">
              <a:buNone/>
            </a:pPr>
            <a:endParaRPr lang="pt-BR" b="1" dirty="0" smtClean="0"/>
          </a:p>
          <a:p>
            <a:pPr marL="0" indent="0" algn="just">
              <a:buNone/>
            </a:pPr>
            <a:endParaRPr lang="pt-BR" b="1" dirty="0" smtClean="0"/>
          </a:p>
          <a:p>
            <a:pPr marL="0" indent="0" algn="just">
              <a:buNone/>
            </a:pPr>
            <a:endParaRPr lang="pt-BR" b="1" dirty="0"/>
          </a:p>
        </p:txBody>
      </p:sp>
      <p:pic>
        <p:nvPicPr>
          <p:cNvPr id="1026" name="Picture 2" descr="http://i.mensagenscomamor.com/content/images/int/frases_dificuldades_da_vid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89040"/>
            <a:ext cx="4309924" cy="242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02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21676" cy="6989461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2151" y="128681"/>
            <a:ext cx="8229600" cy="708031"/>
          </a:xfrm>
          <a:gradFill flip="none" rotWithShape="1">
            <a:gsLst>
              <a:gs pos="0">
                <a:srgbClr val="F2BB72">
                  <a:tint val="66000"/>
                  <a:satMod val="160000"/>
                </a:srgbClr>
              </a:gs>
              <a:gs pos="50000">
                <a:srgbClr val="F2BB72">
                  <a:tint val="44500"/>
                  <a:satMod val="160000"/>
                </a:srgbClr>
              </a:gs>
              <a:gs pos="100000">
                <a:srgbClr val="F2BB72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 fontScale="90000"/>
          </a:bodyPr>
          <a:lstStyle/>
          <a:p>
            <a:r>
              <a:rPr lang="pt-BR" dirty="0" smtClean="0"/>
              <a:t>FUTURO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67" y="5661248"/>
            <a:ext cx="1161613" cy="1104249"/>
          </a:xfrm>
          <a:prstGeom prst="rect">
            <a:avLst/>
          </a:prstGeom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7584" y="1195486"/>
            <a:ext cx="7632848" cy="5185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b="1" dirty="0" smtClean="0"/>
              <a:t>Concluir a primeira versão </a:t>
            </a:r>
            <a:r>
              <a:rPr lang="pt-BR" b="1" dirty="0" err="1" smtClean="0"/>
              <a:t>Vet</a:t>
            </a:r>
            <a:r>
              <a:rPr lang="pt-BR" b="1" dirty="0" smtClean="0"/>
              <a:t> Palm;</a:t>
            </a:r>
          </a:p>
          <a:p>
            <a:pPr algn="just"/>
            <a:r>
              <a:rPr lang="pt-BR" b="1" dirty="0" smtClean="0"/>
              <a:t>Inserção produto no </a:t>
            </a:r>
            <a:r>
              <a:rPr lang="pt-BR" b="1" dirty="0"/>
              <a:t>Mercado;</a:t>
            </a:r>
          </a:p>
          <a:p>
            <a:pPr algn="just"/>
            <a:r>
              <a:rPr lang="pt-BR" b="1" dirty="0" smtClean="0"/>
              <a:t>Ampliar equipe de trabalho;</a:t>
            </a:r>
          </a:p>
          <a:p>
            <a:pPr algn="just"/>
            <a:r>
              <a:rPr lang="pt-BR" b="1" dirty="0" smtClean="0"/>
              <a:t>Busca de Novos Parceiros  e     investidores;</a:t>
            </a:r>
          </a:p>
          <a:p>
            <a:pPr algn="just"/>
            <a:r>
              <a:rPr lang="pt-BR" b="1" dirty="0" smtClean="0"/>
              <a:t>Tornar viável economicamente;</a:t>
            </a:r>
          </a:p>
          <a:p>
            <a:pPr algn="just"/>
            <a:r>
              <a:rPr lang="pt-BR" b="1" dirty="0" smtClean="0"/>
              <a:t>Ampliar numero de produtos;</a:t>
            </a:r>
          </a:p>
          <a:p>
            <a:pPr algn="just"/>
            <a:r>
              <a:rPr lang="pt-BR" b="1" dirty="0" smtClean="0"/>
              <a:t>Surgiu </a:t>
            </a:r>
            <a:r>
              <a:rPr lang="pt-BR" b="1" dirty="0"/>
              <a:t>mais 2 soluções durante o desenvolvimento do </a:t>
            </a:r>
            <a:r>
              <a:rPr lang="pt-BR" b="1" dirty="0" err="1"/>
              <a:t>Vet</a:t>
            </a:r>
            <a:r>
              <a:rPr lang="pt-BR" b="1" dirty="0"/>
              <a:t> Palm;</a:t>
            </a:r>
          </a:p>
          <a:p>
            <a:pPr algn="just"/>
            <a:endParaRPr lang="pt-BR" b="1" dirty="0" smtClean="0"/>
          </a:p>
          <a:p>
            <a:pPr algn="just"/>
            <a:endParaRPr lang="pt-BR" b="1" dirty="0" smtClean="0"/>
          </a:p>
          <a:p>
            <a:pPr algn="just"/>
            <a:endParaRPr lang="pt-BR" b="1" dirty="0" smtClean="0"/>
          </a:p>
          <a:p>
            <a:pPr algn="just"/>
            <a:endParaRPr lang="pt-BR" b="1" dirty="0" smtClean="0"/>
          </a:p>
          <a:p>
            <a:pPr algn="just"/>
            <a:endParaRPr lang="pt-BR" b="1" dirty="0" smtClean="0"/>
          </a:p>
          <a:p>
            <a:pPr marL="0" indent="0" algn="just">
              <a:buNone/>
            </a:pPr>
            <a:endParaRPr lang="pt-BR" b="1" dirty="0" smtClean="0"/>
          </a:p>
          <a:p>
            <a:pPr marL="0" indent="0" algn="just">
              <a:buNone/>
            </a:pPr>
            <a:endParaRPr lang="pt-BR" b="1" dirty="0" smtClean="0"/>
          </a:p>
          <a:p>
            <a:pPr marL="0" indent="0" algn="just">
              <a:buNone/>
            </a:pPr>
            <a:endParaRPr lang="pt-BR" b="1" dirty="0"/>
          </a:p>
        </p:txBody>
      </p:sp>
      <p:pic>
        <p:nvPicPr>
          <p:cNvPr id="20482" name="Picture 2" descr="http://www.fapeam.am.gov.br/wp-content/uploads/2016/04/Recurso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645024"/>
            <a:ext cx="2613653" cy="155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59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21676" cy="6989461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2151" y="128681"/>
            <a:ext cx="8229600" cy="708031"/>
          </a:xfrm>
          <a:gradFill flip="none" rotWithShape="1">
            <a:gsLst>
              <a:gs pos="0">
                <a:srgbClr val="F2BB72">
                  <a:tint val="66000"/>
                  <a:satMod val="160000"/>
                </a:srgbClr>
              </a:gs>
              <a:gs pos="50000">
                <a:srgbClr val="F2BB72">
                  <a:tint val="44500"/>
                  <a:satMod val="160000"/>
                </a:srgbClr>
              </a:gs>
              <a:gs pos="100000">
                <a:srgbClr val="F2BB72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 fontScale="90000"/>
          </a:bodyPr>
          <a:lstStyle/>
          <a:p>
            <a:r>
              <a:rPr lang="pt-BR" dirty="0" smtClean="0"/>
              <a:t>FINALIZANDO...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67" y="5661248"/>
            <a:ext cx="1161613" cy="1104249"/>
          </a:xfrm>
          <a:prstGeom prst="rect">
            <a:avLst/>
          </a:prstGeom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7584" y="1195486"/>
            <a:ext cx="8064896" cy="4105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b="1" dirty="0" smtClean="0"/>
              <a:t>ACREDITAR...</a:t>
            </a:r>
          </a:p>
          <a:p>
            <a:pPr marL="0" indent="0" algn="just">
              <a:buNone/>
            </a:pPr>
            <a:r>
              <a:rPr lang="pt-BR" b="1" dirty="0"/>
              <a:t>	</a:t>
            </a:r>
            <a:r>
              <a:rPr lang="pt-BR" b="1" dirty="0" smtClean="0"/>
              <a:t>		</a:t>
            </a:r>
          </a:p>
          <a:p>
            <a:pPr marL="0" indent="0" algn="just">
              <a:buNone/>
            </a:pPr>
            <a:r>
              <a:rPr lang="pt-BR" b="1" dirty="0" smtClean="0"/>
              <a:t>		TENTAR...</a:t>
            </a:r>
          </a:p>
          <a:p>
            <a:pPr marL="0" indent="0" algn="just">
              <a:buNone/>
            </a:pPr>
            <a:endParaRPr lang="pt-BR" b="1" dirty="0" smtClean="0"/>
          </a:p>
          <a:p>
            <a:pPr marL="0" indent="0" algn="just">
              <a:buNone/>
            </a:pPr>
            <a:r>
              <a:rPr lang="pt-BR" b="1" dirty="0" smtClean="0"/>
              <a:t>				NÃO DESISTIR...</a:t>
            </a:r>
            <a:endParaRPr lang="pt-BR" b="1" dirty="0"/>
          </a:p>
          <a:p>
            <a:pPr marL="0" indent="0" algn="just">
              <a:buNone/>
            </a:pPr>
            <a:endParaRPr lang="pt-BR" b="1" dirty="0" smtClean="0"/>
          </a:p>
          <a:p>
            <a:pPr marL="0" indent="0" algn="just">
              <a:buNone/>
            </a:pPr>
            <a:r>
              <a:rPr lang="pt-BR" b="1" dirty="0" smtClean="0"/>
              <a:t>						TRABALHAR...</a:t>
            </a:r>
            <a:endParaRPr lang="pt-BR" b="1" dirty="0"/>
          </a:p>
          <a:p>
            <a:pPr marL="0" indent="0" algn="just">
              <a:buNone/>
            </a:pPr>
            <a:endParaRPr lang="pt-BR" b="1" dirty="0" smtClean="0"/>
          </a:p>
          <a:p>
            <a:pPr marL="0" indent="0" algn="just">
              <a:buNone/>
            </a:pPr>
            <a:endParaRPr lang="pt-BR" b="1" dirty="0"/>
          </a:p>
        </p:txBody>
      </p:sp>
      <p:pic>
        <p:nvPicPr>
          <p:cNvPr id="6" name="Espaço Reservado para Conteúdo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3140968"/>
            <a:ext cx="3597899" cy="38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2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6872" y="0"/>
            <a:ext cx="1044341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152" y="629072"/>
            <a:ext cx="9937104" cy="594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4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Conteúdo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21676" cy="698946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29" y="735576"/>
            <a:ext cx="6336704" cy="2693424"/>
          </a:xfr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3384578" y="4654518"/>
            <a:ext cx="3888432" cy="143877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sz="16000" dirty="0" smtClean="0"/>
              <a:t>Nilda Távora</a:t>
            </a:r>
          </a:p>
          <a:p>
            <a:pPr marL="0" indent="0" algn="r">
              <a:buNone/>
            </a:pPr>
            <a:r>
              <a:rPr lang="pt-BR" sz="8000" i="1" dirty="0" smtClean="0"/>
              <a:t>Médica Veterinária</a:t>
            </a:r>
          </a:p>
          <a:p>
            <a:pPr marL="0" indent="0" algn="r">
              <a:buNone/>
            </a:pPr>
            <a:r>
              <a:rPr lang="pt-BR" sz="8000" i="1" dirty="0" smtClean="0"/>
              <a:t>Coordenadora Técnica</a:t>
            </a:r>
            <a:endParaRPr lang="pt-BR" sz="8000" i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010" y="4647100"/>
            <a:ext cx="1403446" cy="1413542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4499992" y="4503084"/>
            <a:ext cx="417646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91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21676" cy="6989461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2151" y="128681"/>
            <a:ext cx="8229600" cy="708031"/>
          </a:xfrm>
          <a:gradFill flip="none" rotWithShape="1">
            <a:gsLst>
              <a:gs pos="0">
                <a:srgbClr val="F2BB72">
                  <a:tint val="66000"/>
                  <a:satMod val="160000"/>
                </a:srgbClr>
              </a:gs>
              <a:gs pos="50000">
                <a:srgbClr val="F2BB72">
                  <a:tint val="44500"/>
                  <a:satMod val="160000"/>
                </a:srgbClr>
              </a:gs>
              <a:gs pos="100000">
                <a:srgbClr val="F2BB72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 fontScale="90000"/>
          </a:bodyPr>
          <a:lstStyle/>
          <a:p>
            <a:r>
              <a:rPr lang="pt-BR" dirty="0" smtClean="0"/>
              <a:t>QUEM SOMOS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67" y="5661248"/>
            <a:ext cx="1161613" cy="1104249"/>
          </a:xfrm>
          <a:prstGeom prst="rect">
            <a:avLst/>
          </a:prstGeom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1115616" y="1195486"/>
            <a:ext cx="7272808" cy="4105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b="1" dirty="0" smtClean="0"/>
              <a:t>Empresa de consultoria que atua no ramo do agronegócio.</a:t>
            </a:r>
          </a:p>
          <a:p>
            <a:pPr marL="0" indent="0" algn="just">
              <a:buNone/>
            </a:pPr>
            <a:endParaRPr lang="pt-BR" b="1" dirty="0" smtClean="0"/>
          </a:p>
          <a:p>
            <a:pPr marL="0" indent="0" algn="just">
              <a:buNone/>
            </a:pPr>
            <a:r>
              <a:rPr lang="pt-BR" b="1" dirty="0" smtClean="0"/>
              <a:t>Objetiva oferecer soluções inovadoras, rápidas, eficientes e eficazes aos seus clientes.</a:t>
            </a:r>
          </a:p>
          <a:p>
            <a:pPr marL="0" indent="0" algn="just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2502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21676" cy="6989461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2151" y="128681"/>
            <a:ext cx="8229600" cy="708031"/>
          </a:xfrm>
          <a:gradFill flip="none" rotWithShape="1">
            <a:gsLst>
              <a:gs pos="0">
                <a:srgbClr val="F2BB72">
                  <a:tint val="66000"/>
                  <a:satMod val="160000"/>
                </a:srgbClr>
              </a:gs>
              <a:gs pos="50000">
                <a:srgbClr val="F2BB72">
                  <a:tint val="44500"/>
                  <a:satMod val="160000"/>
                </a:srgbClr>
              </a:gs>
              <a:gs pos="100000">
                <a:srgbClr val="F2BB72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 fontScale="90000"/>
          </a:bodyPr>
          <a:lstStyle/>
          <a:p>
            <a:r>
              <a:rPr lang="pt-BR" dirty="0" smtClean="0"/>
              <a:t>FUNDADORES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67" y="5661248"/>
            <a:ext cx="1161613" cy="1104249"/>
          </a:xfrm>
          <a:prstGeom prst="rect">
            <a:avLst/>
          </a:prstGeom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/>
              <a:t>..</a:t>
            </a:r>
            <a:endParaRPr lang="pt-BR" dirty="0"/>
          </a:p>
        </p:txBody>
      </p:sp>
      <p:pic>
        <p:nvPicPr>
          <p:cNvPr id="11" name="Espaço Reservado para Conteúdo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23" y="1256693"/>
            <a:ext cx="1632370" cy="1774528"/>
          </a:xfrm>
          <a:prstGeom prst="rect">
            <a:avLst/>
          </a:prstGeom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852936"/>
            <a:ext cx="1537245" cy="1974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1" y="4766113"/>
            <a:ext cx="1787342" cy="1800200"/>
          </a:xfrm>
          <a:prstGeom prst="rect">
            <a:avLst/>
          </a:prstGeom>
        </p:spPr>
      </p:pic>
      <p:sp>
        <p:nvSpPr>
          <p:cNvPr id="14" name="Subtítulo 2"/>
          <p:cNvSpPr txBox="1">
            <a:spLocks/>
          </p:cNvSpPr>
          <p:nvPr/>
        </p:nvSpPr>
        <p:spPr>
          <a:xfrm>
            <a:off x="2449492" y="4941859"/>
            <a:ext cx="4858812" cy="143877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0" dirty="0" smtClean="0"/>
              <a:t>Nilda Francisco Távora</a:t>
            </a:r>
          </a:p>
          <a:p>
            <a:pPr marL="0" indent="0">
              <a:buNone/>
            </a:pPr>
            <a:r>
              <a:rPr lang="pt-BR" sz="8000" i="1" dirty="0" smtClean="0"/>
              <a:t>Médica Veterinária</a:t>
            </a:r>
          </a:p>
          <a:p>
            <a:pPr marL="0" indent="0">
              <a:buNone/>
            </a:pPr>
            <a:r>
              <a:rPr lang="pt-BR" sz="8000" i="1" dirty="0" smtClean="0"/>
              <a:t>Coordenadora Técnica</a:t>
            </a:r>
            <a:endParaRPr lang="pt-BR" sz="8000" i="1" dirty="0"/>
          </a:p>
        </p:txBody>
      </p:sp>
      <p:sp>
        <p:nvSpPr>
          <p:cNvPr id="15" name="Subtítulo 2"/>
          <p:cNvSpPr txBox="1">
            <a:spLocks/>
          </p:cNvSpPr>
          <p:nvPr/>
        </p:nvSpPr>
        <p:spPr>
          <a:xfrm>
            <a:off x="2449492" y="3186722"/>
            <a:ext cx="4994670" cy="117838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sz="16000" dirty="0" smtClean="0"/>
              <a:t>Marcos Antônio Aguiar</a:t>
            </a:r>
          </a:p>
          <a:p>
            <a:pPr marL="0" indent="0" algn="r">
              <a:buNone/>
            </a:pPr>
            <a:r>
              <a:rPr lang="pt-BR" sz="8000" i="1" dirty="0" smtClean="0"/>
              <a:t>Médico Veterinário</a:t>
            </a:r>
          </a:p>
          <a:p>
            <a:pPr marL="0" indent="0" algn="r">
              <a:buNone/>
            </a:pPr>
            <a:r>
              <a:rPr lang="pt-BR" sz="8000" i="1" dirty="0" smtClean="0"/>
              <a:t>Equipe Técnica</a:t>
            </a:r>
            <a:endParaRPr lang="pt-BR" sz="8000" i="1" dirty="0"/>
          </a:p>
        </p:txBody>
      </p:sp>
      <p:sp>
        <p:nvSpPr>
          <p:cNvPr id="16" name="Subtítulo 2"/>
          <p:cNvSpPr txBox="1">
            <a:spLocks/>
          </p:cNvSpPr>
          <p:nvPr/>
        </p:nvSpPr>
        <p:spPr>
          <a:xfrm>
            <a:off x="2627784" y="1383494"/>
            <a:ext cx="5184576" cy="143877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0" dirty="0" smtClean="0"/>
              <a:t>Márcia Helena Fonseca</a:t>
            </a:r>
          </a:p>
          <a:p>
            <a:pPr marL="0" indent="0">
              <a:buNone/>
            </a:pPr>
            <a:r>
              <a:rPr lang="pt-BR" sz="8000" i="1" dirty="0" smtClean="0"/>
              <a:t>Médica Veterinária</a:t>
            </a:r>
          </a:p>
          <a:p>
            <a:pPr marL="0" indent="0">
              <a:buNone/>
            </a:pPr>
            <a:r>
              <a:rPr lang="pt-BR" sz="8000" i="1" dirty="0" smtClean="0"/>
              <a:t>Equipe Técnica</a:t>
            </a:r>
            <a:endParaRPr lang="pt-BR" sz="8000" i="1" dirty="0"/>
          </a:p>
        </p:txBody>
      </p:sp>
    </p:spTree>
    <p:extLst>
      <p:ext uri="{BB962C8B-B14F-4D97-AF65-F5344CB8AC3E}">
        <p14:creationId xmlns:p14="http://schemas.microsoft.com/office/powerpoint/2010/main" val="341861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21676" cy="6989461"/>
          </a:xfrm>
        </p:spPr>
      </p:pic>
      <p:pic>
        <p:nvPicPr>
          <p:cNvPr id="6148" name="Picture 4" descr="https://encrypted-tbn2.gstatic.com/images?q=tbn:ANd9GcTBghY8quxDA5hn9WT9tA_cD-TuMOpMaIXcZkp8GTrmDQi7I0X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5"/>
            <a:ext cx="8460433" cy="563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4848" y="128681"/>
            <a:ext cx="8229600" cy="708031"/>
          </a:xfrm>
          <a:gradFill flip="none" rotWithShape="1">
            <a:gsLst>
              <a:gs pos="0">
                <a:srgbClr val="F2BB72">
                  <a:tint val="66000"/>
                  <a:satMod val="160000"/>
                </a:srgbClr>
              </a:gs>
              <a:gs pos="50000">
                <a:srgbClr val="F2BB72">
                  <a:tint val="44500"/>
                  <a:satMod val="160000"/>
                </a:srgbClr>
              </a:gs>
              <a:gs pos="100000">
                <a:srgbClr val="F2BB72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 fontScale="90000"/>
          </a:bodyPr>
          <a:lstStyle/>
          <a:p>
            <a:r>
              <a:rPr lang="pt-BR" dirty="0" smtClean="0"/>
              <a:t>COMO TUDO COMEÇOU...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67" y="5661248"/>
            <a:ext cx="1161613" cy="1104249"/>
          </a:xfrm>
          <a:prstGeom prst="rect">
            <a:avLst/>
          </a:prstGeom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7584" y="1195486"/>
            <a:ext cx="3672408" cy="865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 smtClean="0">
                <a:solidFill>
                  <a:schemeClr val="bg1"/>
                </a:solidFill>
              </a:rPr>
              <a:t>AFINIDADE EQUIPE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5724128" y="1187411"/>
            <a:ext cx="2736304" cy="657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 smtClean="0">
                <a:solidFill>
                  <a:schemeClr val="bg1"/>
                </a:solidFill>
              </a:rPr>
              <a:t>NECESSIDADE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1331639" y="5517232"/>
            <a:ext cx="3582144" cy="69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 smtClean="0">
                <a:solidFill>
                  <a:schemeClr val="bg1"/>
                </a:solidFill>
              </a:rPr>
              <a:t>OPORTUNIDADE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71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21676" cy="6989461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28681"/>
            <a:ext cx="8229600" cy="708031"/>
          </a:xfrm>
          <a:gradFill flip="none" rotWithShape="1">
            <a:gsLst>
              <a:gs pos="0">
                <a:srgbClr val="F2BB72">
                  <a:tint val="66000"/>
                  <a:satMod val="160000"/>
                </a:srgbClr>
              </a:gs>
              <a:gs pos="50000">
                <a:srgbClr val="F2BB72">
                  <a:tint val="44500"/>
                  <a:satMod val="160000"/>
                </a:srgbClr>
              </a:gs>
              <a:gs pos="100000">
                <a:srgbClr val="F2BB72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 fontScale="90000"/>
          </a:bodyPr>
          <a:lstStyle/>
          <a:p>
            <a:r>
              <a:rPr lang="pt-BR" dirty="0" smtClean="0"/>
              <a:t>IDÉIA...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67" y="5661248"/>
            <a:ext cx="1161613" cy="1104249"/>
          </a:xfrm>
          <a:prstGeom prst="rect">
            <a:avLst/>
          </a:prstGeom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7584" y="1195486"/>
            <a:ext cx="3672408" cy="865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 smtClean="0"/>
              <a:t>...</a:t>
            </a:r>
            <a:endParaRPr lang="pt-BR" b="1" dirty="0"/>
          </a:p>
        </p:txBody>
      </p:sp>
      <p:pic>
        <p:nvPicPr>
          <p:cNvPr id="9218" name="Picture 2" descr="https://pixabay.com/static/uploads/photo/2015/11/03/09/22/idea-1020343_960_72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932561"/>
            <a:ext cx="2448272" cy="244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thumbs.dreamstime.com/x/person-questions-ideas-2332414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310217"/>
            <a:ext cx="2717211" cy="192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://www.startupsstars.com/wp-content/uploads/2013/04/ideia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65627"/>
            <a:ext cx="1999718" cy="199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ta para a direita 2"/>
          <p:cNvSpPr/>
          <p:nvPr/>
        </p:nvSpPr>
        <p:spPr>
          <a:xfrm>
            <a:off x="2339752" y="1796658"/>
            <a:ext cx="735305" cy="720081"/>
          </a:xfrm>
          <a:prstGeom prst="right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224" name="Picture 8" descr="Resultado de imagem para IDEI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07904" y="4062070"/>
            <a:ext cx="2368851" cy="23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Resultado de imagem para r$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228" name="Picture 12" descr="http://img1.olhardigital.uol.com.br/area_logada/imagem.php?id=29369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271304"/>
            <a:ext cx="3143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eta para a direita 15"/>
          <p:cNvSpPr/>
          <p:nvPr/>
        </p:nvSpPr>
        <p:spPr>
          <a:xfrm>
            <a:off x="5652120" y="1796658"/>
            <a:ext cx="735305" cy="720081"/>
          </a:xfrm>
          <a:prstGeom prst="right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a direita 18"/>
          <p:cNvSpPr/>
          <p:nvPr/>
        </p:nvSpPr>
        <p:spPr>
          <a:xfrm rot="7724357">
            <a:off x="6168266" y="4315293"/>
            <a:ext cx="1765640" cy="720081"/>
          </a:xfrm>
          <a:prstGeom prst="rightArrow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 rot="10800000">
            <a:off x="2555777" y="5085183"/>
            <a:ext cx="1152127" cy="720081"/>
          </a:xfrm>
          <a:prstGeom prst="rightArrow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19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9"/>
            <a:ext cx="10221676" cy="6989461"/>
          </a:xfrm>
        </p:spPr>
      </p:pic>
      <p:pic>
        <p:nvPicPr>
          <p:cNvPr id="16388" name="Picture 4" descr="http://novotempo.com/radio/files/ansiedad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680" y="2341200"/>
            <a:ext cx="2880320" cy="319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28681"/>
            <a:ext cx="8229600" cy="708031"/>
          </a:xfrm>
          <a:gradFill flip="none" rotWithShape="1">
            <a:gsLst>
              <a:gs pos="0">
                <a:srgbClr val="F2BB72">
                  <a:tint val="66000"/>
                  <a:satMod val="160000"/>
                </a:srgbClr>
              </a:gs>
              <a:gs pos="50000">
                <a:srgbClr val="F2BB72">
                  <a:tint val="44500"/>
                  <a:satMod val="160000"/>
                </a:srgbClr>
              </a:gs>
              <a:gs pos="100000">
                <a:srgbClr val="F2BB72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 fontScale="90000"/>
          </a:bodyPr>
          <a:lstStyle/>
          <a:p>
            <a:r>
              <a:rPr lang="pt-BR" dirty="0"/>
              <a:t>DESENVOLVIMENTO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67" y="5661248"/>
            <a:ext cx="1161613" cy="1104249"/>
          </a:xfrm>
          <a:prstGeom prst="rect">
            <a:avLst/>
          </a:prstGeom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7584" y="1195485"/>
            <a:ext cx="8316416" cy="5490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b="1" dirty="0" smtClean="0"/>
              <a:t>Saber o que quer? </a:t>
            </a:r>
          </a:p>
          <a:p>
            <a:pPr algn="just"/>
            <a:r>
              <a:rPr lang="pt-BR" b="1" dirty="0" smtClean="0"/>
              <a:t>Público?</a:t>
            </a:r>
          </a:p>
          <a:p>
            <a:pPr algn="just"/>
            <a:r>
              <a:rPr lang="pt-BR" b="1" dirty="0" smtClean="0"/>
              <a:t>Que produto vou produzir? </a:t>
            </a:r>
          </a:p>
          <a:p>
            <a:pPr algn="just"/>
            <a:r>
              <a:rPr lang="pt-BR" b="1" dirty="0" smtClean="0"/>
              <a:t>Quem usará?</a:t>
            </a:r>
          </a:p>
          <a:p>
            <a:pPr algn="just"/>
            <a:r>
              <a:rPr lang="pt-BR" b="1" dirty="0" smtClean="0"/>
              <a:t>Qual problema vou resolver?</a:t>
            </a:r>
          </a:p>
          <a:p>
            <a:pPr algn="just"/>
            <a:r>
              <a:rPr lang="pt-BR" b="1" dirty="0" smtClean="0"/>
              <a:t>O que querem?</a:t>
            </a:r>
          </a:p>
          <a:p>
            <a:pPr algn="just"/>
            <a:r>
              <a:rPr lang="pt-BR" b="1" dirty="0" smtClean="0"/>
              <a:t>Mercado?</a:t>
            </a:r>
          </a:p>
          <a:p>
            <a:pPr algn="just"/>
            <a:r>
              <a:rPr lang="pt-BR" b="1" dirty="0" smtClean="0"/>
              <a:t>Concorrentes?</a:t>
            </a:r>
          </a:p>
          <a:p>
            <a:pPr algn="just"/>
            <a:r>
              <a:rPr lang="pt-BR" b="1" dirty="0" smtClean="0"/>
              <a:t>Por onde começar?</a:t>
            </a:r>
          </a:p>
        </p:txBody>
      </p:sp>
    </p:spTree>
    <p:extLst>
      <p:ext uri="{BB962C8B-B14F-4D97-AF65-F5344CB8AC3E}">
        <p14:creationId xmlns:p14="http://schemas.microsoft.com/office/powerpoint/2010/main" val="223602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21676" cy="6989461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2151" y="128681"/>
            <a:ext cx="8229600" cy="708031"/>
          </a:xfrm>
          <a:gradFill flip="none" rotWithShape="1">
            <a:gsLst>
              <a:gs pos="0">
                <a:srgbClr val="F2BB72">
                  <a:tint val="66000"/>
                  <a:satMod val="160000"/>
                </a:srgbClr>
              </a:gs>
              <a:gs pos="50000">
                <a:srgbClr val="F2BB72">
                  <a:tint val="44500"/>
                  <a:satMod val="160000"/>
                </a:srgbClr>
              </a:gs>
              <a:gs pos="100000">
                <a:srgbClr val="F2BB72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 fontScale="90000"/>
          </a:bodyPr>
          <a:lstStyle/>
          <a:p>
            <a:r>
              <a:rPr lang="pt-BR" dirty="0" smtClean="0"/>
              <a:t>PROJETO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67" y="5661248"/>
            <a:ext cx="1161613" cy="1104249"/>
          </a:xfrm>
          <a:prstGeom prst="rect">
            <a:avLst/>
          </a:prstGeom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7584" y="1195486"/>
            <a:ext cx="8064896" cy="4105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b="1" dirty="0" smtClean="0"/>
              <a:t>Colocar no papel</a:t>
            </a:r>
          </a:p>
          <a:p>
            <a:pPr algn="just"/>
            <a:endParaRPr lang="pt-BR" b="1" dirty="0"/>
          </a:p>
          <a:p>
            <a:pPr algn="just"/>
            <a:r>
              <a:rPr lang="pt-BR" b="1" dirty="0" smtClean="0"/>
              <a:t>Foco </a:t>
            </a:r>
          </a:p>
          <a:p>
            <a:pPr algn="just"/>
            <a:endParaRPr lang="pt-BR" b="1" dirty="0" smtClean="0"/>
          </a:p>
          <a:p>
            <a:pPr algn="just"/>
            <a:r>
              <a:rPr lang="pt-BR" b="1" dirty="0" smtClean="0"/>
              <a:t>Elaborar projeto</a:t>
            </a:r>
          </a:p>
          <a:p>
            <a:pPr algn="just"/>
            <a:endParaRPr lang="pt-BR" b="1" dirty="0" smtClean="0"/>
          </a:p>
          <a:p>
            <a:pPr algn="just"/>
            <a:r>
              <a:rPr lang="pt-BR" b="1" dirty="0" smtClean="0"/>
              <a:t>Captar recurso</a:t>
            </a:r>
          </a:p>
          <a:p>
            <a:pPr marL="0" indent="0" algn="just">
              <a:buNone/>
            </a:pPr>
            <a:endParaRPr lang="pt-BR" b="1" dirty="0"/>
          </a:p>
        </p:txBody>
      </p:sp>
      <p:pic>
        <p:nvPicPr>
          <p:cNvPr id="15362" name="Picture 2" descr="Resultado de imagem para agen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502" y="837352"/>
            <a:ext cx="1944216" cy="159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s://encrypted-tbn0.gstatic.com/images?q=tbn:ANd9GcQTcCqheZ3a06GYCtOe7YDO400MFW96-DJZ3Oer1KYFp17y-IZ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069255"/>
            <a:ext cx="1358862" cy="128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http://cpaq.sites.ufms.br/files/2014/11/ciclo_projeto.jp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13123"/>
            <a:ext cx="2200567" cy="200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http://blog.oobj.com.br/wp-content/uploads/2013/12/post-tecnova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608" y="4869450"/>
            <a:ext cx="3342004" cy="158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02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21676" cy="6989461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28681"/>
            <a:ext cx="8229600" cy="708031"/>
          </a:xfrm>
          <a:gradFill flip="none" rotWithShape="1">
            <a:gsLst>
              <a:gs pos="0">
                <a:srgbClr val="F2BB72">
                  <a:tint val="66000"/>
                  <a:satMod val="160000"/>
                </a:srgbClr>
              </a:gs>
              <a:gs pos="50000">
                <a:srgbClr val="F2BB72">
                  <a:tint val="44500"/>
                  <a:satMod val="160000"/>
                </a:srgbClr>
              </a:gs>
              <a:gs pos="100000">
                <a:srgbClr val="F2BB72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 fontScale="90000"/>
          </a:bodyPr>
          <a:lstStyle/>
          <a:p>
            <a:r>
              <a:rPr lang="pt-BR" dirty="0" smtClean="0"/>
              <a:t>QUAL A SOLUÇÃO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67" y="5661248"/>
            <a:ext cx="1161613" cy="1104249"/>
          </a:xfrm>
          <a:prstGeom prst="rect">
            <a:avLst/>
          </a:prstGeom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27584" y="1195486"/>
            <a:ext cx="8496944" cy="5329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b="1" dirty="0" smtClean="0"/>
              <a:t>Solução para Veterinários de forma prática e acessível em qualquer lugar;</a:t>
            </a:r>
          </a:p>
          <a:p>
            <a:pPr algn="just"/>
            <a:r>
              <a:rPr lang="pt-BR" b="1" dirty="0" smtClean="0"/>
              <a:t>Com diferencial de mercado;</a:t>
            </a:r>
          </a:p>
          <a:p>
            <a:pPr marL="0" indent="0" algn="just">
              <a:buNone/>
            </a:pPr>
            <a:endParaRPr lang="pt-BR" b="1" dirty="0" smtClean="0"/>
          </a:p>
          <a:p>
            <a:pPr marL="0" indent="0" algn="just">
              <a:buNone/>
            </a:pPr>
            <a:endParaRPr lang="pt-BR" b="1" dirty="0"/>
          </a:p>
          <a:p>
            <a:pPr marL="0" indent="0" algn="just">
              <a:buNone/>
            </a:pPr>
            <a:endParaRPr lang="pt-BR" b="1" dirty="0" smtClean="0"/>
          </a:p>
          <a:p>
            <a:pPr marL="0" indent="0" algn="just">
              <a:buNone/>
            </a:pPr>
            <a:endParaRPr lang="pt-BR" b="1" dirty="0"/>
          </a:p>
          <a:p>
            <a:pPr marL="0" indent="0" algn="just">
              <a:buNone/>
            </a:pPr>
            <a:endParaRPr lang="pt-BR" b="1" dirty="0"/>
          </a:p>
          <a:p>
            <a:pPr algn="just"/>
            <a:r>
              <a:rPr lang="pt-BR" b="1" dirty="0" smtClean="0"/>
              <a:t>Vídeo </a:t>
            </a:r>
          </a:p>
          <a:p>
            <a:pPr marL="0" indent="0" algn="just">
              <a:buNone/>
            </a:pPr>
            <a:endParaRPr lang="pt-BR" b="1" dirty="0"/>
          </a:p>
        </p:txBody>
      </p:sp>
      <p:pic>
        <p:nvPicPr>
          <p:cNvPr id="3" name="Imagem 2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317" y="2924944"/>
            <a:ext cx="5401429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2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255</Words>
  <Application>Microsoft Office PowerPoint</Application>
  <PresentationFormat>Apresentação na tela (4:3)</PresentationFormat>
  <Paragraphs>104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Apresentação do PowerPoint</vt:lpstr>
      <vt:lpstr>Apresentação do PowerPoint</vt:lpstr>
      <vt:lpstr>QUEM SOMOS</vt:lpstr>
      <vt:lpstr>FUNDADORES</vt:lpstr>
      <vt:lpstr>COMO TUDO COMEÇOU...</vt:lpstr>
      <vt:lpstr>IDÉIA...</vt:lpstr>
      <vt:lpstr>DESENVOLVIMENTO</vt:lpstr>
      <vt:lpstr>PROJETO</vt:lpstr>
      <vt:lpstr>QUAL A SOLUÇÃO</vt:lpstr>
      <vt:lpstr>Apresentação do PowerPoint</vt:lpstr>
      <vt:lpstr>APOIO FINANCEIRO</vt:lpstr>
      <vt:lpstr>ONDE ESTAMOS</vt:lpstr>
      <vt:lpstr>APRENDIZADO</vt:lpstr>
      <vt:lpstr>DESAFIOS</vt:lpstr>
      <vt:lpstr>FUTURO</vt:lpstr>
      <vt:lpstr>FINALIZANDO...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VETERINÁRIO</dc:title>
  <dc:creator>Nilda-PC</dc:creator>
  <cp:lastModifiedBy>Marcia Helena da Fonseca</cp:lastModifiedBy>
  <cp:revision>35</cp:revision>
  <dcterms:created xsi:type="dcterms:W3CDTF">2016-04-27T14:54:42Z</dcterms:created>
  <dcterms:modified xsi:type="dcterms:W3CDTF">2016-10-19T10:52:50Z</dcterms:modified>
</cp:coreProperties>
</file>