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9"/>
  </p:notesMasterIdLst>
  <p:sldIdLst>
    <p:sldId id="256" r:id="rId5"/>
    <p:sldId id="257" r:id="rId6"/>
    <p:sldId id="280" r:id="rId7"/>
    <p:sldId id="281" r:id="rId8"/>
    <p:sldId id="292" r:id="rId9"/>
    <p:sldId id="282" r:id="rId10"/>
    <p:sldId id="283" r:id="rId11"/>
    <p:sldId id="286" r:id="rId12"/>
    <p:sldId id="287" r:id="rId13"/>
    <p:sldId id="288" r:id="rId14"/>
    <p:sldId id="284" r:id="rId15"/>
    <p:sldId id="291" r:id="rId16"/>
    <p:sldId id="290" r:id="rId17"/>
    <p:sldId id="274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604020202020204" charset="0"/>
      <p:regular r:id="rId25"/>
      <p:bold r:id="rId26"/>
      <p:italic r:id="rId27"/>
      <p:boldItalic r:id="rId28"/>
    </p:embeddedFont>
    <p:embeddedFont>
      <p:font typeface="Roboto Black" panose="020B0604020202020204" charset="0"/>
      <p:bold r:id="rId29"/>
      <p:italic r:id="rId30"/>
      <p:boldItalic r:id="rId31"/>
    </p:embeddedFont>
    <p:embeddedFont>
      <p:font typeface="Roboto Light" panose="020B060402020202020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BB2D2-1DF6-AE40-B72D-7EEE4D31FA25}" v="3770" dt="2020-11-01T16:29:56.423"/>
    <p1510:client id="{0B226244-11DF-45D6-BAD0-C83D4BA8D7C6}" v="130" dt="2020-11-01T15:30:04.796"/>
    <p1510:client id="{0B560A58-323A-4328-B9A3-E8AD84468A72}" v="32" dt="2020-11-01T13:24:41.688"/>
    <p1510:client id="{25343AA9-203B-4E2D-BFD5-7DD72398BD08}" v="3" dt="2020-11-01T14:25:15.748"/>
    <p1510:client id="{34F26D91-5ABA-4EB5-82CB-45591CCDD63C}" v="78" dt="2020-11-01T14:58:52.341"/>
    <p1510:client id="{48B221F6-741B-4D71-BB08-139A652E1C88}" v="4" dt="2020-11-01T14:44:34.564"/>
    <p1510:client id="{5113D7D9-8C50-48D8-AAE5-122F5BC9EB04}" v="11" dt="2020-11-01T15:46:32.776"/>
    <p1510:client id="{52B4065C-2F86-4C6D-96EB-6AC8C8413306}" v="4" vWet="12" dt="2020-11-01T14:52:19.109"/>
    <p1510:client id="{5433DDB1-197A-46C1-98D4-7B573956A07F}" v="174" dt="2020-11-01T14:21:36.735"/>
    <p1510:client id="{715F2E8C-1595-44EB-93AE-CC455A942145}" v="66" dt="2020-11-01T15:11:02.067"/>
    <p1510:client id="{81F64239-62FE-4F04-8914-C911BB9E8EB5}" v="11" dt="2020-11-01T13:20:34.527"/>
    <p1510:client id="{867F36C1-8379-477B-885F-70D4BCA84EA4}" v="4" dt="2020-11-01T14:46:48.738"/>
    <p1510:client id="{AACBF6C8-19A7-47A2-AFDA-DC495EEF45A8}" v="1" dt="2020-11-01T12:49:23.288"/>
    <p1510:client id="{BB1AF0BA-8B0B-4EAC-B27D-0D9EA20C7043}" v="39" dt="2020-11-01T14:39:31.360"/>
    <p1510:client id="{DC3681B3-095E-47AE-9E81-CCF798C3764E}" v="1" vWet="2" dt="2020-11-01T14:48:17.781"/>
    <p1510:client id="{DDFFAB75-5603-4E14-AD5C-4EAF12DCE57C}" v="16" dt="2020-11-01T15:36:35.132"/>
    <p1510:client id="{E41F03A0-C67D-4986-AD5B-4EB01C6BDC86}" v="3" dt="2020-11-01T13:41:18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song Li" userId="S::yn315233@dal.ca::829c809d-acd4-4dd7-ab84-f940ed557032" providerId="AD" clId="Web-{5113D7D9-8C50-48D8-AAE5-122F5BC9EB04}"/>
    <pc:docChg chg="modSld">
      <pc:chgData name="Yansong Li" userId="S::yn315233@dal.ca::829c809d-acd4-4dd7-ab84-f940ed557032" providerId="AD" clId="Web-{5113D7D9-8C50-48D8-AAE5-122F5BC9EB04}" dt="2020-11-01T15:46:32.776" v="10" actId="1076"/>
      <pc:docMkLst>
        <pc:docMk/>
      </pc:docMkLst>
      <pc:sldChg chg="modSp">
        <pc:chgData name="Yansong Li" userId="S::yn315233@dal.ca::829c809d-acd4-4dd7-ab84-f940ed557032" providerId="AD" clId="Web-{5113D7D9-8C50-48D8-AAE5-122F5BC9EB04}" dt="2020-11-01T15:46:32.776" v="10" actId="1076"/>
        <pc:sldMkLst>
          <pc:docMk/>
          <pc:sldMk cId="2168626484" sldId="282"/>
        </pc:sldMkLst>
        <pc:spChg chg="mod">
          <ac:chgData name="Yansong Li" userId="S::yn315233@dal.ca::829c809d-acd4-4dd7-ab84-f940ed557032" providerId="AD" clId="Web-{5113D7D9-8C50-48D8-AAE5-122F5BC9EB04}" dt="2020-11-01T15:46:32.776" v="10" actId="1076"/>
          <ac:spMkLst>
            <pc:docMk/>
            <pc:sldMk cId="2168626484" sldId="282"/>
            <ac:spMk id="19" creationId="{DA28AF62-0E42-0A42-8114-E53D6DDF71F5}"/>
          </ac:spMkLst>
        </pc:spChg>
      </pc:sldChg>
      <pc:sldChg chg="modSp">
        <pc:chgData name="Yansong Li" userId="S::yn315233@dal.ca::829c809d-acd4-4dd7-ab84-f940ed557032" providerId="AD" clId="Web-{5113D7D9-8C50-48D8-AAE5-122F5BC9EB04}" dt="2020-11-01T15:46:21.276" v="8" actId="1076"/>
        <pc:sldMkLst>
          <pc:docMk/>
          <pc:sldMk cId="876421107" sldId="284"/>
        </pc:sldMkLst>
        <pc:spChg chg="mod">
          <ac:chgData name="Yansong Li" userId="S::yn315233@dal.ca::829c809d-acd4-4dd7-ab84-f940ed557032" providerId="AD" clId="Web-{5113D7D9-8C50-48D8-AAE5-122F5BC9EB04}" dt="2020-11-01T15:46:21.276" v="8" actId="1076"/>
          <ac:spMkLst>
            <pc:docMk/>
            <pc:sldMk cId="876421107" sldId="284"/>
            <ac:spMk id="5" creationId="{674B0A65-07F1-604F-87A5-67525238B739}"/>
          </ac:spMkLst>
        </pc:spChg>
      </pc:sldChg>
      <pc:sldChg chg="modSp">
        <pc:chgData name="Yansong Li" userId="S::yn315233@dal.ca::829c809d-acd4-4dd7-ab84-f940ed557032" providerId="AD" clId="Web-{5113D7D9-8C50-48D8-AAE5-122F5BC9EB04}" dt="2020-11-01T15:46:24.573" v="9" actId="1076"/>
        <pc:sldMkLst>
          <pc:docMk/>
          <pc:sldMk cId="4089203894" sldId="288"/>
        </pc:sldMkLst>
        <pc:spChg chg="mod">
          <ac:chgData name="Yansong Li" userId="S::yn315233@dal.ca::829c809d-acd4-4dd7-ab84-f940ed557032" providerId="AD" clId="Web-{5113D7D9-8C50-48D8-AAE5-122F5BC9EB04}" dt="2020-11-01T15:46:24.573" v="9" actId="1076"/>
          <ac:spMkLst>
            <pc:docMk/>
            <pc:sldMk cId="4089203894" sldId="288"/>
            <ac:spMk id="5" creationId="{674B0A65-07F1-604F-87A5-67525238B739}"/>
          </ac:spMkLst>
        </pc:spChg>
      </pc:sldChg>
      <pc:sldChg chg="modSp">
        <pc:chgData name="Yansong Li" userId="S::yn315233@dal.ca::829c809d-acd4-4dd7-ab84-f940ed557032" providerId="AD" clId="Web-{5113D7D9-8C50-48D8-AAE5-122F5BC9EB04}" dt="2020-11-01T15:46:04.901" v="6" actId="1076"/>
        <pc:sldMkLst>
          <pc:docMk/>
          <pc:sldMk cId="2897506445" sldId="290"/>
        </pc:sldMkLst>
        <pc:spChg chg="mod">
          <ac:chgData name="Yansong Li" userId="S::yn315233@dal.ca::829c809d-acd4-4dd7-ab84-f940ed557032" providerId="AD" clId="Web-{5113D7D9-8C50-48D8-AAE5-122F5BC9EB04}" dt="2020-11-01T15:46:04.901" v="6" actId="1076"/>
          <ac:spMkLst>
            <pc:docMk/>
            <pc:sldMk cId="2897506445" sldId="290"/>
            <ac:spMk id="5" creationId="{674B0A65-07F1-604F-87A5-67525238B739}"/>
          </ac:spMkLst>
        </pc:spChg>
      </pc:sldChg>
      <pc:sldChg chg="modSp">
        <pc:chgData name="Yansong Li" userId="S::yn315233@dal.ca::829c809d-acd4-4dd7-ab84-f940ed557032" providerId="AD" clId="Web-{5113D7D9-8C50-48D8-AAE5-122F5BC9EB04}" dt="2020-11-01T15:46:07.807" v="7" actId="1076"/>
        <pc:sldMkLst>
          <pc:docMk/>
          <pc:sldMk cId="166499386" sldId="291"/>
        </pc:sldMkLst>
        <pc:spChg chg="mod">
          <ac:chgData name="Yansong Li" userId="S::yn315233@dal.ca::829c809d-acd4-4dd7-ab84-f940ed557032" providerId="AD" clId="Web-{5113D7D9-8C50-48D8-AAE5-122F5BC9EB04}" dt="2020-11-01T15:46:07.807" v="7" actId="1076"/>
          <ac:spMkLst>
            <pc:docMk/>
            <pc:sldMk cId="166499386" sldId="291"/>
            <ac:spMk id="5" creationId="{674B0A65-07F1-604F-87A5-67525238B739}"/>
          </ac:spMkLst>
        </pc:spChg>
      </pc:sldChg>
    </pc:docChg>
  </pc:docChgLst>
  <pc:docChgLst>
    <pc:chgData name="Ahsan Kamal" userId="6c625fe4-6388-452c-83f0-a287805b0a08" providerId="ADAL" clId="{097BB2D2-1DF6-AE40-B72D-7EEE4D31FA25}"/>
    <pc:docChg chg="undo custSel addSld delSld modSld sldOrd">
      <pc:chgData name="Ahsan Kamal" userId="6c625fe4-6388-452c-83f0-a287805b0a08" providerId="ADAL" clId="{097BB2D2-1DF6-AE40-B72D-7EEE4D31FA25}" dt="2020-11-01T16:29:56.424" v="3776" actId="20577"/>
      <pc:docMkLst>
        <pc:docMk/>
      </pc:docMkLst>
      <pc:sldChg chg="modSp mod">
        <pc:chgData name="Ahsan Kamal" userId="6c625fe4-6388-452c-83f0-a287805b0a08" providerId="ADAL" clId="{097BB2D2-1DF6-AE40-B72D-7EEE4D31FA25}" dt="2020-11-01T16:19:58.469" v="3771" actId="1076"/>
        <pc:sldMkLst>
          <pc:docMk/>
          <pc:sldMk cId="0" sldId="256"/>
        </pc:sldMkLst>
        <pc:spChg chg="mod">
          <ac:chgData name="Ahsan Kamal" userId="6c625fe4-6388-452c-83f0-a287805b0a08" providerId="ADAL" clId="{097BB2D2-1DF6-AE40-B72D-7EEE4D31FA25}" dt="2020-11-01T13:22:08.721" v="1" actId="1076"/>
          <ac:spMkLst>
            <pc:docMk/>
            <pc:sldMk cId="0" sldId="256"/>
            <ac:spMk id="112" creationId="{00000000-0000-0000-0000-000000000000}"/>
          </ac:spMkLst>
        </pc:spChg>
        <pc:picChg chg="mod">
          <ac:chgData name="Ahsan Kamal" userId="6c625fe4-6388-452c-83f0-a287805b0a08" providerId="ADAL" clId="{097BB2D2-1DF6-AE40-B72D-7EEE4D31FA25}" dt="2020-11-01T16:19:58.469" v="3771" actId="1076"/>
          <ac:picMkLst>
            <pc:docMk/>
            <pc:sldMk cId="0" sldId="256"/>
            <ac:picMk id="1026" creationId="{005B80E7-F425-4ABE-B5AC-5D8B831E4DA5}"/>
          </ac:picMkLst>
        </pc:picChg>
      </pc:sldChg>
      <pc:sldChg chg="addSp delSp modSp mod">
        <pc:chgData name="Ahsan Kamal" userId="6c625fe4-6388-452c-83f0-a287805b0a08" providerId="ADAL" clId="{097BB2D2-1DF6-AE40-B72D-7EEE4D31FA25}" dt="2020-11-01T16:29:25.500" v="3775" actId="20577"/>
        <pc:sldMkLst>
          <pc:docMk/>
          <pc:sldMk cId="0" sldId="257"/>
        </pc:sldMkLst>
        <pc:spChg chg="add del mod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5" creationId="{983AA197-3F4F-7143-8355-BDBA02FBCB51}"/>
          </ac:spMkLst>
        </pc:spChg>
        <pc:spChg chg="add del mod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7" creationId="{D338A4CB-0FC2-1040-AB00-D865DA6FCAB8}"/>
          </ac:spMkLst>
        </pc:spChg>
        <pc:spChg chg="add del mod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9" creationId="{4F1BE925-902F-7C41-ACF2-49F874A35FCC}"/>
          </ac:spMkLst>
        </pc:spChg>
        <pc:spChg chg="add del mod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11" creationId="{06422F2A-B548-A24C-BA48-D00650E57003}"/>
          </ac:spMkLst>
        </pc:spChg>
        <pc:spChg chg="add del mod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13" creationId="{80EC4A7B-8D56-644D-8868-16B943EA0921}"/>
          </ac:spMkLst>
        </pc:spChg>
        <pc:spChg chg="add del mod">
          <ac:chgData name="Ahsan Kamal" userId="6c625fe4-6388-452c-83f0-a287805b0a08" providerId="ADAL" clId="{097BB2D2-1DF6-AE40-B72D-7EEE4D31FA25}" dt="2020-11-01T13:41:53.222" v="13" actId="478"/>
          <ac:spMkLst>
            <pc:docMk/>
            <pc:sldMk cId="0" sldId="257"/>
            <ac:spMk id="15" creationId="{A771C164-6CF0-4447-986E-922E75CC30C9}"/>
          </ac:spMkLst>
        </pc:spChg>
        <pc:spChg chg="add del mod">
          <ac:chgData name="Ahsan Kamal" userId="6c625fe4-6388-452c-83f0-a287805b0a08" providerId="ADAL" clId="{097BB2D2-1DF6-AE40-B72D-7EEE4D31FA25}" dt="2020-11-01T13:41:22.528" v="11" actId="478"/>
          <ac:spMkLst>
            <pc:docMk/>
            <pc:sldMk cId="0" sldId="257"/>
            <ac:spMk id="17" creationId="{B0B2E18C-DC61-E94A-A025-FE6E48C0CF3C}"/>
          </ac:spMkLst>
        </pc:spChg>
        <pc:spChg chg="add mod">
          <ac:chgData name="Ahsan Kamal" userId="6c625fe4-6388-452c-83f0-a287805b0a08" providerId="ADAL" clId="{097BB2D2-1DF6-AE40-B72D-7EEE4D31FA25}" dt="2020-11-01T16:29:25.500" v="3775" actId="20577"/>
          <ac:spMkLst>
            <pc:docMk/>
            <pc:sldMk cId="0" sldId="257"/>
            <ac:spMk id="19" creationId="{DA28AF62-0E42-0A42-8114-E53D6DDF71F5}"/>
          </ac:spMkLst>
        </pc:spChg>
        <pc:spChg chg="add del mod">
          <ac:chgData name="Ahsan Kamal" userId="6c625fe4-6388-452c-83f0-a287805b0a08" providerId="ADAL" clId="{097BB2D2-1DF6-AE40-B72D-7EEE4D31FA25}" dt="2020-11-01T13:41:00.445" v="5" actId="478"/>
          <ac:spMkLst>
            <pc:docMk/>
            <pc:sldMk cId="0" sldId="257"/>
            <ac:spMk id="21" creationId="{C5164761-D3FA-B944-ACC3-10F593C31F15}"/>
          </ac:spMkLst>
        </pc:spChg>
        <pc:spChg chg="add del mod">
          <ac:chgData name="Ahsan Kamal" userId="6c625fe4-6388-452c-83f0-a287805b0a08" providerId="ADAL" clId="{097BB2D2-1DF6-AE40-B72D-7EEE4D31FA25}" dt="2020-11-01T13:41:19.185" v="9" actId="478"/>
          <ac:spMkLst>
            <pc:docMk/>
            <pc:sldMk cId="0" sldId="257"/>
            <ac:spMk id="23" creationId="{FC0137D2-8092-9743-B8DB-88B9589146BF}"/>
          </ac:spMkLst>
        </pc:spChg>
        <pc:spChg chg="del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58" creationId="{36C213F8-3BCB-42A5-AFC2-4496E52B064F}"/>
          </ac:spMkLst>
        </pc:spChg>
        <pc:spChg chg="del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59" creationId="{B5A05F5E-8049-420D-B6F4-ECB5757FA0F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16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44.520" v="3" actId="478"/>
          <ac:spMkLst>
            <pc:docMk/>
            <pc:sldMk cId="0" sldId="257"/>
            <ac:spMk id="221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2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1:10.563" v="8" actId="478"/>
          <ac:spMkLst>
            <pc:docMk/>
            <pc:sldMk cId="0" sldId="257"/>
            <ac:spMk id="223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4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5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6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57.169" v="4" actId="478"/>
          <ac:spMkLst>
            <pc:docMk/>
            <pc:sldMk cId="0" sldId="257"/>
            <ac:spMk id="227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8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29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33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43" creationId="{00000000-0000-0000-0000-000000000000}"/>
          </ac:spMkLst>
        </pc:spChg>
        <pc:spChg chg="del">
          <ac:chgData name="Ahsan Kamal" userId="6c625fe4-6388-452c-83f0-a287805b0a08" providerId="ADAL" clId="{097BB2D2-1DF6-AE40-B72D-7EEE4D31FA25}" dt="2020-11-01T13:40:39.886" v="2" actId="478"/>
          <ac:spMkLst>
            <pc:docMk/>
            <pc:sldMk cId="0" sldId="257"/>
            <ac:spMk id="251" creationId="{00000000-0000-0000-0000-000000000000}"/>
          </ac:spMkLst>
        </pc:spChg>
        <pc:grpChg chg="del">
          <ac:chgData name="Ahsan Kamal" userId="6c625fe4-6388-452c-83f0-a287805b0a08" providerId="ADAL" clId="{097BB2D2-1DF6-AE40-B72D-7EEE4D31FA25}" dt="2020-11-01T13:40:39.886" v="2" actId="478"/>
          <ac:grpSpMkLst>
            <pc:docMk/>
            <pc:sldMk cId="0" sldId="257"/>
            <ac:grpSpMk id="234" creationId="{00000000-0000-0000-0000-000000000000}"/>
          </ac:grpSpMkLst>
        </pc:grpChg>
      </pc:sldChg>
      <pc:sldChg chg="del">
        <pc:chgData name="Ahsan Kamal" userId="6c625fe4-6388-452c-83f0-a287805b0a08" providerId="ADAL" clId="{097BB2D2-1DF6-AE40-B72D-7EEE4D31FA25}" dt="2020-11-01T15:19:58.612" v="3170" actId="2696"/>
        <pc:sldMkLst>
          <pc:docMk/>
          <pc:sldMk cId="0" sldId="258"/>
        </pc:sldMkLst>
      </pc:sldChg>
      <pc:sldChg chg="del">
        <pc:chgData name="Ahsan Kamal" userId="6c625fe4-6388-452c-83f0-a287805b0a08" providerId="ADAL" clId="{097BB2D2-1DF6-AE40-B72D-7EEE4D31FA25}" dt="2020-11-01T15:20:10.312" v="3172" actId="2696"/>
        <pc:sldMkLst>
          <pc:docMk/>
          <pc:sldMk cId="0" sldId="259"/>
        </pc:sldMkLst>
      </pc:sldChg>
      <pc:sldChg chg="del">
        <pc:chgData name="Ahsan Kamal" userId="6c625fe4-6388-452c-83f0-a287805b0a08" providerId="ADAL" clId="{097BB2D2-1DF6-AE40-B72D-7EEE4D31FA25}" dt="2020-11-01T15:20:16.396" v="3174" actId="2696"/>
        <pc:sldMkLst>
          <pc:docMk/>
          <pc:sldMk cId="0" sldId="262"/>
        </pc:sldMkLst>
      </pc:sldChg>
      <pc:sldChg chg="modSp del mod ord">
        <pc:chgData name="Ahsan Kamal" userId="6c625fe4-6388-452c-83f0-a287805b0a08" providerId="ADAL" clId="{097BB2D2-1DF6-AE40-B72D-7EEE4D31FA25}" dt="2020-11-01T15:21:46.347" v="3221" actId="2696"/>
        <pc:sldMkLst>
          <pc:docMk/>
          <pc:sldMk cId="0" sldId="263"/>
        </pc:sldMkLst>
        <pc:spChg chg="mod">
          <ac:chgData name="Ahsan Kamal" userId="6c625fe4-6388-452c-83f0-a287805b0a08" providerId="ADAL" clId="{097BB2D2-1DF6-AE40-B72D-7EEE4D31FA25}" dt="2020-11-01T15:21:33.050" v="3220" actId="20577"/>
          <ac:spMkLst>
            <pc:docMk/>
            <pc:sldMk cId="0" sldId="263"/>
            <ac:spMk id="552" creationId="{00000000-0000-0000-0000-000000000000}"/>
          </ac:spMkLst>
        </pc:spChg>
      </pc:sldChg>
      <pc:sldChg chg="modSp mod">
        <pc:chgData name="Ahsan Kamal" userId="6c625fe4-6388-452c-83f0-a287805b0a08" providerId="ADAL" clId="{097BB2D2-1DF6-AE40-B72D-7EEE4D31FA25}" dt="2020-11-01T15:30:05.151" v="3741" actId="20577"/>
        <pc:sldMkLst>
          <pc:docMk/>
          <pc:sldMk cId="0" sldId="274"/>
        </pc:sldMkLst>
        <pc:spChg chg="mod">
          <ac:chgData name="Ahsan Kamal" userId="6c625fe4-6388-452c-83f0-a287805b0a08" providerId="ADAL" clId="{097BB2D2-1DF6-AE40-B72D-7EEE4D31FA25}" dt="2020-11-01T15:30:05.151" v="3741" actId="20577"/>
          <ac:spMkLst>
            <pc:docMk/>
            <pc:sldMk cId="0" sldId="274"/>
            <ac:spMk id="1122" creationId="{00000000-0000-0000-0000-000000000000}"/>
          </ac:spMkLst>
        </pc:spChg>
      </pc:sldChg>
      <pc:sldChg chg="del">
        <pc:chgData name="Ahsan Kamal" userId="6c625fe4-6388-452c-83f0-a287805b0a08" providerId="ADAL" clId="{097BB2D2-1DF6-AE40-B72D-7EEE4D31FA25}" dt="2020-11-01T15:29:27.458" v="3717" actId="2696"/>
        <pc:sldMkLst>
          <pc:docMk/>
          <pc:sldMk cId="0" sldId="276"/>
        </pc:sldMkLst>
      </pc:sldChg>
      <pc:sldChg chg="del">
        <pc:chgData name="Ahsan Kamal" userId="6c625fe4-6388-452c-83f0-a287805b0a08" providerId="ADAL" clId="{097BB2D2-1DF6-AE40-B72D-7EEE4D31FA25}" dt="2020-11-01T15:20:21.542" v="3175" actId="2696"/>
        <pc:sldMkLst>
          <pc:docMk/>
          <pc:sldMk cId="3758427401" sldId="277"/>
        </pc:sldMkLst>
      </pc:sldChg>
      <pc:sldChg chg="del">
        <pc:chgData name="Ahsan Kamal" userId="6c625fe4-6388-452c-83f0-a287805b0a08" providerId="ADAL" clId="{097BB2D2-1DF6-AE40-B72D-7EEE4D31FA25}" dt="2020-11-01T15:20:23.759" v="3176" actId="2696"/>
        <pc:sldMkLst>
          <pc:docMk/>
          <pc:sldMk cId="452687747" sldId="278"/>
        </pc:sldMkLst>
      </pc:sldChg>
      <pc:sldChg chg="del">
        <pc:chgData name="Ahsan Kamal" userId="6c625fe4-6388-452c-83f0-a287805b0a08" providerId="ADAL" clId="{097BB2D2-1DF6-AE40-B72D-7EEE4D31FA25}" dt="2020-11-01T15:20:26.920" v="3177" actId="2696"/>
        <pc:sldMkLst>
          <pc:docMk/>
          <pc:sldMk cId="3604277665" sldId="279"/>
        </pc:sldMkLst>
      </pc:sldChg>
      <pc:sldChg chg="modSp add mod">
        <pc:chgData name="Ahsan Kamal" userId="6c625fe4-6388-452c-83f0-a287805b0a08" providerId="ADAL" clId="{097BB2D2-1DF6-AE40-B72D-7EEE4D31FA25}" dt="2020-11-01T16:29:56.424" v="3776" actId="20577"/>
        <pc:sldMkLst>
          <pc:docMk/>
          <pc:sldMk cId="696469068" sldId="280"/>
        </pc:sldMkLst>
        <pc:spChg chg="mod">
          <ac:chgData name="Ahsan Kamal" userId="6c625fe4-6388-452c-83f0-a287805b0a08" providerId="ADAL" clId="{097BB2D2-1DF6-AE40-B72D-7EEE4D31FA25}" dt="2020-11-01T16:29:56.424" v="3776" actId="20577"/>
          <ac:spMkLst>
            <pc:docMk/>
            <pc:sldMk cId="696469068" sldId="280"/>
            <ac:spMk id="19" creationId="{DA28AF62-0E42-0A42-8114-E53D6DDF71F5}"/>
          </ac:spMkLst>
        </pc:spChg>
        <pc:spChg chg="mod">
          <ac:chgData name="Ahsan Kamal" userId="6c625fe4-6388-452c-83f0-a287805b0a08" providerId="ADAL" clId="{097BB2D2-1DF6-AE40-B72D-7EEE4D31FA25}" dt="2020-11-01T13:49:47.715" v="387" actId="20577"/>
          <ac:spMkLst>
            <pc:docMk/>
            <pc:sldMk cId="696469068" sldId="280"/>
            <ac:spMk id="214" creationId="{00000000-0000-0000-0000-000000000000}"/>
          </ac:spMkLst>
        </pc:spChg>
      </pc:sldChg>
      <pc:sldChg chg="addSp delSp modSp add mod">
        <pc:chgData name="Ahsan Kamal" userId="6c625fe4-6388-452c-83f0-a287805b0a08" providerId="ADAL" clId="{097BB2D2-1DF6-AE40-B72D-7EEE4D31FA25}" dt="2020-11-01T16:19:14.202" v="3769" actId="14100"/>
        <pc:sldMkLst>
          <pc:docMk/>
          <pc:sldMk cId="1637866186" sldId="281"/>
        </pc:sldMkLst>
        <pc:spChg chg="del mod">
          <ac:chgData name="Ahsan Kamal" userId="6c625fe4-6388-452c-83f0-a287805b0a08" providerId="ADAL" clId="{097BB2D2-1DF6-AE40-B72D-7EEE4D31FA25}" dt="2020-11-01T16:18:39.904" v="3760" actId="478"/>
          <ac:spMkLst>
            <pc:docMk/>
            <pc:sldMk cId="1637866186" sldId="281"/>
            <ac:spMk id="19" creationId="{DA28AF62-0E42-0A42-8114-E53D6DDF71F5}"/>
          </ac:spMkLst>
        </pc:spChg>
        <pc:spChg chg="mod">
          <ac:chgData name="Ahsan Kamal" userId="6c625fe4-6388-452c-83f0-a287805b0a08" providerId="ADAL" clId="{097BB2D2-1DF6-AE40-B72D-7EEE4D31FA25}" dt="2020-11-01T16:18:36.053" v="3758" actId="1076"/>
          <ac:spMkLst>
            <pc:docMk/>
            <pc:sldMk cId="1637866186" sldId="281"/>
            <ac:spMk id="214" creationId="{00000000-0000-0000-0000-000000000000}"/>
          </ac:spMkLst>
        </pc:spChg>
        <pc:picChg chg="add mod">
          <ac:chgData name="Ahsan Kamal" userId="6c625fe4-6388-452c-83f0-a287805b0a08" providerId="ADAL" clId="{097BB2D2-1DF6-AE40-B72D-7EEE4D31FA25}" dt="2020-11-01T16:19:14.202" v="3769" actId="14100"/>
          <ac:picMkLst>
            <pc:docMk/>
            <pc:sldMk cId="1637866186" sldId="281"/>
            <ac:picMk id="4" creationId="{FEB5F556-45D7-BF46-9AF3-D8193DB3D8D3}"/>
          </ac:picMkLst>
        </pc:picChg>
        <pc:picChg chg="add del mod">
          <ac:chgData name="Ahsan Kamal" userId="6c625fe4-6388-452c-83f0-a287805b0a08" providerId="ADAL" clId="{097BB2D2-1DF6-AE40-B72D-7EEE4D31FA25}" dt="2020-11-01T16:12:50.363" v="3753" actId="478"/>
          <ac:picMkLst>
            <pc:docMk/>
            <pc:sldMk cId="1637866186" sldId="281"/>
            <ac:picMk id="6" creationId="{6A866C9F-FB0F-EB4F-AB04-11204CE9794C}"/>
          </ac:picMkLst>
        </pc:picChg>
      </pc:sldChg>
      <pc:sldChg chg="new del">
        <pc:chgData name="Ahsan Kamal" userId="6c625fe4-6388-452c-83f0-a287805b0a08" providerId="ADAL" clId="{097BB2D2-1DF6-AE40-B72D-7EEE4D31FA25}" dt="2020-11-01T14:00:59.249" v="930" actId="2696"/>
        <pc:sldMkLst>
          <pc:docMk/>
          <pc:sldMk cId="1191521587" sldId="282"/>
        </pc:sldMkLst>
      </pc:sldChg>
      <pc:sldChg chg="modSp add mod ord">
        <pc:chgData name="Ahsan Kamal" userId="6c625fe4-6388-452c-83f0-a287805b0a08" providerId="ADAL" clId="{097BB2D2-1DF6-AE40-B72D-7EEE4D31FA25}" dt="2020-11-01T16:20:54.519" v="3773" actId="20578"/>
        <pc:sldMkLst>
          <pc:docMk/>
          <pc:sldMk cId="2168626484" sldId="282"/>
        </pc:sldMkLst>
        <pc:spChg chg="mod">
          <ac:chgData name="Ahsan Kamal" userId="6c625fe4-6388-452c-83f0-a287805b0a08" providerId="ADAL" clId="{097BB2D2-1DF6-AE40-B72D-7EEE4D31FA25}" dt="2020-11-01T14:24:37.476" v="1281" actId="20577"/>
          <ac:spMkLst>
            <pc:docMk/>
            <pc:sldMk cId="2168626484" sldId="282"/>
            <ac:spMk id="19" creationId="{DA28AF62-0E42-0A42-8114-E53D6DDF71F5}"/>
          </ac:spMkLst>
        </pc:spChg>
        <pc:spChg chg="mod">
          <ac:chgData name="Ahsan Kamal" userId="6c625fe4-6388-452c-83f0-a287805b0a08" providerId="ADAL" clId="{097BB2D2-1DF6-AE40-B72D-7EEE4D31FA25}" dt="2020-11-01T14:01:07.463" v="939" actId="20577"/>
          <ac:spMkLst>
            <pc:docMk/>
            <pc:sldMk cId="2168626484" sldId="282"/>
            <ac:spMk id="214" creationId="{00000000-0000-0000-0000-000000000000}"/>
          </ac:spMkLst>
        </pc:spChg>
      </pc:sldChg>
      <pc:sldChg chg="addSp delSp modSp add mod">
        <pc:chgData name="Ahsan Kamal" userId="6c625fe4-6388-452c-83f0-a287805b0a08" providerId="ADAL" clId="{097BB2D2-1DF6-AE40-B72D-7EEE4D31FA25}" dt="2020-11-01T14:41:51.557" v="1818" actId="14100"/>
        <pc:sldMkLst>
          <pc:docMk/>
          <pc:sldMk cId="363837988" sldId="283"/>
        </pc:sldMkLst>
        <pc:spChg chg="mod">
          <ac:chgData name="Ahsan Kamal" userId="6c625fe4-6388-452c-83f0-a287805b0a08" providerId="ADAL" clId="{097BB2D2-1DF6-AE40-B72D-7EEE4D31FA25}" dt="2020-11-01T14:25:00.068" v="1297" actId="20577"/>
          <ac:spMkLst>
            <pc:docMk/>
            <pc:sldMk cId="363837988" sldId="283"/>
            <ac:spMk id="19" creationId="{DA28AF62-0E42-0A42-8114-E53D6DDF71F5}"/>
          </ac:spMkLst>
        </pc:spChg>
        <pc:spChg chg="mod">
          <ac:chgData name="Ahsan Kamal" userId="6c625fe4-6388-452c-83f0-a287805b0a08" providerId="ADAL" clId="{097BB2D2-1DF6-AE40-B72D-7EEE4D31FA25}" dt="2020-11-01T14:24:56.292" v="1296" actId="20577"/>
          <ac:spMkLst>
            <pc:docMk/>
            <pc:sldMk cId="363837988" sldId="283"/>
            <ac:spMk id="214" creationId="{00000000-0000-0000-0000-000000000000}"/>
          </ac:spMkLst>
        </pc:spChg>
        <pc:picChg chg="add del mod">
          <ac:chgData name="Ahsan Kamal" userId="6c625fe4-6388-452c-83f0-a287805b0a08" providerId="ADAL" clId="{097BB2D2-1DF6-AE40-B72D-7EEE4D31FA25}" dt="2020-11-01T14:40:00.381" v="1799" actId="478"/>
          <ac:picMkLst>
            <pc:docMk/>
            <pc:sldMk cId="363837988" sldId="283"/>
            <ac:picMk id="6" creationId="{3BDF2887-5334-C04F-9C44-F0D0F3F15751}"/>
          </ac:picMkLst>
        </pc:picChg>
        <pc:picChg chg="add mod">
          <ac:chgData name="Ahsan Kamal" userId="6c625fe4-6388-452c-83f0-a287805b0a08" providerId="ADAL" clId="{097BB2D2-1DF6-AE40-B72D-7EEE4D31FA25}" dt="2020-11-01T14:41:51.557" v="1818" actId="14100"/>
          <ac:picMkLst>
            <pc:docMk/>
            <pc:sldMk cId="363837988" sldId="283"/>
            <ac:picMk id="1026" creationId="{B09045F1-8359-9A47-8D59-115DFB27A122}"/>
          </ac:picMkLst>
        </pc:picChg>
      </pc:sldChg>
      <pc:sldChg chg="addSp delSp modSp add mod">
        <pc:chgData name="Ahsan Kamal" userId="6c625fe4-6388-452c-83f0-a287805b0a08" providerId="ADAL" clId="{097BB2D2-1DF6-AE40-B72D-7EEE4D31FA25}" dt="2020-11-01T14:59:35.665" v="2694" actId="14100"/>
        <pc:sldMkLst>
          <pc:docMk/>
          <pc:sldMk cId="876421107" sldId="284"/>
        </pc:sldMkLst>
        <pc:spChg chg="del">
          <ac:chgData name="Ahsan Kamal" userId="6c625fe4-6388-452c-83f0-a287805b0a08" providerId="ADAL" clId="{097BB2D2-1DF6-AE40-B72D-7EEE4D31FA25}" dt="2020-11-01T14:42:32.657" v="1829" actId="478"/>
          <ac:spMkLst>
            <pc:docMk/>
            <pc:sldMk cId="876421107" sldId="284"/>
            <ac:spMk id="2" creationId="{D5B4AE8C-614C-46E9-AB9F-3A242426D873}"/>
          </ac:spMkLst>
        </pc:spChg>
        <pc:spChg chg="add del mod">
          <ac:chgData name="Ahsan Kamal" userId="6c625fe4-6388-452c-83f0-a287805b0a08" providerId="ADAL" clId="{097BB2D2-1DF6-AE40-B72D-7EEE4D31FA25}" dt="2020-11-01T14:47:02.460" v="1911" actId="478"/>
          <ac:spMkLst>
            <pc:docMk/>
            <pc:sldMk cId="876421107" sldId="284"/>
            <ac:spMk id="3" creationId="{110AC412-30AE-6746-A849-F14EB07E3D1F}"/>
          </ac:spMkLst>
        </pc:spChg>
        <pc:spChg chg="add del mod">
          <ac:chgData name="Ahsan Kamal" userId="6c625fe4-6388-452c-83f0-a287805b0a08" providerId="ADAL" clId="{097BB2D2-1DF6-AE40-B72D-7EEE4D31FA25}" dt="2020-11-01T14:59:35.665" v="2694" actId="14100"/>
          <ac:spMkLst>
            <pc:docMk/>
            <pc:sldMk cId="876421107" sldId="284"/>
            <ac:spMk id="5" creationId="{674B0A65-07F1-604F-87A5-67525238B739}"/>
          </ac:spMkLst>
        </pc:spChg>
        <pc:spChg chg="mod">
          <ac:chgData name="Ahsan Kamal" userId="6c625fe4-6388-452c-83f0-a287805b0a08" providerId="ADAL" clId="{097BB2D2-1DF6-AE40-B72D-7EEE4D31FA25}" dt="2020-11-01T14:42:30.451" v="1828" actId="20577"/>
          <ac:spMkLst>
            <pc:docMk/>
            <pc:sldMk cId="876421107" sldId="284"/>
            <ac:spMk id="214" creationId="{00000000-0000-0000-0000-000000000000}"/>
          </ac:spMkLst>
        </pc:spChg>
        <pc:picChg chg="mod">
          <ac:chgData name="Ahsan Kamal" userId="6c625fe4-6388-452c-83f0-a287805b0a08" providerId="ADAL" clId="{097BB2D2-1DF6-AE40-B72D-7EEE4D31FA25}" dt="2020-11-01T14:48:37.791" v="1915" actId="1076"/>
          <ac:picMkLst>
            <pc:docMk/>
            <pc:sldMk cId="876421107" sldId="284"/>
            <ac:picMk id="2" creationId="{09B58E44-DD69-4C1A-BDC2-184CC77FAB57}"/>
          </ac:picMkLst>
        </pc:picChg>
        <pc:picChg chg="add del">
          <ac:chgData name="Ahsan Kamal" userId="6c625fe4-6388-452c-83f0-a287805b0a08" providerId="ADAL" clId="{097BB2D2-1DF6-AE40-B72D-7EEE4D31FA25}" dt="2020-11-01T14:45:56.611" v="1904"/>
          <ac:picMkLst>
            <pc:docMk/>
            <pc:sldMk cId="876421107" sldId="284"/>
            <ac:picMk id="6146" creationId="{40AF550E-D170-254D-A0A2-A9405F740128}"/>
          </ac:picMkLst>
        </pc:picChg>
        <pc:picChg chg="add del">
          <ac:chgData name="Ahsan Kamal" userId="6c625fe4-6388-452c-83f0-a287805b0a08" providerId="ADAL" clId="{097BB2D2-1DF6-AE40-B72D-7EEE4D31FA25}" dt="2020-11-01T14:46:31.905" v="1906"/>
          <ac:picMkLst>
            <pc:docMk/>
            <pc:sldMk cId="876421107" sldId="284"/>
            <ac:picMk id="6148" creationId="{66F70725-00D7-C142-A58E-DFFC303F1B08}"/>
          </ac:picMkLst>
        </pc:picChg>
      </pc:sldChg>
      <pc:sldChg chg="addSp delSp modSp add">
        <pc:chgData name="Ahsan Kamal" userId="6c625fe4-6388-452c-83f0-a287805b0a08" providerId="ADAL" clId="{097BB2D2-1DF6-AE40-B72D-7EEE4D31FA25}" dt="2020-11-01T14:41:38.188" v="1816" actId="14100"/>
        <pc:sldMkLst>
          <pc:docMk/>
          <pc:sldMk cId="1871532207" sldId="286"/>
        </pc:sldMkLst>
        <pc:picChg chg="del mod">
          <ac:chgData name="Ahsan Kamal" userId="6c625fe4-6388-452c-83f0-a287805b0a08" providerId="ADAL" clId="{097BB2D2-1DF6-AE40-B72D-7EEE4D31FA25}" dt="2020-11-01T14:38:38.660" v="1778" actId="478"/>
          <ac:picMkLst>
            <pc:docMk/>
            <pc:sldMk cId="1871532207" sldId="286"/>
            <ac:picMk id="1026" creationId="{B09045F1-8359-9A47-8D59-115DFB27A122}"/>
          </ac:picMkLst>
        </pc:picChg>
        <pc:picChg chg="add mod">
          <ac:chgData name="Ahsan Kamal" userId="6c625fe4-6388-452c-83f0-a287805b0a08" providerId="ADAL" clId="{097BB2D2-1DF6-AE40-B72D-7EEE4D31FA25}" dt="2020-11-01T14:41:38.188" v="1816" actId="14100"/>
          <ac:picMkLst>
            <pc:docMk/>
            <pc:sldMk cId="1871532207" sldId="286"/>
            <ac:picMk id="3074" creationId="{6C16512C-AF4E-D143-B02E-45F207EB5625}"/>
          </ac:picMkLst>
        </pc:picChg>
      </pc:sldChg>
      <pc:sldChg chg="addSp delSp modSp add">
        <pc:chgData name="Ahsan Kamal" userId="6c625fe4-6388-452c-83f0-a287805b0a08" providerId="ADAL" clId="{097BB2D2-1DF6-AE40-B72D-7EEE4D31FA25}" dt="2020-11-01T14:41:19.654" v="1815" actId="1076"/>
        <pc:sldMkLst>
          <pc:docMk/>
          <pc:sldMk cId="1470221059" sldId="287"/>
        </pc:sldMkLst>
        <pc:picChg chg="del mod">
          <ac:chgData name="Ahsan Kamal" userId="6c625fe4-6388-452c-83f0-a287805b0a08" providerId="ADAL" clId="{097BB2D2-1DF6-AE40-B72D-7EEE4D31FA25}" dt="2020-11-01T14:41:15.421" v="1813" actId="478"/>
          <ac:picMkLst>
            <pc:docMk/>
            <pc:sldMk cId="1470221059" sldId="287"/>
            <ac:picMk id="3074" creationId="{6C16512C-AF4E-D143-B02E-45F207EB5625}"/>
          </ac:picMkLst>
        </pc:picChg>
        <pc:picChg chg="add mod">
          <ac:chgData name="Ahsan Kamal" userId="6c625fe4-6388-452c-83f0-a287805b0a08" providerId="ADAL" clId="{097BB2D2-1DF6-AE40-B72D-7EEE4D31FA25}" dt="2020-11-01T14:41:19.654" v="1815" actId="1076"/>
          <ac:picMkLst>
            <pc:docMk/>
            <pc:sldMk cId="1470221059" sldId="287"/>
            <ac:picMk id="5122" creationId="{B73F83BC-0CA1-FE40-BDA8-2FDBA4FFF40D}"/>
          </ac:picMkLst>
        </pc:picChg>
      </pc:sldChg>
      <pc:sldChg chg="add ord">
        <pc:chgData name="Ahsan Kamal" userId="6c625fe4-6388-452c-83f0-a287805b0a08" providerId="ADAL" clId="{097BB2D2-1DF6-AE40-B72D-7EEE4D31FA25}" dt="2020-11-01T15:00:03.059" v="2695" actId="20578"/>
        <pc:sldMkLst>
          <pc:docMk/>
          <pc:sldMk cId="4089203894" sldId="288"/>
        </pc:sldMkLst>
      </pc:sldChg>
      <pc:sldChg chg="del">
        <pc:chgData name="Ahsan Kamal" userId="6c625fe4-6388-452c-83f0-a287805b0a08" providerId="ADAL" clId="{097BB2D2-1DF6-AE40-B72D-7EEE4D31FA25}" dt="2020-11-01T16:19:50.001" v="3770" actId="2696"/>
        <pc:sldMkLst>
          <pc:docMk/>
          <pc:sldMk cId="1729340897" sldId="289"/>
        </pc:sldMkLst>
      </pc:sldChg>
      <pc:sldChg chg="delSp modSp add mod">
        <pc:chgData name="Ahsan Kamal" userId="6c625fe4-6388-452c-83f0-a287805b0a08" providerId="ADAL" clId="{097BB2D2-1DF6-AE40-B72D-7EEE4D31FA25}" dt="2020-11-01T15:19:04.892" v="3169" actId="20577"/>
        <pc:sldMkLst>
          <pc:docMk/>
          <pc:sldMk cId="2897506445" sldId="290"/>
        </pc:sldMkLst>
        <pc:spChg chg="mod">
          <ac:chgData name="Ahsan Kamal" userId="6c625fe4-6388-452c-83f0-a287805b0a08" providerId="ADAL" clId="{097BB2D2-1DF6-AE40-B72D-7EEE4D31FA25}" dt="2020-11-01T15:19:04.892" v="3169" actId="20577"/>
          <ac:spMkLst>
            <pc:docMk/>
            <pc:sldMk cId="2897506445" sldId="290"/>
            <ac:spMk id="5" creationId="{674B0A65-07F1-604F-87A5-67525238B739}"/>
          </ac:spMkLst>
        </pc:spChg>
        <pc:spChg chg="mod">
          <ac:chgData name="Ahsan Kamal" userId="6c625fe4-6388-452c-83f0-a287805b0a08" providerId="ADAL" clId="{097BB2D2-1DF6-AE40-B72D-7EEE4D31FA25}" dt="2020-11-01T15:00:10.793" v="2699" actId="20577"/>
          <ac:spMkLst>
            <pc:docMk/>
            <pc:sldMk cId="2897506445" sldId="290"/>
            <ac:spMk id="214" creationId="{00000000-0000-0000-0000-000000000000}"/>
          </ac:spMkLst>
        </pc:spChg>
        <pc:picChg chg="del">
          <ac:chgData name="Ahsan Kamal" userId="6c625fe4-6388-452c-83f0-a287805b0a08" providerId="ADAL" clId="{097BB2D2-1DF6-AE40-B72D-7EEE4D31FA25}" dt="2020-11-01T15:00:26.611" v="2701" actId="478"/>
          <ac:picMkLst>
            <pc:docMk/>
            <pc:sldMk cId="2897506445" sldId="290"/>
            <ac:picMk id="2" creationId="{09B58E44-DD69-4C1A-BDC2-184CC77FAB57}"/>
          </ac:picMkLst>
        </pc:picChg>
      </pc:sldChg>
      <pc:sldChg chg="modSp add mod">
        <pc:chgData name="Ahsan Kamal" userId="6c625fe4-6388-452c-83f0-a287805b0a08" providerId="ADAL" clId="{097BB2D2-1DF6-AE40-B72D-7EEE4D31FA25}" dt="2020-11-01T15:28:34.171" v="3716" actId="20577"/>
        <pc:sldMkLst>
          <pc:docMk/>
          <pc:sldMk cId="166499386" sldId="291"/>
        </pc:sldMkLst>
        <pc:spChg chg="mod">
          <ac:chgData name="Ahsan Kamal" userId="6c625fe4-6388-452c-83f0-a287805b0a08" providerId="ADAL" clId="{097BB2D2-1DF6-AE40-B72D-7EEE4D31FA25}" dt="2020-11-01T15:28:34.171" v="3716" actId="20577"/>
          <ac:spMkLst>
            <pc:docMk/>
            <pc:sldMk cId="166499386" sldId="291"/>
            <ac:spMk id="5" creationId="{674B0A65-07F1-604F-87A5-67525238B739}"/>
          </ac:spMkLst>
        </pc:spChg>
        <pc:spChg chg="mod">
          <ac:chgData name="Ahsan Kamal" userId="6c625fe4-6388-452c-83f0-a287805b0a08" providerId="ADAL" clId="{097BB2D2-1DF6-AE40-B72D-7EEE4D31FA25}" dt="2020-11-01T15:22:21.100" v="3254" actId="20577"/>
          <ac:spMkLst>
            <pc:docMk/>
            <pc:sldMk cId="166499386" sldId="291"/>
            <ac:spMk id="214" creationId="{00000000-0000-0000-0000-000000000000}"/>
          </ac:spMkLst>
        </pc:spChg>
      </pc:sldChg>
      <pc:sldChg chg="addSp delSp modSp add mod">
        <pc:chgData name="Ahsan Kamal" userId="6c625fe4-6388-452c-83f0-a287805b0a08" providerId="ADAL" clId="{097BB2D2-1DF6-AE40-B72D-7EEE4D31FA25}" dt="2020-11-01T16:19:06.413" v="3767" actId="14100"/>
        <pc:sldMkLst>
          <pc:docMk/>
          <pc:sldMk cId="1666179906" sldId="292"/>
        </pc:sldMkLst>
        <pc:spChg chg="del mod">
          <ac:chgData name="Ahsan Kamal" userId="6c625fe4-6388-452c-83f0-a287805b0a08" providerId="ADAL" clId="{097BB2D2-1DF6-AE40-B72D-7EEE4D31FA25}" dt="2020-11-01T16:19:02.059" v="3766" actId="478"/>
          <ac:spMkLst>
            <pc:docMk/>
            <pc:sldMk cId="1666179906" sldId="292"/>
            <ac:spMk id="19" creationId="{DA28AF62-0E42-0A42-8114-E53D6DDF71F5}"/>
          </ac:spMkLst>
        </pc:spChg>
        <pc:picChg chg="add del mod">
          <ac:chgData name="Ahsan Kamal" userId="6c625fe4-6388-452c-83f0-a287805b0a08" providerId="ADAL" clId="{097BB2D2-1DF6-AE40-B72D-7EEE4D31FA25}" dt="2020-11-01T16:11:48.851" v="3751" actId="21"/>
          <ac:picMkLst>
            <pc:docMk/>
            <pc:sldMk cId="1666179906" sldId="292"/>
            <ac:picMk id="4" creationId="{AA821B43-DD27-4A46-8512-C24320C8FB6E}"/>
          </ac:picMkLst>
        </pc:picChg>
        <pc:picChg chg="add mod">
          <ac:chgData name="Ahsan Kamal" userId="6c625fe4-6388-452c-83f0-a287805b0a08" providerId="ADAL" clId="{097BB2D2-1DF6-AE40-B72D-7EEE4D31FA25}" dt="2020-11-01T16:19:06.413" v="3767" actId="14100"/>
          <ac:picMkLst>
            <pc:docMk/>
            <pc:sldMk cId="1666179906" sldId="292"/>
            <ac:picMk id="6" creationId="{BEA6BE16-F258-F843-A940-D7CA7DF9006D}"/>
          </ac:picMkLst>
        </pc:picChg>
      </pc:sldChg>
      <pc:sldMasterChg chg="delSldLayout">
        <pc:chgData name="Ahsan Kamal" userId="6c625fe4-6388-452c-83f0-a287805b0a08" providerId="ADAL" clId="{097BB2D2-1DF6-AE40-B72D-7EEE4D31FA25}" dt="2020-11-01T15:29:27.458" v="3717" actId="2696"/>
        <pc:sldMasterMkLst>
          <pc:docMk/>
          <pc:sldMasterMk cId="0" sldId="2147483665"/>
        </pc:sldMasterMkLst>
        <pc:sldLayoutChg chg="del">
          <pc:chgData name="Ahsan Kamal" userId="6c625fe4-6388-452c-83f0-a287805b0a08" providerId="ADAL" clId="{097BB2D2-1DF6-AE40-B72D-7EEE4D31FA25}" dt="2020-11-01T15:19:58.638" v="3171" actId="2696"/>
          <pc:sldLayoutMkLst>
            <pc:docMk/>
            <pc:sldMasterMk cId="0" sldId="2147483665"/>
            <pc:sldLayoutMk cId="0" sldId="2147483650"/>
          </pc:sldLayoutMkLst>
        </pc:sldLayoutChg>
        <pc:sldLayoutChg chg="del">
          <pc:chgData name="Ahsan Kamal" userId="6c625fe4-6388-452c-83f0-a287805b0a08" providerId="ADAL" clId="{097BB2D2-1DF6-AE40-B72D-7EEE4D31FA25}" dt="2020-11-01T15:20:10.315" v="3173" actId="2696"/>
          <pc:sldLayoutMkLst>
            <pc:docMk/>
            <pc:sldMasterMk cId="0" sldId="2147483665"/>
            <pc:sldLayoutMk cId="0" sldId="2147483651"/>
          </pc:sldLayoutMkLst>
        </pc:sldLayoutChg>
        <pc:sldLayoutChg chg="del">
          <pc:chgData name="Ahsan Kamal" userId="6c625fe4-6388-452c-83f0-a287805b0a08" providerId="ADAL" clId="{097BB2D2-1DF6-AE40-B72D-7EEE4D31FA25}" dt="2020-11-01T15:20:26.922" v="3178" actId="2696"/>
          <pc:sldLayoutMkLst>
            <pc:docMk/>
            <pc:sldMasterMk cId="0" sldId="2147483665"/>
            <pc:sldLayoutMk cId="0" sldId="2147483653"/>
          </pc:sldLayoutMkLst>
        </pc:sldLayoutChg>
        <pc:sldLayoutChg chg="del">
          <pc:chgData name="Ahsan Kamal" userId="6c625fe4-6388-452c-83f0-a287805b0a08" providerId="ADAL" clId="{097BB2D2-1DF6-AE40-B72D-7EEE4D31FA25}" dt="2020-11-01T15:21:46.349" v="3222" actId="2696"/>
          <pc:sldLayoutMkLst>
            <pc:docMk/>
            <pc:sldMasterMk cId="0" sldId="2147483665"/>
            <pc:sldLayoutMk cId="0" sldId="2147483654"/>
          </pc:sldLayoutMkLst>
        </pc:sldLayoutChg>
        <pc:sldLayoutChg chg="del">
          <pc:chgData name="Ahsan Kamal" userId="6c625fe4-6388-452c-83f0-a287805b0a08" providerId="ADAL" clId="{097BB2D2-1DF6-AE40-B72D-7EEE4D31FA25}" dt="2020-11-01T15:29:27.458" v="3717" actId="2696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  <pc:docChgLst>
    <pc:chgData name="Yansong Li" userId="S::yn315233@dal.ca::829c809d-acd4-4dd7-ab84-f940ed557032" providerId="AD" clId="Web-{52B4065C-2F86-4C6D-96EB-6AC8C8413306}"/>
    <pc:docChg chg="modSld">
      <pc:chgData name="Yansong Li" userId="S::yn315233@dal.ca::829c809d-acd4-4dd7-ab84-f940ed557032" providerId="AD" clId="Web-{52B4065C-2F86-4C6D-96EB-6AC8C8413306}" dt="2020-11-01T14:52:13.359" v="3"/>
      <pc:docMkLst>
        <pc:docMk/>
      </pc:docMkLst>
      <pc:sldChg chg="addSp delSp modSp">
        <pc:chgData name="Yansong Li" userId="S::yn315233@dal.ca::829c809d-acd4-4dd7-ab84-f940ed557032" providerId="AD" clId="Web-{52B4065C-2F86-4C6D-96EB-6AC8C8413306}" dt="2020-11-01T14:52:13.359" v="3"/>
        <pc:sldMkLst>
          <pc:docMk/>
          <pc:sldMk cId="0" sldId="256"/>
        </pc:sldMkLst>
        <pc:spChg chg="add del mod">
          <ac:chgData name="Yansong Li" userId="S::yn315233@dal.ca::829c809d-acd4-4dd7-ab84-f940ed557032" providerId="AD" clId="Web-{52B4065C-2F86-4C6D-96EB-6AC8C8413306}" dt="2020-11-01T14:52:13.359" v="3"/>
          <ac:spMkLst>
            <pc:docMk/>
            <pc:sldMk cId="0" sldId="256"/>
            <ac:spMk id="3" creationId="{F9525F9E-1161-496E-9674-F2C53F8C122E}"/>
          </ac:spMkLst>
        </pc:spChg>
      </pc:sldChg>
    </pc:docChg>
  </pc:docChgLst>
  <pc:docChgLst>
    <pc:chgData name="Yansong Li" userId="S::yn315233@dal.ca::829c809d-acd4-4dd7-ab84-f940ed557032" providerId="AD" clId="Web-{5433DDB1-197A-46C1-98D4-7B573956A07F}"/>
    <pc:docChg chg="modSld">
      <pc:chgData name="Yansong Li" userId="S::yn315233@dal.ca::829c809d-acd4-4dd7-ab84-f940ed557032" providerId="AD" clId="Web-{5433DDB1-197A-46C1-98D4-7B573956A07F}" dt="2020-11-01T14:21:36.735" v="166"/>
      <pc:docMkLst>
        <pc:docMk/>
      </pc:docMkLst>
      <pc:sldChg chg="addSp delSp modSp">
        <pc:chgData name="Yansong Li" userId="S::yn315233@dal.ca::829c809d-acd4-4dd7-ab84-f940ed557032" providerId="AD" clId="Web-{5433DDB1-197A-46C1-98D4-7B573956A07F}" dt="2020-11-01T14:21:36.735" v="166"/>
        <pc:sldMkLst>
          <pc:docMk/>
          <pc:sldMk cId="2168626484" sldId="282"/>
        </pc:sldMkLst>
        <pc:spChg chg="mod">
          <ac:chgData name="Yansong Li" userId="S::yn315233@dal.ca::829c809d-acd4-4dd7-ab84-f940ed557032" providerId="AD" clId="Web-{5433DDB1-197A-46C1-98D4-7B573956A07F}" dt="2020-11-01T14:16:39.156" v="150" actId="20577"/>
          <ac:spMkLst>
            <pc:docMk/>
            <pc:sldMk cId="2168626484" sldId="282"/>
            <ac:spMk id="19" creationId="{DA28AF62-0E42-0A42-8114-E53D6DDF71F5}"/>
          </ac:spMkLst>
        </pc:spChg>
        <pc:picChg chg="add del mod">
          <ac:chgData name="Yansong Li" userId="S::yn315233@dal.ca::829c809d-acd4-4dd7-ab84-f940ed557032" providerId="AD" clId="Web-{5433DDB1-197A-46C1-98D4-7B573956A07F}" dt="2020-11-01T14:19:46.360" v="159"/>
          <ac:picMkLst>
            <pc:docMk/>
            <pc:sldMk cId="2168626484" sldId="282"/>
            <ac:picMk id="2" creationId="{45C71B9A-D713-4C01-B7DB-C305A669E78B}"/>
          </ac:picMkLst>
        </pc:picChg>
        <pc:picChg chg="add del mod">
          <ac:chgData name="Yansong Li" userId="S::yn315233@dal.ca::829c809d-acd4-4dd7-ab84-f940ed557032" providerId="AD" clId="Web-{5433DDB1-197A-46C1-98D4-7B573956A07F}" dt="2020-11-01T14:19:14.781" v="157"/>
          <ac:picMkLst>
            <pc:docMk/>
            <pc:sldMk cId="2168626484" sldId="282"/>
            <ac:picMk id="3" creationId="{36B47B69-A360-49AB-A2A7-51D3731338B4}"/>
          </ac:picMkLst>
        </pc:picChg>
        <pc:picChg chg="add del mod ord">
          <ac:chgData name="Yansong Li" userId="S::yn315233@dal.ca::829c809d-acd4-4dd7-ab84-f940ed557032" providerId="AD" clId="Web-{5433DDB1-197A-46C1-98D4-7B573956A07F}" dt="2020-11-01T14:21:36.735" v="166"/>
          <ac:picMkLst>
            <pc:docMk/>
            <pc:sldMk cId="2168626484" sldId="282"/>
            <ac:picMk id="4" creationId="{4D662784-4124-4941-B230-2B4E44E82F51}"/>
          </ac:picMkLst>
        </pc:picChg>
      </pc:sldChg>
    </pc:docChg>
  </pc:docChgLst>
  <pc:docChgLst>
    <pc:chgData name="Abdul Basit Syed" userId="S::ab652165@dal.ca::85cf6e41-0c75-47f8-86e1-4a32300ed2e8" providerId="AD" clId="Web-{E41F03A0-C67D-4986-AD5B-4EB01C6BDC86}"/>
    <pc:docChg chg="modSld">
      <pc:chgData name="Abdul Basit Syed" userId="S::ab652165@dal.ca::85cf6e41-0c75-47f8-86e1-4a32300ed2e8" providerId="AD" clId="Web-{E41F03A0-C67D-4986-AD5B-4EB01C6BDC86}" dt="2020-11-01T13:41:18.019" v="2" actId="14100"/>
      <pc:docMkLst>
        <pc:docMk/>
      </pc:docMkLst>
      <pc:sldChg chg="modSp">
        <pc:chgData name="Abdul Basit Syed" userId="S::ab652165@dal.ca::85cf6e41-0c75-47f8-86e1-4a32300ed2e8" providerId="AD" clId="Web-{E41F03A0-C67D-4986-AD5B-4EB01C6BDC86}" dt="2020-11-01T13:41:18.019" v="2" actId="14100"/>
        <pc:sldMkLst>
          <pc:docMk/>
          <pc:sldMk cId="0" sldId="257"/>
        </pc:sldMkLst>
        <pc:spChg chg="mod">
          <ac:chgData name="Abdul Basit Syed" userId="S::ab652165@dal.ca::85cf6e41-0c75-47f8-86e1-4a32300ed2e8" providerId="AD" clId="Web-{E41F03A0-C67D-4986-AD5B-4EB01C6BDC86}" dt="2020-11-01T13:41:18.019" v="2" actId="14100"/>
          <ac:spMkLst>
            <pc:docMk/>
            <pc:sldMk cId="0" sldId="257"/>
            <ac:spMk id="19" creationId="{DA28AF62-0E42-0A42-8114-E53D6DDF71F5}"/>
          </ac:spMkLst>
        </pc:spChg>
      </pc:sldChg>
    </pc:docChg>
  </pc:docChgLst>
  <pc:docChgLst>
    <pc:chgData name="Yansong Li" userId="S::yn315233@dal.ca::829c809d-acd4-4dd7-ab84-f940ed557032" providerId="AD" clId="Web-{34F26D91-5ABA-4EB5-82CB-45591CCDD63C}"/>
    <pc:docChg chg="addSld modSld">
      <pc:chgData name="Yansong Li" userId="S::yn315233@dal.ca::829c809d-acd4-4dd7-ab84-f940ed557032" providerId="AD" clId="Web-{34F26D91-5ABA-4EB5-82CB-45591CCDD63C}" dt="2020-11-01T14:58:52.341" v="71" actId="1076"/>
      <pc:docMkLst>
        <pc:docMk/>
      </pc:docMkLst>
      <pc:sldChg chg="addSp modSp">
        <pc:chgData name="Yansong Li" userId="S::yn315233@dal.ca::829c809d-acd4-4dd7-ab84-f940ed557032" providerId="AD" clId="Web-{34F26D91-5ABA-4EB5-82CB-45591CCDD63C}" dt="2020-11-01T14:53:45.964" v="3" actId="1076"/>
        <pc:sldMkLst>
          <pc:docMk/>
          <pc:sldMk cId="363837988" sldId="283"/>
        </pc:sldMkLst>
        <pc:grpChg chg="add mod">
          <ac:chgData name="Yansong Li" userId="S::yn315233@dal.ca::829c809d-acd4-4dd7-ab84-f940ed557032" providerId="AD" clId="Web-{34F26D91-5ABA-4EB5-82CB-45591CCDD63C}" dt="2020-11-01T14:53:45.964" v="3" actId="1076"/>
          <ac:grpSpMkLst>
            <pc:docMk/>
            <pc:sldMk cId="363837988" sldId="283"/>
            <ac:grpSpMk id="2" creationId="{B31D19B7-D9A5-4BC0-B878-A7EE2634E2F6}"/>
          </ac:grpSpMkLst>
        </pc:grpChg>
      </pc:sldChg>
      <pc:sldChg chg="addSp modSp">
        <pc:chgData name="Yansong Li" userId="S::yn315233@dal.ca::829c809d-acd4-4dd7-ab84-f940ed557032" providerId="AD" clId="Web-{34F26D91-5ABA-4EB5-82CB-45591CCDD63C}" dt="2020-11-01T14:53:53.542" v="5" actId="1076"/>
        <pc:sldMkLst>
          <pc:docMk/>
          <pc:sldMk cId="1871532207" sldId="286"/>
        </pc:sldMkLst>
        <pc:grpChg chg="add mod">
          <ac:chgData name="Yansong Li" userId="S::yn315233@dal.ca::829c809d-acd4-4dd7-ab84-f940ed557032" providerId="AD" clId="Web-{34F26D91-5ABA-4EB5-82CB-45591CCDD63C}" dt="2020-11-01T14:53:53.542" v="5" actId="1076"/>
          <ac:grpSpMkLst>
            <pc:docMk/>
            <pc:sldMk cId="1871532207" sldId="286"/>
            <ac:grpSpMk id="2" creationId="{B87E8EB9-9795-476E-A38D-17EC2AC6D2B7}"/>
          </ac:grpSpMkLst>
        </pc:grpChg>
      </pc:sldChg>
      <pc:sldChg chg="addSp modSp">
        <pc:chgData name="Yansong Li" userId="S::yn315233@dal.ca::829c809d-acd4-4dd7-ab84-f940ed557032" providerId="AD" clId="Web-{34F26D91-5ABA-4EB5-82CB-45591CCDD63C}" dt="2020-11-01T14:54:03.933" v="7" actId="1076"/>
        <pc:sldMkLst>
          <pc:docMk/>
          <pc:sldMk cId="1470221059" sldId="287"/>
        </pc:sldMkLst>
        <pc:grpChg chg="add mod">
          <ac:chgData name="Yansong Li" userId="S::yn315233@dal.ca::829c809d-acd4-4dd7-ab84-f940ed557032" providerId="AD" clId="Web-{34F26D91-5ABA-4EB5-82CB-45591CCDD63C}" dt="2020-11-01T14:54:03.933" v="7" actId="1076"/>
          <ac:grpSpMkLst>
            <pc:docMk/>
            <pc:sldMk cId="1470221059" sldId="287"/>
            <ac:grpSpMk id="2" creationId="{2A9D9FA9-F37E-4FB2-86FA-9A35C3FB4B2B}"/>
          </ac:grpSpMkLst>
        </pc:grpChg>
      </pc:sldChg>
      <pc:sldChg chg="delSp modSp add">
        <pc:chgData name="Yansong Li" userId="S::yn315233@dal.ca::829c809d-acd4-4dd7-ab84-f940ed557032" providerId="AD" clId="Web-{34F26D91-5ABA-4EB5-82CB-45591CCDD63C}" dt="2020-11-01T14:58:52.341" v="71" actId="1076"/>
        <pc:sldMkLst>
          <pc:docMk/>
          <pc:sldMk cId="1729340897" sldId="289"/>
        </pc:sldMkLst>
        <pc:spChg chg="mod">
          <ac:chgData name="Yansong Li" userId="S::yn315233@dal.ca::829c809d-acd4-4dd7-ab84-f940ed557032" providerId="AD" clId="Web-{34F26D91-5ABA-4EB5-82CB-45591CCDD63C}" dt="2020-11-01T14:58:11.731" v="62" actId="1076"/>
          <ac:spMkLst>
            <pc:docMk/>
            <pc:sldMk cId="1729340897" sldId="289"/>
            <ac:spMk id="215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43.668" v="58" actId="1076"/>
          <ac:spMkLst>
            <pc:docMk/>
            <pc:sldMk cId="1729340897" sldId="289"/>
            <ac:spMk id="216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33.809" v="63" actId="1076"/>
          <ac:spMkLst>
            <pc:docMk/>
            <pc:sldMk cId="1729340897" sldId="289"/>
            <ac:spMk id="217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33.841" v="64" actId="1076"/>
          <ac:spMkLst>
            <pc:docMk/>
            <pc:sldMk cId="1729340897" sldId="289"/>
            <ac:spMk id="218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52.278" v="69" actId="1076"/>
          <ac:spMkLst>
            <pc:docMk/>
            <pc:sldMk cId="1729340897" sldId="289"/>
            <ac:spMk id="219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52.309" v="70" actId="1076"/>
          <ac:spMkLst>
            <pc:docMk/>
            <pc:sldMk cId="1729340897" sldId="289"/>
            <ac:spMk id="220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02.059" v="42" actId="1076"/>
          <ac:spMkLst>
            <pc:docMk/>
            <pc:sldMk cId="1729340897" sldId="289"/>
            <ac:spMk id="221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02.074" v="43" actId="1076"/>
          <ac:spMkLst>
            <pc:docMk/>
            <pc:sldMk cId="1729340897" sldId="289"/>
            <ac:spMk id="222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23.981" v="51" actId="1076"/>
          <ac:spMkLst>
            <pc:docMk/>
            <pc:sldMk cId="1729340897" sldId="289"/>
            <ac:spMk id="223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24.012" v="52" actId="1076"/>
          <ac:spMkLst>
            <pc:docMk/>
            <pc:sldMk cId="1729340897" sldId="289"/>
            <ac:spMk id="224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33.262" v="54" actId="1076"/>
          <ac:spMkLst>
            <pc:docMk/>
            <pc:sldMk cId="1729340897" sldId="289"/>
            <ac:spMk id="225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33.293" v="55" actId="1076"/>
          <ac:spMkLst>
            <pc:docMk/>
            <pc:sldMk cId="1729340897" sldId="289"/>
            <ac:spMk id="226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02.106" v="44" actId="1076"/>
          <ac:spMkLst>
            <pc:docMk/>
            <pc:sldMk cId="1729340897" sldId="289"/>
            <ac:spMk id="227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24.043" v="53" actId="1076"/>
          <ac:spMkLst>
            <pc:docMk/>
            <pc:sldMk cId="1729340897" sldId="289"/>
            <ac:spMk id="228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7:33.325" v="56" actId="1076"/>
          <ac:spMkLst>
            <pc:docMk/>
            <pc:sldMk cId="1729340897" sldId="289"/>
            <ac:spMk id="229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00.184" v="61" actId="1076"/>
          <ac:spMkLst>
            <pc:docMk/>
            <pc:sldMk cId="1729340897" sldId="289"/>
            <ac:spMk id="230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33.872" v="65" actId="1076"/>
          <ac:spMkLst>
            <pc:docMk/>
            <pc:sldMk cId="1729340897" sldId="289"/>
            <ac:spMk id="231" creationId="{00000000-0000-0000-0000-000000000000}"/>
          </ac:spMkLst>
        </pc:spChg>
        <pc:spChg chg="mod">
          <ac:chgData name="Yansong Li" userId="S::yn315233@dal.ca::829c809d-acd4-4dd7-ab84-f940ed557032" providerId="AD" clId="Web-{34F26D91-5ABA-4EB5-82CB-45591CCDD63C}" dt="2020-11-01T14:58:52.341" v="71" actId="1076"/>
          <ac:spMkLst>
            <pc:docMk/>
            <pc:sldMk cId="1729340897" sldId="289"/>
            <ac:spMk id="232" creationId="{00000000-0000-0000-0000-000000000000}"/>
          </ac:spMkLst>
        </pc:spChg>
        <pc:spChg chg="del">
          <ac:chgData name="Yansong Li" userId="S::yn315233@dal.ca::829c809d-acd4-4dd7-ab84-f940ed557032" providerId="AD" clId="Web-{34F26D91-5ABA-4EB5-82CB-45591CCDD63C}" dt="2020-11-01T14:54:51.105" v="13"/>
          <ac:spMkLst>
            <pc:docMk/>
            <pc:sldMk cId="1729340897" sldId="289"/>
            <ac:spMk id="233" creationId="{00000000-0000-0000-0000-000000000000}"/>
          </ac:spMkLst>
        </pc:spChg>
        <pc:spChg chg="del">
          <ac:chgData name="Yansong Li" userId="S::yn315233@dal.ca::829c809d-acd4-4dd7-ab84-f940ed557032" providerId="AD" clId="Web-{34F26D91-5ABA-4EB5-82CB-45591CCDD63C}" dt="2020-11-01T14:54:41.449" v="9"/>
          <ac:spMkLst>
            <pc:docMk/>
            <pc:sldMk cId="1729340897" sldId="289"/>
            <ac:spMk id="243" creationId="{00000000-0000-0000-0000-000000000000}"/>
          </ac:spMkLst>
        </pc:spChg>
        <pc:spChg chg="del">
          <ac:chgData name="Yansong Li" userId="S::yn315233@dal.ca::829c809d-acd4-4dd7-ab84-f940ed557032" providerId="AD" clId="Web-{34F26D91-5ABA-4EB5-82CB-45591CCDD63C}" dt="2020-11-01T14:54:54.902" v="14"/>
          <ac:spMkLst>
            <pc:docMk/>
            <pc:sldMk cId="1729340897" sldId="289"/>
            <ac:spMk id="251" creationId="{00000000-0000-0000-0000-000000000000}"/>
          </ac:spMkLst>
        </pc:spChg>
        <pc:spChg chg="del">
          <ac:chgData name="Yansong Li" userId="S::yn315233@dal.ca::829c809d-acd4-4dd7-ab84-f940ed557032" providerId="AD" clId="Web-{34F26D91-5ABA-4EB5-82CB-45591CCDD63C}" dt="2020-11-01T14:54:46.527" v="11"/>
          <ac:spMkLst>
            <pc:docMk/>
            <pc:sldMk cId="1729340897" sldId="289"/>
            <ac:spMk id="252" creationId="{00000000-0000-0000-0000-000000000000}"/>
          </ac:spMkLst>
        </pc:spChg>
        <pc:grpChg chg="del mod">
          <ac:chgData name="Yansong Li" userId="S::yn315233@dal.ca::829c809d-acd4-4dd7-ab84-f940ed557032" providerId="AD" clId="Web-{34F26D91-5ABA-4EB5-82CB-45591CCDD63C}" dt="2020-11-01T14:54:43.886" v="10"/>
          <ac:grpSpMkLst>
            <pc:docMk/>
            <pc:sldMk cId="1729340897" sldId="289"/>
            <ac:grpSpMk id="2" creationId="{972A69B9-7075-4ED6-A8FE-6C49DC206BAF}"/>
          </ac:grpSpMkLst>
        </pc:grpChg>
        <pc:grpChg chg="del">
          <ac:chgData name="Yansong Li" userId="S::yn315233@dal.ca::829c809d-acd4-4dd7-ab84-f940ed557032" providerId="AD" clId="Web-{34F26D91-5ABA-4EB5-82CB-45591CCDD63C}" dt="2020-11-01T14:54:39.027" v="8"/>
          <ac:grpSpMkLst>
            <pc:docMk/>
            <pc:sldMk cId="1729340897" sldId="289"/>
            <ac:grpSpMk id="234" creationId="{00000000-0000-0000-0000-000000000000}"/>
          </ac:grpSpMkLst>
        </pc:grpChg>
        <pc:grpChg chg="del">
          <ac:chgData name="Yansong Li" userId="S::yn315233@dal.ca::829c809d-acd4-4dd7-ab84-f940ed557032" providerId="AD" clId="Web-{34F26D91-5ABA-4EB5-82CB-45591CCDD63C}" dt="2020-11-01T14:54:48.761" v="12"/>
          <ac:grpSpMkLst>
            <pc:docMk/>
            <pc:sldMk cId="1729340897" sldId="289"/>
            <ac:grpSpMk id="244" creationId="{00000000-0000-0000-0000-000000000000}"/>
          </ac:grpSpMkLst>
        </pc:grpChg>
      </pc:sldChg>
    </pc:docChg>
  </pc:docChgLst>
  <pc:docChgLst>
    <pc:chgData name="Yansong Li" userId="S::yn315233@dal.ca::829c809d-acd4-4dd7-ab84-f940ed557032" providerId="AD" clId="Web-{25343AA9-203B-4E2D-BFD5-7DD72398BD08}"/>
    <pc:docChg chg="modSld">
      <pc:chgData name="Yansong Li" userId="S::yn315233@dal.ca::829c809d-acd4-4dd7-ab84-f940ed557032" providerId="AD" clId="Web-{25343AA9-203B-4E2D-BFD5-7DD72398BD08}" dt="2020-11-01T14:25:15.545" v="1" actId="20577"/>
      <pc:docMkLst>
        <pc:docMk/>
      </pc:docMkLst>
      <pc:sldChg chg="modSp">
        <pc:chgData name="Yansong Li" userId="S::yn315233@dal.ca::829c809d-acd4-4dd7-ab84-f940ed557032" providerId="AD" clId="Web-{25343AA9-203B-4E2D-BFD5-7DD72398BD08}" dt="2020-11-01T14:25:15.545" v="1" actId="20577"/>
        <pc:sldMkLst>
          <pc:docMk/>
          <pc:sldMk cId="2168626484" sldId="282"/>
        </pc:sldMkLst>
        <pc:spChg chg="mod">
          <ac:chgData name="Yansong Li" userId="S::yn315233@dal.ca::829c809d-acd4-4dd7-ab84-f940ed557032" providerId="AD" clId="Web-{25343AA9-203B-4E2D-BFD5-7DD72398BD08}" dt="2020-11-01T14:25:15.545" v="1" actId="20577"/>
          <ac:spMkLst>
            <pc:docMk/>
            <pc:sldMk cId="2168626484" sldId="282"/>
            <ac:spMk id="19" creationId="{DA28AF62-0E42-0A42-8114-E53D6DDF71F5}"/>
          </ac:spMkLst>
        </pc:spChg>
      </pc:sldChg>
    </pc:docChg>
  </pc:docChgLst>
  <pc:docChgLst>
    <pc:chgData name="Abdul Basit Syed" userId="S::ab652165@dal.ca::85cf6e41-0c75-47f8-86e1-4a32300ed2e8" providerId="AD" clId="Web-{DC3681B3-095E-47AE-9E81-CCF798C3764E}"/>
    <pc:docChg chg="modSld">
      <pc:chgData name="Abdul Basit Syed" userId="S::ab652165@dal.ca::85cf6e41-0c75-47f8-86e1-4a32300ed2e8" providerId="AD" clId="Web-{DC3681B3-095E-47AE-9E81-CCF798C3764E}" dt="2020-11-01T14:48:15.484" v="0"/>
      <pc:docMkLst>
        <pc:docMk/>
      </pc:docMkLst>
      <pc:sldChg chg="addSp modSp">
        <pc:chgData name="Abdul Basit Syed" userId="S::ab652165@dal.ca::85cf6e41-0c75-47f8-86e1-4a32300ed2e8" providerId="AD" clId="Web-{DC3681B3-095E-47AE-9E81-CCF798C3764E}" dt="2020-11-01T14:48:15.484" v="0"/>
        <pc:sldMkLst>
          <pc:docMk/>
          <pc:sldMk cId="876421107" sldId="284"/>
        </pc:sldMkLst>
        <pc:picChg chg="add mod">
          <ac:chgData name="Abdul Basit Syed" userId="S::ab652165@dal.ca::85cf6e41-0c75-47f8-86e1-4a32300ed2e8" providerId="AD" clId="Web-{DC3681B3-095E-47AE-9E81-CCF798C3764E}" dt="2020-11-01T14:48:15.484" v="0"/>
          <ac:picMkLst>
            <pc:docMk/>
            <pc:sldMk cId="876421107" sldId="284"/>
            <ac:picMk id="2" creationId="{09B58E44-DD69-4C1A-BDC2-184CC77FAB57}"/>
          </ac:picMkLst>
        </pc:picChg>
      </pc:sldChg>
    </pc:docChg>
  </pc:docChgLst>
  <pc:docChgLst>
    <pc:chgData name="Abdul Basit Syed" userId="S::ab652165@dal.ca::85cf6e41-0c75-47f8-86e1-4a32300ed2e8" providerId="AD" clId="Web-{0B560A58-323A-4328-B9A3-E8AD84468A72}"/>
    <pc:docChg chg="modSld addMainMaster delMainMaster">
      <pc:chgData name="Abdul Basit Syed" userId="S::ab652165@dal.ca::85cf6e41-0c75-47f8-86e1-4a32300ed2e8" providerId="AD" clId="Web-{0B560A58-323A-4328-B9A3-E8AD84468A72}" dt="2020-11-01T13:24:41.672" v="29" actId="1076"/>
      <pc:docMkLst>
        <pc:docMk/>
      </pc:docMkLst>
      <pc:sldChg chg="addSp modSp mod modClrScheme chgLayout">
        <pc:chgData name="Abdul Basit Syed" userId="S::ab652165@dal.ca::85cf6e41-0c75-47f8-86e1-4a32300ed2e8" providerId="AD" clId="Web-{0B560A58-323A-4328-B9A3-E8AD84468A72}" dt="2020-11-01T13:24:41.672" v="29" actId="1076"/>
        <pc:sldMkLst>
          <pc:docMk/>
          <pc:sldMk cId="0" sldId="256"/>
        </pc:sldMkLst>
        <pc:spChg chg="mod">
          <ac:chgData name="Abdul Basit Syed" userId="S::ab652165@dal.ca::85cf6e41-0c75-47f8-86e1-4a32300ed2e8" providerId="AD" clId="Web-{0B560A58-323A-4328-B9A3-E8AD84468A72}" dt="2020-11-01T13:16:16.922" v="10" actId="20577"/>
          <ac:spMkLst>
            <pc:docMk/>
            <pc:sldMk cId="0" sldId="256"/>
            <ac:spMk id="105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Abdul Basit Syed" userId="S::ab652165@dal.ca::85cf6e41-0c75-47f8-86e1-4a32300ed2e8" providerId="AD" clId="Web-{0B560A58-323A-4328-B9A3-E8AD84468A72}" dt="2020-11-01T13:18:01.656" v="17" actId="1076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Abdul Basit Syed" userId="S::ab652165@dal.ca::85cf6e41-0c75-47f8-86e1-4a32300ed2e8" providerId="AD" clId="Web-{0B560A58-323A-4328-B9A3-E8AD84468A72}" dt="2020-11-01T13:24:21.453" v="27" actId="1076"/>
          <ac:spMkLst>
            <pc:docMk/>
            <pc:sldMk cId="0" sldId="256"/>
            <ac:spMk id="203" creationId="{00000000-0000-0000-0000-000000000000}"/>
          </ac:spMkLst>
        </pc:spChg>
        <pc:spChg chg="mod">
          <ac:chgData name="Abdul Basit Syed" userId="S::ab652165@dal.ca::85cf6e41-0c75-47f8-86e1-4a32300ed2e8" providerId="AD" clId="Web-{0B560A58-323A-4328-B9A3-E8AD84468A72}" dt="2020-11-01T13:24:41.672" v="29" actId="1076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Abdul Basit Syed" userId="S::ab652165@dal.ca::85cf6e41-0c75-47f8-86e1-4a32300ed2e8" providerId="AD" clId="Web-{0B560A58-323A-4328-B9A3-E8AD84468A72}" dt="2020-11-01T13:18:49.406" v="24" actId="1076"/>
          <ac:spMkLst>
            <pc:docMk/>
            <pc:sldMk cId="0" sldId="256"/>
            <ac:spMk id="210" creationId="{FAB69426-BBD3-452C-A351-95F21AD0130D}"/>
          </ac:spMkLst>
        </pc:spChg>
        <pc:picChg chg="add mod">
          <ac:chgData name="Abdul Basit Syed" userId="S::ab652165@dal.ca::85cf6e41-0c75-47f8-86e1-4a32300ed2e8" providerId="AD" clId="Web-{0B560A58-323A-4328-B9A3-E8AD84468A72}" dt="2020-11-01T13:18:35.625" v="23" actId="1076"/>
          <ac:picMkLst>
            <pc:docMk/>
            <pc:sldMk cId="0" sldId="256"/>
            <ac:picMk id="2" creationId="{4BA8D2D7-4479-4CA1-B740-EC0F2D69882D}"/>
          </ac:picMkLst>
        </pc:picChg>
        <pc:picChg chg="mod">
          <ac:chgData name="Abdul Basit Syed" userId="S::ab652165@dal.ca::85cf6e41-0c75-47f8-86e1-4a32300ed2e8" providerId="AD" clId="Web-{0B560A58-323A-4328-B9A3-E8AD84468A72}" dt="2020-11-01T13:17:32.485" v="16" actId="14100"/>
          <ac:picMkLst>
            <pc:docMk/>
            <pc:sldMk cId="0" sldId="256"/>
            <ac:picMk id="1026" creationId="{005B80E7-F425-4ABE-B5AC-5D8B831E4DA5}"/>
          </ac:picMkLst>
        </pc:pic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57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14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16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1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2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3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4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5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6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7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8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7"/>
            <ac:spMk id="229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58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8"/>
            <ac:spMk id="258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8"/>
            <ac:spMk id="266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59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9"/>
            <ac:spMk id="271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9"/>
            <ac:spMk id="275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9"/>
            <ac:spMk id="276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59"/>
            <ac:spMk id="277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62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2"/>
            <ac:spMk id="399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2"/>
            <ac:spMk id="400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2"/>
            <ac:spMk id="401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2"/>
            <ac:spMk id="402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63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3"/>
            <ac:spMk id="445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3"/>
            <ac:spMk id="552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3"/>
            <ac:spMk id="553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63"/>
            <ac:spMk id="554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74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74"/>
            <ac:spMk id="1122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0" sldId="276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76"/>
            <ac:spMk id="1283" creationId="{00000000-0000-0000-0000-000000000000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0" sldId="276"/>
            <ac:spMk id="1284" creationId="{00000000-0000-0000-0000-000000000000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3758427401" sldId="277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3758427401" sldId="277"/>
            <ac:spMk id="2" creationId="{D8582A69-8A8C-421A-A848-9AE801593369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3758427401" sldId="277"/>
            <ac:spMk id="5" creationId="{D7A2234B-EE0E-4861-99E6-BA2846707899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452687747" sldId="278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452687747" sldId="278"/>
            <ac:spMk id="2" creationId="{D8582A69-8A8C-421A-A848-9AE801593369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452687747" sldId="278"/>
            <ac:spMk id="5" creationId="{D7A2234B-EE0E-4861-99E6-BA2846707899}"/>
          </ac:spMkLst>
        </pc:spChg>
      </pc:sldChg>
      <pc:sldChg chg="modSp mod modClrScheme chgLayout">
        <pc:chgData name="Abdul Basit Syed" userId="S::ab652165@dal.ca::85cf6e41-0c75-47f8-86e1-4a32300ed2e8" providerId="AD" clId="Web-{0B560A58-323A-4328-B9A3-E8AD84468A72}" dt="2020-11-01T13:24:11.547" v="26"/>
        <pc:sldMkLst>
          <pc:docMk/>
          <pc:sldMk cId="3604277665" sldId="279"/>
        </pc:sldMkLst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3604277665" sldId="279"/>
            <ac:spMk id="2" creationId="{D8582A69-8A8C-421A-A848-9AE801593369}"/>
          </ac:spMkLst>
        </pc:spChg>
        <pc:spChg chg="mod ord">
          <ac:chgData name="Abdul Basit Syed" userId="S::ab652165@dal.ca::85cf6e41-0c75-47f8-86e1-4a32300ed2e8" providerId="AD" clId="Web-{0B560A58-323A-4328-B9A3-E8AD84468A72}" dt="2020-11-01T13:24:11.547" v="26"/>
          <ac:spMkLst>
            <pc:docMk/>
            <pc:sldMk cId="3604277665" sldId="279"/>
            <ac:spMk id="5" creationId="{D7A2234B-EE0E-4861-99E6-BA2846707899}"/>
          </ac:spMkLst>
        </pc:spChg>
      </pc:sldChg>
      <pc:sldMasterChg chg="add del addSldLayout delSldLayout">
        <pc:chgData name="Abdul Basit Syed" userId="S::ab652165@dal.ca::85cf6e41-0c75-47f8-86e1-4a32300ed2e8" providerId="AD" clId="Web-{0B560A58-323A-4328-B9A3-E8AD84468A72}" dt="2020-11-01T13:24:11.547" v="26"/>
        <pc:sldMasterMkLst>
          <pc:docMk/>
          <pc:sldMasterMk cId="0" sldId="2147483665"/>
        </pc:sldMasterMkLst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48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49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50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51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53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54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60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62"/>
          </pc:sldLayoutMkLst>
        </pc:sldLayoutChg>
        <pc:sldLayoutChg chg="add del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0" sldId="2147483665"/>
            <pc:sldLayoutMk cId="0" sldId="2147483663"/>
          </pc:sldLayoutMkLst>
        </pc:sldLayoutChg>
      </pc:sldMasterChg>
      <pc:sldMasterChg chg="add del addSldLayout delSldLayout modSldLayout">
        <pc:chgData name="Abdul Basit Syed" userId="S::ab652165@dal.ca::85cf6e41-0c75-47f8-86e1-4a32300ed2e8" providerId="AD" clId="Web-{0B560A58-323A-4328-B9A3-E8AD84468A72}" dt="2020-11-01T13:24:11.547" v="26"/>
        <pc:sldMasterMkLst>
          <pc:docMk/>
          <pc:sldMasterMk cId="3609909602" sldId="2147483666"/>
        </pc:sldMasterMkLst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734855421" sldId="2147483667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1835595218" sldId="2147483668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342590942" sldId="2147483669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1889295153" sldId="2147483670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3884158250" sldId="2147483671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876654908" sldId="2147483672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695393197" sldId="2147483673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1316746170" sldId="2147483674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365721231" sldId="2147483675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666640287" sldId="2147483676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050125181" sldId="2147483677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467842829" sldId="2147483678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691525659" sldId="2147483679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465674142" sldId="2147483680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76014807" sldId="2147483681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316968184" sldId="2147483682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2053348936" sldId="2147483683"/>
          </pc:sldLayoutMkLst>
        </pc:sldLayoutChg>
        <pc:sldLayoutChg chg="add del mod replId">
          <pc:chgData name="Abdul Basit Syed" userId="S::ab652165@dal.ca::85cf6e41-0c75-47f8-86e1-4a32300ed2e8" providerId="AD" clId="Web-{0B560A58-323A-4328-B9A3-E8AD84468A72}" dt="2020-11-01T13:24:11.547" v="26"/>
          <pc:sldLayoutMkLst>
            <pc:docMk/>
            <pc:sldMasterMk cId="3609909602" sldId="2147483666"/>
            <pc:sldLayoutMk cId="949992915" sldId="2147483684"/>
          </pc:sldLayoutMkLst>
        </pc:sldLayoutChg>
      </pc:sldMasterChg>
    </pc:docChg>
  </pc:docChgLst>
  <pc:docChgLst>
    <pc:chgData name="Ahsan Kamal" userId="S::ah721730@dal.ca::6c625fe4-6388-452c-83f0-a287805b0a08" providerId="AD" clId="Web-{81F64239-62FE-4F04-8914-C911BB9E8EB5}"/>
    <pc:docChg chg="modSld">
      <pc:chgData name="Ahsan Kamal" userId="S::ah721730@dal.ca::6c625fe4-6388-452c-83f0-a287805b0a08" providerId="AD" clId="Web-{81F64239-62FE-4F04-8914-C911BB9E8EB5}" dt="2020-11-01T13:20:32.934" v="9" actId="20577"/>
      <pc:docMkLst>
        <pc:docMk/>
      </pc:docMkLst>
      <pc:sldChg chg="delSp modSp">
        <pc:chgData name="Ahsan Kamal" userId="S::ah721730@dal.ca::6c625fe4-6388-452c-83f0-a287805b0a08" providerId="AD" clId="Web-{81F64239-62FE-4F04-8914-C911BB9E8EB5}" dt="2020-11-01T13:18:26.462" v="1" actId="1076"/>
        <pc:sldMkLst>
          <pc:docMk/>
          <pc:sldMk cId="0" sldId="256"/>
        </pc:sldMkLst>
        <pc:spChg chg="del">
          <ac:chgData name="Ahsan Kamal" userId="S::ah721730@dal.ca::6c625fe4-6388-452c-83f0-a287805b0a08" providerId="AD" clId="Web-{81F64239-62FE-4F04-8914-C911BB9E8EB5}" dt="2020-11-01T13:16:35.461" v="0"/>
          <ac:spMkLst>
            <pc:docMk/>
            <pc:sldMk cId="0" sldId="256"/>
            <ac:spMk id="105" creationId="{00000000-0000-0000-0000-000000000000}"/>
          </ac:spMkLst>
        </pc:spChg>
        <pc:picChg chg="mod">
          <ac:chgData name="Ahsan Kamal" userId="S::ah721730@dal.ca::6c625fe4-6388-452c-83f0-a287805b0a08" providerId="AD" clId="Web-{81F64239-62FE-4F04-8914-C911BB9E8EB5}" dt="2020-11-01T13:18:26.462" v="1" actId="1076"/>
          <ac:picMkLst>
            <pc:docMk/>
            <pc:sldMk cId="0" sldId="256"/>
            <ac:picMk id="2" creationId="{4BA8D2D7-4479-4CA1-B740-EC0F2D69882D}"/>
          </ac:picMkLst>
        </pc:picChg>
      </pc:sldChg>
      <pc:sldChg chg="modSp">
        <pc:chgData name="Ahsan Kamal" userId="S::ah721730@dal.ca::6c625fe4-6388-452c-83f0-a287805b0a08" providerId="AD" clId="Web-{81F64239-62FE-4F04-8914-C911BB9E8EB5}" dt="2020-11-01T13:20:32.934" v="9" actId="20577"/>
        <pc:sldMkLst>
          <pc:docMk/>
          <pc:sldMk cId="0" sldId="257"/>
        </pc:sldMkLst>
        <pc:spChg chg="mod">
          <ac:chgData name="Ahsan Kamal" userId="S::ah721730@dal.ca::6c625fe4-6388-452c-83f0-a287805b0a08" providerId="AD" clId="Web-{81F64239-62FE-4F04-8914-C911BB9E8EB5}" dt="2020-11-01T13:20:32.934" v="9" actId="20577"/>
          <ac:spMkLst>
            <pc:docMk/>
            <pc:sldMk cId="0" sldId="257"/>
            <ac:spMk id="214" creationId="{00000000-0000-0000-0000-000000000000}"/>
          </ac:spMkLst>
        </pc:spChg>
      </pc:sldChg>
    </pc:docChg>
  </pc:docChgLst>
  <pc:docChgLst>
    <pc:chgData name="Yansong Li" userId="S::yn315233@dal.ca::829c809d-acd4-4dd7-ab84-f940ed557032" providerId="AD" clId="Web-{0B226244-11DF-45D6-BAD0-C83D4BA8D7C6}"/>
    <pc:docChg chg="addSld delSld modSld">
      <pc:chgData name="Yansong Li" userId="S::yn315233@dal.ca::829c809d-acd4-4dd7-ab84-f940ed557032" providerId="AD" clId="Web-{0B226244-11DF-45D6-BAD0-C83D4BA8D7C6}" dt="2020-11-01T15:30:04.796" v="118" actId="1076"/>
      <pc:docMkLst>
        <pc:docMk/>
      </pc:docMkLst>
      <pc:sldChg chg="addSp modSp">
        <pc:chgData name="Yansong Li" userId="S::yn315233@dal.ca::829c809d-acd4-4dd7-ab84-f940ed557032" providerId="AD" clId="Web-{0B226244-11DF-45D6-BAD0-C83D4BA8D7C6}" dt="2020-11-01T15:15:58.742" v="12" actId="1076"/>
        <pc:sldMkLst>
          <pc:docMk/>
          <pc:sldMk cId="876421107" sldId="284"/>
        </pc:sldMkLst>
        <pc:grpChg chg="add mod">
          <ac:chgData name="Yansong Li" userId="S::yn315233@dal.ca::829c809d-acd4-4dd7-ab84-f940ed557032" providerId="AD" clId="Web-{0B226244-11DF-45D6-BAD0-C83D4BA8D7C6}" dt="2020-11-01T15:15:58.742" v="12" actId="1076"/>
          <ac:grpSpMkLst>
            <pc:docMk/>
            <pc:sldMk cId="876421107" sldId="284"/>
            <ac:grpSpMk id="4" creationId="{6C73634D-D25D-4DEF-8B82-C430E9BAE0A3}"/>
          </ac:grpSpMkLst>
        </pc:grpChg>
        <pc:picChg chg="mod">
          <ac:chgData name="Yansong Li" userId="S::yn315233@dal.ca::829c809d-acd4-4dd7-ab84-f940ed557032" providerId="AD" clId="Web-{0B226244-11DF-45D6-BAD0-C83D4BA8D7C6}" dt="2020-11-01T15:15:09.461" v="9" actId="1076"/>
          <ac:picMkLst>
            <pc:docMk/>
            <pc:sldMk cId="876421107" sldId="284"/>
            <ac:picMk id="2" creationId="{09B58E44-DD69-4C1A-BDC2-184CC77FAB57}"/>
          </ac:picMkLst>
        </pc:picChg>
      </pc:sldChg>
      <pc:sldChg chg="modSp">
        <pc:chgData name="Yansong Li" userId="S::yn315233@dal.ca::829c809d-acd4-4dd7-ab84-f940ed557032" providerId="AD" clId="Web-{0B226244-11DF-45D6-BAD0-C83D4BA8D7C6}" dt="2020-11-01T15:30:04.796" v="118" actId="1076"/>
        <pc:sldMkLst>
          <pc:docMk/>
          <pc:sldMk cId="1470221059" sldId="287"/>
        </pc:sldMkLst>
        <pc:spChg chg="mod">
          <ac:chgData name="Yansong Li" userId="S::yn315233@dal.ca::829c809d-acd4-4dd7-ab84-f940ed557032" providerId="AD" clId="Web-{0B226244-11DF-45D6-BAD0-C83D4BA8D7C6}" dt="2020-11-01T15:29:58.390" v="117" actId="1076"/>
          <ac:spMkLst>
            <pc:docMk/>
            <pc:sldMk cId="1470221059" sldId="287"/>
            <ac:spMk id="214" creationId="{00000000-0000-0000-0000-000000000000}"/>
          </ac:spMkLst>
        </pc:spChg>
        <pc:grpChg chg="mod">
          <ac:chgData name="Yansong Li" userId="S::yn315233@dal.ca::829c809d-acd4-4dd7-ab84-f940ed557032" providerId="AD" clId="Web-{0B226244-11DF-45D6-BAD0-C83D4BA8D7C6}" dt="2020-11-01T15:30:04.796" v="118" actId="1076"/>
          <ac:grpSpMkLst>
            <pc:docMk/>
            <pc:sldMk cId="1470221059" sldId="287"/>
            <ac:grpSpMk id="2" creationId="{2A9D9FA9-F37E-4FB2-86FA-9A35C3FB4B2B}"/>
          </ac:grpSpMkLst>
        </pc:grpChg>
      </pc:sldChg>
      <pc:sldChg chg="addSp delSp modSp">
        <pc:chgData name="Yansong Li" userId="S::yn315233@dal.ca::829c809d-acd4-4dd7-ab84-f940ed557032" providerId="AD" clId="Web-{0B226244-11DF-45D6-BAD0-C83D4BA8D7C6}" dt="2020-11-01T15:26:23.450" v="110" actId="1076"/>
        <pc:sldMkLst>
          <pc:docMk/>
          <pc:sldMk cId="1729340897" sldId="289"/>
        </pc:sldMkLst>
        <pc:spChg chg="add del">
          <ac:chgData name="Yansong Li" userId="S::yn315233@dal.ca::829c809d-acd4-4dd7-ab84-f940ed557032" providerId="AD" clId="Web-{0B226244-11DF-45D6-BAD0-C83D4BA8D7C6}" dt="2020-11-01T15:20:25.197" v="14"/>
          <ac:spMkLst>
            <pc:docMk/>
            <pc:sldMk cId="1729340897" sldId="289"/>
            <ac:spMk id="3" creationId="{C3955A2F-B0DC-411C-AA13-DE25FE4CB07C}"/>
          </ac:spMkLst>
        </pc:spChg>
        <pc:spChg chg="add mod">
          <ac:chgData name="Yansong Li" userId="S::yn315233@dal.ca::829c809d-acd4-4dd7-ab84-f940ed557032" providerId="AD" clId="Web-{0B226244-11DF-45D6-BAD0-C83D4BA8D7C6}" dt="2020-11-01T15:26:09.294" v="102" actId="1076"/>
          <ac:spMkLst>
            <pc:docMk/>
            <pc:sldMk cId="1729340897" sldId="289"/>
            <ac:spMk id="4" creationId="{C3E88ED1-B9E6-43D5-908D-F95885ECDCF8}"/>
          </ac:spMkLst>
        </pc:spChg>
        <pc:spChg chg="add mod">
          <ac:chgData name="Yansong Li" userId="S::yn315233@dal.ca::829c809d-acd4-4dd7-ab84-f940ed557032" providerId="AD" clId="Web-{0B226244-11DF-45D6-BAD0-C83D4BA8D7C6}" dt="2020-11-01T15:26:09.325" v="103" actId="1076"/>
          <ac:spMkLst>
            <pc:docMk/>
            <pc:sldMk cId="1729340897" sldId="289"/>
            <ac:spMk id="5" creationId="{CB75CBD9-3EBC-4F9B-A33D-6BB93B38C978}"/>
          </ac:spMkLst>
        </pc:spChg>
        <pc:spChg chg="add mod">
          <ac:chgData name="Yansong Li" userId="S::yn315233@dal.ca::829c809d-acd4-4dd7-ab84-f940ed557032" providerId="AD" clId="Web-{0B226244-11DF-45D6-BAD0-C83D4BA8D7C6}" dt="2020-11-01T15:26:09.372" v="104" actId="1076"/>
          <ac:spMkLst>
            <pc:docMk/>
            <pc:sldMk cId="1729340897" sldId="289"/>
            <ac:spMk id="6" creationId="{553B84D5-11A4-4C0F-BB7D-7E0B2B74885C}"/>
          </ac:spMkLst>
        </pc:spChg>
        <pc:spChg chg="add mod">
          <ac:chgData name="Yansong Li" userId="S::yn315233@dal.ca::829c809d-acd4-4dd7-ab84-f940ed557032" providerId="AD" clId="Web-{0B226244-11DF-45D6-BAD0-C83D4BA8D7C6}" dt="2020-11-01T15:26:15.857" v="105" actId="1076"/>
          <ac:spMkLst>
            <pc:docMk/>
            <pc:sldMk cId="1729340897" sldId="289"/>
            <ac:spMk id="7" creationId="{83B196F6-4EA3-4FAD-8DBF-5254C11E4C3F}"/>
          </ac:spMkLst>
        </pc:spChg>
        <pc:spChg chg="add mod">
          <ac:chgData name="Yansong Li" userId="S::yn315233@dal.ca::829c809d-acd4-4dd7-ab84-f940ed557032" providerId="AD" clId="Web-{0B226244-11DF-45D6-BAD0-C83D4BA8D7C6}" dt="2020-11-01T15:26:15.888" v="106" actId="1076"/>
          <ac:spMkLst>
            <pc:docMk/>
            <pc:sldMk cId="1729340897" sldId="289"/>
            <ac:spMk id="8" creationId="{B660842E-DE8C-4BF0-88A6-9326018230F7}"/>
          </ac:spMkLst>
        </pc:spChg>
        <pc:spChg chg="add mod">
          <ac:chgData name="Yansong Li" userId="S::yn315233@dal.ca::829c809d-acd4-4dd7-ab84-f940ed557032" providerId="AD" clId="Web-{0B226244-11DF-45D6-BAD0-C83D4BA8D7C6}" dt="2020-11-01T15:26:15.935" v="107" actId="1076"/>
          <ac:spMkLst>
            <pc:docMk/>
            <pc:sldMk cId="1729340897" sldId="289"/>
            <ac:spMk id="9" creationId="{1D004170-C3D2-4F10-B8B9-68D38647EE97}"/>
          </ac:spMkLst>
        </pc:spChg>
        <pc:spChg chg="mod">
          <ac:chgData name="Yansong Li" userId="S::yn315233@dal.ca::829c809d-acd4-4dd7-ab84-f940ed557032" providerId="AD" clId="Web-{0B226244-11DF-45D6-BAD0-C83D4BA8D7C6}" dt="2020-11-01T15:26:23.388" v="108" actId="1076"/>
          <ac:spMkLst>
            <pc:docMk/>
            <pc:sldMk cId="1729340897" sldId="289"/>
            <ac:spMk id="219" creationId="{00000000-0000-0000-0000-000000000000}"/>
          </ac:spMkLst>
        </pc:spChg>
        <pc:spChg chg="mod">
          <ac:chgData name="Yansong Li" userId="S::yn315233@dal.ca::829c809d-acd4-4dd7-ab84-f940ed557032" providerId="AD" clId="Web-{0B226244-11DF-45D6-BAD0-C83D4BA8D7C6}" dt="2020-11-01T15:26:23.419" v="109" actId="1076"/>
          <ac:spMkLst>
            <pc:docMk/>
            <pc:sldMk cId="1729340897" sldId="289"/>
            <ac:spMk id="220" creationId="{00000000-0000-0000-0000-000000000000}"/>
          </ac:spMkLst>
        </pc:spChg>
        <pc:spChg chg="mod">
          <ac:chgData name="Yansong Li" userId="S::yn315233@dal.ca::829c809d-acd4-4dd7-ab84-f940ed557032" providerId="AD" clId="Web-{0B226244-11DF-45D6-BAD0-C83D4BA8D7C6}" dt="2020-11-01T15:26:23.450" v="110" actId="1076"/>
          <ac:spMkLst>
            <pc:docMk/>
            <pc:sldMk cId="1729340897" sldId="289"/>
            <ac:spMk id="232" creationId="{00000000-0000-0000-0000-000000000000}"/>
          </ac:spMkLst>
        </pc:spChg>
        <pc:grpChg chg="add del mod">
          <ac:chgData name="Yansong Li" userId="S::yn315233@dal.ca::829c809d-acd4-4dd7-ab84-f940ed557032" providerId="AD" clId="Web-{0B226244-11DF-45D6-BAD0-C83D4BA8D7C6}" dt="2020-11-01T15:16:07.805" v="13"/>
          <ac:grpSpMkLst>
            <pc:docMk/>
            <pc:sldMk cId="1729340897" sldId="289"/>
            <ac:grpSpMk id="2" creationId="{683E10F3-43E4-44F9-8E1C-F98946992A42}"/>
          </ac:grpSpMkLst>
        </pc:grpChg>
      </pc:sldChg>
      <pc:sldChg chg="addSp delSp modSp">
        <pc:chgData name="Yansong Li" userId="S::yn315233@dal.ca::829c809d-acd4-4dd7-ab84-f940ed557032" providerId="AD" clId="Web-{0B226244-11DF-45D6-BAD0-C83D4BA8D7C6}" dt="2020-11-01T15:21:34.339" v="38"/>
        <pc:sldMkLst>
          <pc:docMk/>
          <pc:sldMk cId="2897506445" sldId="290"/>
        </pc:sldMkLst>
        <pc:spChg chg="add del">
          <ac:chgData name="Yansong Li" userId="S::yn315233@dal.ca::829c809d-acd4-4dd7-ab84-f940ed557032" providerId="AD" clId="Web-{0B226244-11DF-45D6-BAD0-C83D4BA8D7C6}" dt="2020-11-01T15:21:26.885" v="36"/>
          <ac:spMkLst>
            <pc:docMk/>
            <pc:sldMk cId="2897506445" sldId="290"/>
            <ac:spMk id="7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26.854" v="35"/>
          <ac:spMkLst>
            <pc:docMk/>
            <pc:sldMk cId="2897506445" sldId="290"/>
            <ac:spMk id="8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8.167" v="34"/>
          <ac:spMkLst>
            <pc:docMk/>
            <pc:sldMk cId="2897506445" sldId="290"/>
            <ac:spMk id="9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8.135" v="33"/>
          <ac:spMkLst>
            <pc:docMk/>
            <pc:sldMk cId="2897506445" sldId="290"/>
            <ac:spMk id="10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8.120" v="32"/>
          <ac:spMkLst>
            <pc:docMk/>
            <pc:sldMk cId="2897506445" sldId="290"/>
            <ac:spMk id="11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8.073" v="31"/>
          <ac:spMkLst>
            <pc:docMk/>
            <pc:sldMk cId="2897506445" sldId="290"/>
            <ac:spMk id="12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34.339" v="38"/>
          <ac:spMkLst>
            <pc:docMk/>
            <pc:sldMk cId="2897506445" sldId="290"/>
            <ac:spMk id="13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5.917" v="30"/>
          <ac:spMkLst>
            <pc:docMk/>
            <pc:sldMk cId="2897506445" sldId="290"/>
            <ac:spMk id="14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3.870" v="29"/>
          <ac:spMkLst>
            <pc:docMk/>
            <pc:sldMk cId="2897506445" sldId="290"/>
            <ac:spMk id="15" creationId="{241CD263-36C9-4D40-A658-BC2C1316C658}"/>
          </ac:spMkLst>
        </pc:spChg>
        <pc:spChg chg="add mod">
          <ac:chgData name="Yansong Li" userId="S::yn315233@dal.ca::829c809d-acd4-4dd7-ab84-f940ed557032" providerId="AD" clId="Web-{0B226244-11DF-45D6-BAD0-C83D4BA8D7C6}" dt="2020-11-01T15:21:26.932" v="37" actId="1076"/>
          <ac:spMkLst>
            <pc:docMk/>
            <pc:sldMk cId="2897506445" sldId="290"/>
            <ac:spMk id="16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1:01.745" v="28"/>
          <ac:spMkLst>
            <pc:docMk/>
            <pc:sldMk cId="2897506445" sldId="290"/>
            <ac:spMk id="17" creationId="{241CD263-36C9-4D40-A658-BC2C1316C658}"/>
          </ac:spMkLst>
        </pc:spChg>
        <pc:spChg chg="add del">
          <ac:chgData name="Yansong Li" userId="S::yn315233@dal.ca::829c809d-acd4-4dd7-ab84-f940ed557032" providerId="AD" clId="Web-{0B226244-11DF-45D6-BAD0-C83D4BA8D7C6}" dt="2020-11-01T15:20:54.026" v="27"/>
          <ac:spMkLst>
            <pc:docMk/>
            <pc:sldMk cId="2897506445" sldId="290"/>
            <ac:spMk id="18" creationId="{241CD263-36C9-4D40-A658-BC2C1316C658}"/>
          </ac:spMkLst>
        </pc:spChg>
      </pc:sldChg>
      <pc:sldChg chg="modSp">
        <pc:chgData name="Yansong Li" userId="S::yn315233@dal.ca::829c809d-acd4-4dd7-ab84-f940ed557032" providerId="AD" clId="Web-{0B226244-11DF-45D6-BAD0-C83D4BA8D7C6}" dt="2020-11-01T15:29:35.999" v="113" actId="1076"/>
        <pc:sldMkLst>
          <pc:docMk/>
          <pc:sldMk cId="166499386" sldId="291"/>
        </pc:sldMkLst>
        <pc:spChg chg="mod">
          <ac:chgData name="Yansong Li" userId="S::yn315233@dal.ca::829c809d-acd4-4dd7-ab84-f940ed557032" providerId="AD" clId="Web-{0B226244-11DF-45D6-BAD0-C83D4BA8D7C6}" dt="2020-11-01T15:29:31.124" v="112" actId="1076"/>
          <ac:spMkLst>
            <pc:docMk/>
            <pc:sldMk cId="166499386" sldId="291"/>
            <ac:spMk id="214" creationId="{00000000-0000-0000-0000-000000000000}"/>
          </ac:spMkLst>
        </pc:spChg>
        <pc:grpChg chg="mod">
          <ac:chgData name="Yansong Li" userId="S::yn315233@dal.ca::829c809d-acd4-4dd7-ab84-f940ed557032" providerId="AD" clId="Web-{0B226244-11DF-45D6-BAD0-C83D4BA8D7C6}" dt="2020-11-01T15:29:35.999" v="113" actId="1076"/>
          <ac:grpSpMkLst>
            <pc:docMk/>
            <pc:sldMk cId="166499386" sldId="291"/>
            <ac:grpSpMk id="4" creationId="{6C73634D-D25D-4DEF-8B82-C430E9BAE0A3}"/>
          </ac:grpSpMkLst>
        </pc:grpChg>
      </pc:sldChg>
      <pc:sldChg chg="modSp add del">
        <pc:chgData name="Yansong Li" userId="S::yn315233@dal.ca::829c809d-acd4-4dd7-ab84-f940ed557032" providerId="AD" clId="Web-{0B226244-11DF-45D6-BAD0-C83D4BA8D7C6}" dt="2020-11-01T15:14:18.523" v="4"/>
        <pc:sldMkLst>
          <pc:docMk/>
          <pc:sldMk cId="1916870441" sldId="291"/>
        </pc:sldMkLst>
        <pc:grpChg chg="mod">
          <ac:chgData name="Yansong Li" userId="S::yn315233@dal.ca::829c809d-acd4-4dd7-ab84-f940ed557032" providerId="AD" clId="Web-{0B226244-11DF-45D6-BAD0-C83D4BA8D7C6}" dt="2020-11-01T15:13:48.522" v="1" actId="1076"/>
          <ac:grpSpMkLst>
            <pc:docMk/>
            <pc:sldMk cId="1916870441" sldId="291"/>
            <ac:grpSpMk id="2" creationId="{4A457EBD-F9FC-452D-8722-C2AF6617BA49}"/>
          </ac:grpSpMkLst>
        </pc:grpChg>
      </pc:sldChg>
    </pc:docChg>
  </pc:docChgLst>
  <pc:docChgLst>
    <pc:chgData name="Yansong Li" userId="S::yn315233@dal.ca::829c809d-acd4-4dd7-ab84-f940ed557032" providerId="AD" clId="Web-{48B221F6-741B-4D71-BB08-139A652E1C88}"/>
    <pc:docChg chg="modSld">
      <pc:chgData name="Yansong Li" userId="S::yn315233@dal.ca::829c809d-acd4-4dd7-ab84-f940ed557032" providerId="AD" clId="Web-{48B221F6-741B-4D71-BB08-139A652E1C88}" dt="2020-11-01T14:44:34.564" v="3" actId="1076"/>
      <pc:docMkLst>
        <pc:docMk/>
      </pc:docMkLst>
      <pc:sldChg chg="modSp">
        <pc:chgData name="Yansong Li" userId="S::yn315233@dal.ca::829c809d-acd4-4dd7-ab84-f940ed557032" providerId="AD" clId="Web-{48B221F6-741B-4D71-BB08-139A652E1C88}" dt="2020-11-01T14:44:07.080" v="0" actId="1076"/>
        <pc:sldMkLst>
          <pc:docMk/>
          <pc:sldMk cId="696469068" sldId="280"/>
        </pc:sldMkLst>
        <pc:spChg chg="mod">
          <ac:chgData name="Yansong Li" userId="S::yn315233@dal.ca::829c809d-acd4-4dd7-ab84-f940ed557032" providerId="AD" clId="Web-{48B221F6-741B-4D71-BB08-139A652E1C88}" dt="2020-11-01T14:44:07.080" v="0" actId="1076"/>
          <ac:spMkLst>
            <pc:docMk/>
            <pc:sldMk cId="696469068" sldId="280"/>
            <ac:spMk id="2" creationId="{A7FAFEC5-41B8-44F4-AFD1-7AE33DE96116}"/>
          </ac:spMkLst>
        </pc:spChg>
      </pc:sldChg>
      <pc:sldChg chg="modSp">
        <pc:chgData name="Yansong Li" userId="S::yn315233@dal.ca::829c809d-acd4-4dd7-ab84-f940ed557032" providerId="AD" clId="Web-{48B221F6-741B-4D71-BB08-139A652E1C88}" dt="2020-11-01T14:44:11.361" v="1" actId="1076"/>
        <pc:sldMkLst>
          <pc:docMk/>
          <pc:sldMk cId="1637866186" sldId="281"/>
        </pc:sldMkLst>
        <pc:spChg chg="mod">
          <ac:chgData name="Yansong Li" userId="S::yn315233@dal.ca::829c809d-acd4-4dd7-ab84-f940ed557032" providerId="AD" clId="Web-{48B221F6-741B-4D71-BB08-139A652E1C88}" dt="2020-11-01T14:44:11.361" v="1" actId="1076"/>
          <ac:spMkLst>
            <pc:docMk/>
            <pc:sldMk cId="1637866186" sldId="281"/>
            <ac:spMk id="2" creationId="{D46BB0D1-2F29-4C76-984E-1679926C3D75}"/>
          </ac:spMkLst>
        </pc:spChg>
      </pc:sldChg>
      <pc:sldChg chg="modSp">
        <pc:chgData name="Yansong Li" userId="S::yn315233@dal.ca::829c809d-acd4-4dd7-ab84-f940ed557032" providerId="AD" clId="Web-{48B221F6-741B-4D71-BB08-139A652E1C88}" dt="2020-11-01T14:44:24.814" v="2" actId="1076"/>
        <pc:sldMkLst>
          <pc:docMk/>
          <pc:sldMk cId="2168626484" sldId="282"/>
        </pc:sldMkLst>
        <pc:grpChg chg="mod">
          <ac:chgData name="Yansong Li" userId="S::yn315233@dal.ca::829c809d-acd4-4dd7-ab84-f940ed557032" providerId="AD" clId="Web-{48B221F6-741B-4D71-BB08-139A652E1C88}" dt="2020-11-01T14:44:24.814" v="2" actId="1076"/>
          <ac:grpSpMkLst>
            <pc:docMk/>
            <pc:sldMk cId="2168626484" sldId="282"/>
            <ac:grpSpMk id="2" creationId="{7BA59B26-A7DA-438A-8C34-3EAAC8684B46}"/>
          </ac:grpSpMkLst>
        </pc:grpChg>
      </pc:sldChg>
      <pc:sldChg chg="modSp">
        <pc:chgData name="Yansong Li" userId="S::yn315233@dal.ca::829c809d-acd4-4dd7-ab84-f940ed557032" providerId="AD" clId="Web-{48B221F6-741B-4D71-BB08-139A652E1C88}" dt="2020-11-01T14:44:34.564" v="3" actId="1076"/>
        <pc:sldMkLst>
          <pc:docMk/>
          <pc:sldMk cId="4089203894" sldId="288"/>
        </pc:sldMkLst>
        <pc:spChg chg="mod">
          <ac:chgData name="Yansong Li" userId="S::yn315233@dal.ca::829c809d-acd4-4dd7-ab84-f940ed557032" providerId="AD" clId="Web-{48B221F6-741B-4D71-BB08-139A652E1C88}" dt="2020-11-01T14:44:34.564" v="3" actId="1076"/>
          <ac:spMkLst>
            <pc:docMk/>
            <pc:sldMk cId="4089203894" sldId="288"/>
            <ac:spMk id="2" creationId="{D5B4AE8C-614C-46E9-AB9F-3A242426D873}"/>
          </ac:spMkLst>
        </pc:spChg>
      </pc:sldChg>
    </pc:docChg>
  </pc:docChgLst>
  <pc:docChgLst>
    <pc:chgData name="Yansong Li" userId="S::yn315233@dal.ca::829c809d-acd4-4dd7-ab84-f940ed557032" providerId="AD" clId="Web-{BB1AF0BA-8B0B-4EAC-B27D-0D9EA20C7043}"/>
    <pc:docChg chg="addSld delSld modSld">
      <pc:chgData name="Yansong Li" userId="S::yn315233@dal.ca::829c809d-acd4-4dd7-ab84-f940ed557032" providerId="AD" clId="Web-{BB1AF0BA-8B0B-4EAC-B27D-0D9EA20C7043}" dt="2020-11-01T14:39:31.360" v="35"/>
      <pc:docMkLst>
        <pc:docMk/>
      </pc:docMkLst>
      <pc:sldChg chg="addSp delSp modSp">
        <pc:chgData name="Yansong Li" userId="S::yn315233@dal.ca::829c809d-acd4-4dd7-ab84-f940ed557032" providerId="AD" clId="Web-{BB1AF0BA-8B0B-4EAC-B27D-0D9EA20C7043}" dt="2020-11-01T14:35:30.885" v="11"/>
        <pc:sldMkLst>
          <pc:docMk/>
          <pc:sldMk cId="0" sldId="257"/>
        </pc:sldMkLst>
        <pc:spChg chg="add del mod">
          <ac:chgData name="Yansong Li" userId="S::yn315233@dal.ca::829c809d-acd4-4dd7-ab84-f940ed557032" providerId="AD" clId="Web-{BB1AF0BA-8B0B-4EAC-B27D-0D9EA20C7043}" dt="2020-11-01T14:34:42.947" v="5"/>
          <ac:spMkLst>
            <pc:docMk/>
            <pc:sldMk cId="0" sldId="257"/>
            <ac:spMk id="2" creationId="{2F55EDEC-FBB1-47F4-BD7A-0D7832116604}"/>
          </ac:spMkLst>
        </pc:spChg>
        <pc:grpChg chg="add del">
          <ac:chgData name="Yansong Li" userId="S::yn315233@dal.ca::829c809d-acd4-4dd7-ab84-f940ed557032" providerId="AD" clId="Web-{BB1AF0BA-8B0B-4EAC-B27D-0D9EA20C7043}" dt="2020-11-01T14:35:30.885" v="11"/>
          <ac:grpSpMkLst>
            <pc:docMk/>
            <pc:sldMk cId="0" sldId="257"/>
            <ac:grpSpMk id="3" creationId="{B101E84F-6EAF-4799-8159-7E7053FDB5DC}"/>
          </ac:grpSpMkLst>
        </pc:grpChg>
        <pc:grpChg chg="add mod">
          <ac:chgData name="Yansong Li" userId="S::yn315233@dal.ca::829c809d-acd4-4dd7-ab84-f940ed557032" providerId="AD" clId="Web-{BB1AF0BA-8B0B-4EAC-B27D-0D9EA20C7043}" dt="2020-11-01T14:35:25.588" v="10" actId="1076"/>
          <ac:grpSpMkLst>
            <pc:docMk/>
            <pc:sldMk cId="0" sldId="257"/>
            <ac:grpSpMk id="4" creationId="{783BDD89-1F66-47C2-86B7-7D9C5FA5649F}"/>
          </ac:grpSpMkLst>
        </pc:grpChg>
        <pc:grpChg chg="add del">
          <ac:chgData name="Yansong Li" userId="S::yn315233@dal.ca::829c809d-acd4-4dd7-ab84-f940ed557032" providerId="AD" clId="Web-{BB1AF0BA-8B0B-4EAC-B27D-0D9EA20C7043}" dt="2020-11-01T14:35:18.947" v="9"/>
          <ac:grpSpMkLst>
            <pc:docMk/>
            <pc:sldMk cId="0" sldId="257"/>
            <ac:grpSpMk id="6" creationId="{6F3F2F1B-46FD-4C85-88CD-C3A5130EB82B}"/>
          </ac:grpSpMkLst>
        </pc:grpChg>
      </pc:sldChg>
      <pc:sldChg chg="addSp modSp">
        <pc:chgData name="Yansong Li" userId="S::yn315233@dal.ca::829c809d-acd4-4dd7-ab84-f940ed557032" providerId="AD" clId="Web-{BB1AF0BA-8B0B-4EAC-B27D-0D9EA20C7043}" dt="2020-11-01T14:36:28.311" v="13" actId="1076"/>
        <pc:sldMkLst>
          <pc:docMk/>
          <pc:sldMk cId="696469068" sldId="280"/>
        </pc:sldMkLst>
        <pc:spChg chg="add mod">
          <ac:chgData name="Yansong Li" userId="S::yn315233@dal.ca::829c809d-acd4-4dd7-ab84-f940ed557032" providerId="AD" clId="Web-{BB1AF0BA-8B0B-4EAC-B27D-0D9EA20C7043}" dt="2020-11-01T14:36:28.311" v="13" actId="1076"/>
          <ac:spMkLst>
            <pc:docMk/>
            <pc:sldMk cId="696469068" sldId="280"/>
            <ac:spMk id="2" creationId="{A7FAFEC5-41B8-44F4-AFD1-7AE33DE96116}"/>
          </ac:spMkLst>
        </pc:spChg>
      </pc:sldChg>
      <pc:sldChg chg="addSp modSp">
        <pc:chgData name="Yansong Li" userId="S::yn315233@dal.ca::829c809d-acd4-4dd7-ab84-f940ed557032" providerId="AD" clId="Web-{BB1AF0BA-8B0B-4EAC-B27D-0D9EA20C7043}" dt="2020-11-01T14:39:19.875" v="34" actId="1076"/>
        <pc:sldMkLst>
          <pc:docMk/>
          <pc:sldMk cId="1637866186" sldId="281"/>
        </pc:sldMkLst>
        <pc:spChg chg="add mod">
          <ac:chgData name="Yansong Li" userId="S::yn315233@dal.ca::829c809d-acd4-4dd7-ab84-f940ed557032" providerId="AD" clId="Web-{BB1AF0BA-8B0B-4EAC-B27D-0D9EA20C7043}" dt="2020-11-01T14:39:19.875" v="34" actId="1076"/>
          <ac:spMkLst>
            <pc:docMk/>
            <pc:sldMk cId="1637866186" sldId="281"/>
            <ac:spMk id="2" creationId="{D46BB0D1-2F29-4C76-984E-1679926C3D75}"/>
          </ac:spMkLst>
        </pc:spChg>
      </pc:sldChg>
      <pc:sldChg chg="addSp modSp">
        <pc:chgData name="Yansong Li" userId="S::yn315233@dal.ca::829c809d-acd4-4dd7-ab84-f940ed557032" providerId="AD" clId="Web-{BB1AF0BA-8B0B-4EAC-B27D-0D9EA20C7043}" dt="2020-11-01T14:34:07.775" v="2" actId="1076"/>
        <pc:sldMkLst>
          <pc:docMk/>
          <pc:sldMk cId="2168626484" sldId="282"/>
        </pc:sldMkLst>
        <pc:grpChg chg="add mod">
          <ac:chgData name="Yansong Li" userId="S::yn315233@dal.ca::829c809d-acd4-4dd7-ab84-f940ed557032" providerId="AD" clId="Web-{BB1AF0BA-8B0B-4EAC-B27D-0D9EA20C7043}" dt="2020-11-01T14:34:07.775" v="2" actId="1076"/>
          <ac:grpSpMkLst>
            <pc:docMk/>
            <pc:sldMk cId="2168626484" sldId="282"/>
            <ac:grpSpMk id="2" creationId="{7BA59B26-A7DA-438A-8C34-3EAAC8684B46}"/>
          </ac:grpSpMkLst>
        </pc:grpChg>
      </pc:sldChg>
      <pc:sldChg chg="addSp modSp">
        <pc:chgData name="Yansong Li" userId="S::yn315233@dal.ca::829c809d-acd4-4dd7-ab84-f940ed557032" providerId="AD" clId="Web-{BB1AF0BA-8B0B-4EAC-B27D-0D9EA20C7043}" dt="2020-11-01T14:37:36.296" v="20" actId="1076"/>
        <pc:sldMkLst>
          <pc:docMk/>
          <pc:sldMk cId="876421107" sldId="284"/>
        </pc:sldMkLst>
        <pc:spChg chg="add mod">
          <ac:chgData name="Yansong Li" userId="S::yn315233@dal.ca::829c809d-acd4-4dd7-ab84-f940ed557032" providerId="AD" clId="Web-{BB1AF0BA-8B0B-4EAC-B27D-0D9EA20C7043}" dt="2020-11-01T14:37:36.296" v="20" actId="1076"/>
          <ac:spMkLst>
            <pc:docMk/>
            <pc:sldMk cId="876421107" sldId="284"/>
            <ac:spMk id="2" creationId="{D5B4AE8C-614C-46E9-AB9F-3A242426D873}"/>
          </ac:spMkLst>
        </pc:spChg>
        <pc:spChg chg="mod">
          <ac:chgData name="Yansong Li" userId="S::yn315233@dal.ca::829c809d-acd4-4dd7-ab84-f940ed557032" providerId="AD" clId="Web-{BB1AF0BA-8B0B-4EAC-B27D-0D9EA20C7043}" dt="2020-11-01T14:37:20.093" v="18" actId="1076"/>
          <ac:spMkLst>
            <pc:docMk/>
            <pc:sldMk cId="876421107" sldId="284"/>
            <ac:spMk id="214" creationId="{00000000-0000-0000-0000-000000000000}"/>
          </ac:spMkLst>
        </pc:spChg>
      </pc:sldChg>
      <pc:sldChg chg="modSp add del">
        <pc:chgData name="Yansong Li" userId="S::yn315233@dal.ca::829c809d-acd4-4dd7-ab84-f940ed557032" providerId="AD" clId="Web-{BB1AF0BA-8B0B-4EAC-B27D-0D9EA20C7043}" dt="2020-11-01T14:39:31.360" v="35"/>
        <pc:sldMkLst>
          <pc:docMk/>
          <pc:sldMk cId="4092709393" sldId="285"/>
        </pc:sldMkLst>
        <pc:spChg chg="mod">
          <ac:chgData name="Yansong Li" userId="S::yn315233@dal.ca::829c809d-acd4-4dd7-ab84-f940ed557032" providerId="AD" clId="Web-{BB1AF0BA-8B0B-4EAC-B27D-0D9EA20C7043}" dt="2020-11-01T14:38:08.968" v="25" actId="20577"/>
          <ac:spMkLst>
            <pc:docMk/>
            <pc:sldMk cId="4092709393" sldId="285"/>
            <ac:spMk id="227" creationId="{00000000-0000-0000-0000-000000000000}"/>
          </ac:spMkLst>
        </pc:spChg>
        <pc:spChg chg="mod">
          <ac:chgData name="Yansong Li" userId="S::yn315233@dal.ca::829c809d-acd4-4dd7-ab84-f940ed557032" providerId="AD" clId="Web-{BB1AF0BA-8B0B-4EAC-B27D-0D9EA20C7043}" dt="2020-11-01T14:38:23.296" v="32" actId="20577"/>
          <ac:spMkLst>
            <pc:docMk/>
            <pc:sldMk cId="4092709393" sldId="285"/>
            <ac:spMk id="228" creationId="{00000000-0000-0000-0000-000000000000}"/>
          </ac:spMkLst>
        </pc:spChg>
      </pc:sldChg>
      <pc:sldMasterChg chg="addSldLayout">
        <pc:chgData name="Yansong Li" userId="S::yn315233@dal.ca::829c809d-acd4-4dd7-ab84-f940ed557032" providerId="AD" clId="Web-{BB1AF0BA-8B0B-4EAC-B27D-0D9EA20C7043}" dt="2020-11-01T14:33:23.900" v="0"/>
        <pc:sldMasterMkLst>
          <pc:docMk/>
          <pc:sldMasterMk cId="0" sldId="2147483665"/>
        </pc:sldMasterMkLst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2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5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6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7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8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59"/>
          </pc:sldLayoutMkLst>
        </pc:sldLayoutChg>
        <pc:sldLayoutChg chg="add">
          <pc:chgData name="Yansong Li" userId="S::yn315233@dal.ca::829c809d-acd4-4dd7-ab84-f940ed557032" providerId="AD" clId="Web-{BB1AF0BA-8B0B-4EAC-B27D-0D9EA20C7043}" dt="2020-11-01T14:33:23.900" v="0"/>
          <pc:sldLayoutMkLst>
            <pc:docMk/>
            <pc:sldMasterMk cId="0" sldId="2147483665"/>
            <pc:sldLayoutMk cId="0" sldId="2147483661"/>
          </pc:sldLayoutMkLst>
        </pc:sldLayoutChg>
      </pc:sldMasterChg>
    </pc:docChg>
  </pc:docChgLst>
  <pc:docChgLst>
    <pc:chgData name="Abdul Basit Syed" userId="S::ab652165@dal.ca::85cf6e41-0c75-47f8-86e1-4a32300ed2e8" providerId="AD" clId="Web-{DDFFAB75-5603-4E14-AD5C-4EAF12DCE57C}"/>
    <pc:docChg chg="modSld">
      <pc:chgData name="Abdul Basit Syed" userId="S::ab652165@dal.ca::85cf6e41-0c75-47f8-86e1-4a32300ed2e8" providerId="AD" clId="Web-{DDFFAB75-5603-4E14-AD5C-4EAF12DCE57C}" dt="2020-11-01T15:36:34.663" v="14" actId="20577"/>
      <pc:docMkLst>
        <pc:docMk/>
      </pc:docMkLst>
      <pc:sldChg chg="modSp">
        <pc:chgData name="Abdul Basit Syed" userId="S::ab652165@dal.ca::85cf6e41-0c75-47f8-86e1-4a32300ed2e8" providerId="AD" clId="Web-{DDFFAB75-5603-4E14-AD5C-4EAF12DCE57C}" dt="2020-11-01T15:36:34.663" v="14" actId="20577"/>
        <pc:sldMkLst>
          <pc:docMk/>
          <pc:sldMk cId="2168626484" sldId="282"/>
        </pc:sldMkLst>
        <pc:spChg chg="mod">
          <ac:chgData name="Abdul Basit Syed" userId="S::ab652165@dal.ca::85cf6e41-0c75-47f8-86e1-4a32300ed2e8" providerId="AD" clId="Web-{DDFFAB75-5603-4E14-AD5C-4EAF12DCE57C}" dt="2020-11-01T15:36:34.663" v="14" actId="20577"/>
          <ac:spMkLst>
            <pc:docMk/>
            <pc:sldMk cId="2168626484" sldId="282"/>
            <ac:spMk id="19" creationId="{DA28AF62-0E42-0A42-8114-E53D6DDF71F5}"/>
          </ac:spMkLst>
        </pc:spChg>
      </pc:sldChg>
    </pc:docChg>
  </pc:docChgLst>
  <pc:docChgLst>
    <pc:chgData name="Yansong Li" userId="S::yn315233@dal.ca::829c809d-acd4-4dd7-ab84-f940ed557032" providerId="AD" clId="Web-{715F2E8C-1595-44EB-93AE-CC455A942145}"/>
    <pc:docChg chg="modSld">
      <pc:chgData name="Yansong Li" userId="S::yn315233@dal.ca::829c809d-acd4-4dd7-ab84-f940ed557032" providerId="AD" clId="Web-{715F2E8C-1595-44EB-93AE-CC455A942145}" dt="2020-11-01T15:11:02.067" v="58" actId="1076"/>
      <pc:docMkLst>
        <pc:docMk/>
      </pc:docMkLst>
      <pc:sldChg chg="modSp">
        <pc:chgData name="Yansong Li" userId="S::yn315233@dal.ca::829c809d-acd4-4dd7-ab84-f940ed557032" providerId="AD" clId="Web-{715F2E8C-1595-44EB-93AE-CC455A942145}" dt="2020-11-01T15:11:02.067" v="58" actId="1076"/>
        <pc:sldMkLst>
          <pc:docMk/>
          <pc:sldMk cId="1729340897" sldId="289"/>
        </pc:sldMkLst>
        <pc:spChg chg="mod">
          <ac:chgData name="Yansong Li" userId="S::yn315233@dal.ca::829c809d-acd4-4dd7-ab84-f940ed557032" providerId="AD" clId="Web-{715F2E8C-1595-44EB-93AE-CC455A942145}" dt="2020-11-01T15:11:02.067" v="58" actId="1076"/>
          <ac:spMkLst>
            <pc:docMk/>
            <pc:sldMk cId="1729340897" sldId="289"/>
            <ac:spMk id="215" creationId="{00000000-0000-0000-0000-000000000000}"/>
          </ac:spMkLst>
        </pc:spChg>
        <pc:spChg chg="mod">
          <ac:chgData name="Yansong Li" userId="S::yn315233@dal.ca::829c809d-acd4-4dd7-ab84-f940ed557032" providerId="AD" clId="Web-{715F2E8C-1595-44EB-93AE-CC455A942145}" dt="2020-11-01T15:09:21.801" v="46" actId="20577"/>
          <ac:spMkLst>
            <pc:docMk/>
            <pc:sldMk cId="1729340897" sldId="289"/>
            <ac:spMk id="217" creationId="{00000000-0000-0000-0000-000000000000}"/>
          </ac:spMkLst>
        </pc:spChg>
        <pc:spChg chg="mod">
          <ac:chgData name="Yansong Li" userId="S::yn315233@dal.ca::829c809d-acd4-4dd7-ab84-f940ed557032" providerId="AD" clId="Web-{715F2E8C-1595-44EB-93AE-CC455A942145}" dt="2020-11-01T15:05:36.096" v="22" actId="20577"/>
          <ac:spMkLst>
            <pc:docMk/>
            <pc:sldMk cId="1729340897" sldId="289"/>
            <ac:spMk id="221" creationId="{00000000-0000-0000-0000-000000000000}"/>
          </ac:spMkLst>
        </pc:spChg>
        <pc:spChg chg="mod">
          <ac:chgData name="Yansong Li" userId="S::yn315233@dal.ca::829c809d-acd4-4dd7-ab84-f940ed557032" providerId="AD" clId="Web-{715F2E8C-1595-44EB-93AE-CC455A942145}" dt="2020-11-01T15:06:36.893" v="27" actId="20577"/>
          <ac:spMkLst>
            <pc:docMk/>
            <pc:sldMk cId="1729340897" sldId="289"/>
            <ac:spMk id="223" creationId="{00000000-0000-0000-0000-000000000000}"/>
          </ac:spMkLst>
        </pc:spChg>
        <pc:spChg chg="mod">
          <ac:chgData name="Yansong Li" userId="S::yn315233@dal.ca::829c809d-acd4-4dd7-ab84-f940ed557032" providerId="AD" clId="Web-{715F2E8C-1595-44EB-93AE-CC455A942145}" dt="2020-11-01T15:07:28.441" v="38" actId="20577"/>
          <ac:spMkLst>
            <pc:docMk/>
            <pc:sldMk cId="1729340897" sldId="289"/>
            <ac:spMk id="225" creationId="{00000000-0000-0000-0000-000000000000}"/>
          </ac:spMkLst>
        </pc:spChg>
        <pc:spChg chg="mod">
          <ac:chgData name="Yansong Li" userId="S::yn315233@dal.ca::829c809d-acd4-4dd7-ab84-f940ed557032" providerId="AD" clId="Web-{715F2E8C-1595-44EB-93AE-CC455A942145}" dt="2020-11-01T15:05:58.971" v="24" actId="20577"/>
          <ac:spMkLst>
            <pc:docMk/>
            <pc:sldMk cId="1729340897" sldId="289"/>
            <ac:spMk id="227" creationId="{00000000-0000-0000-0000-000000000000}"/>
          </ac:spMkLst>
        </pc:spChg>
      </pc:sldChg>
    </pc:docChg>
  </pc:docChgLst>
  <pc:docChgLst>
    <pc:chgData name="Yansong Li" userId="S::yn315233@dal.ca::829c809d-acd4-4dd7-ab84-f940ed557032" providerId="AD" clId="Web-{867F36C1-8379-477B-885F-70D4BCA84EA4}"/>
    <pc:docChg chg="modSld">
      <pc:chgData name="Yansong Li" userId="S::yn315233@dal.ca::829c809d-acd4-4dd7-ab84-f940ed557032" providerId="AD" clId="Web-{867F36C1-8379-477B-885F-70D4BCA84EA4}" dt="2020-11-01T14:46:48.738" v="2" actId="1076"/>
      <pc:docMkLst>
        <pc:docMk/>
      </pc:docMkLst>
      <pc:sldChg chg="modSp">
        <pc:chgData name="Yansong Li" userId="S::yn315233@dal.ca::829c809d-acd4-4dd7-ab84-f940ed557032" providerId="AD" clId="Web-{867F36C1-8379-477B-885F-70D4BCA84EA4}" dt="2020-11-01T14:46:48.738" v="2" actId="1076"/>
        <pc:sldMkLst>
          <pc:docMk/>
          <pc:sldMk cId="1637866186" sldId="281"/>
        </pc:sldMkLst>
        <pc:spChg chg="mod">
          <ac:chgData name="Yansong Li" userId="S::yn315233@dal.ca::829c809d-acd4-4dd7-ab84-f940ed557032" providerId="AD" clId="Web-{867F36C1-8379-477B-885F-70D4BCA84EA4}" dt="2020-11-01T14:46:48.738" v="2" actId="1076"/>
          <ac:spMkLst>
            <pc:docMk/>
            <pc:sldMk cId="1637866186" sldId="281"/>
            <ac:spMk id="2" creationId="{D46BB0D1-2F29-4C76-984E-1679926C3D75}"/>
          </ac:spMkLst>
        </pc:spChg>
        <pc:spChg chg="mod">
          <ac:chgData name="Yansong Li" userId="S::yn315233@dal.ca::829c809d-acd4-4dd7-ab84-f940ed557032" providerId="AD" clId="Web-{867F36C1-8379-477B-885F-70D4BCA84EA4}" dt="2020-11-01T14:46:45.879" v="1" actId="20577"/>
          <ac:spMkLst>
            <pc:docMk/>
            <pc:sldMk cId="1637866186" sldId="281"/>
            <ac:spMk id="214" creationId="{00000000-0000-0000-0000-000000000000}"/>
          </ac:spMkLst>
        </pc:spChg>
      </pc:sldChg>
    </pc:docChg>
  </pc:docChgLst>
  <pc:docChgLst>
    <pc:chgData name="karl.s.mendonca" userId="S::karl.s.mendonca_gmail.com#ext#@dalu.onmicrosoft.com::8da660e6-9b08-4292-b489-6c38f51119c6" providerId="AD" clId="Web-{AACBF6C8-19A7-47A2-AFDA-DC495EEF45A8}"/>
    <pc:docChg chg="modSld">
      <pc:chgData name="karl.s.mendonca" userId="S::karl.s.mendonca_gmail.com#ext#@dalu.onmicrosoft.com::8da660e6-9b08-4292-b489-6c38f51119c6" providerId="AD" clId="Web-{AACBF6C8-19A7-47A2-AFDA-DC495EEF45A8}" dt="2020-11-01T12:49:23.288" v="0" actId="1076"/>
      <pc:docMkLst>
        <pc:docMk/>
      </pc:docMkLst>
      <pc:sldChg chg="modSp">
        <pc:chgData name="karl.s.mendonca" userId="S::karl.s.mendonca_gmail.com#ext#@dalu.onmicrosoft.com::8da660e6-9b08-4292-b489-6c38f51119c6" providerId="AD" clId="Web-{AACBF6C8-19A7-47A2-AFDA-DC495EEF45A8}" dt="2020-11-01T12:49:23.288" v="0" actId="1076"/>
        <pc:sldMkLst>
          <pc:docMk/>
          <pc:sldMk cId="0" sldId="258"/>
        </pc:sldMkLst>
        <pc:picChg chg="mod">
          <ac:chgData name="karl.s.mendonca" userId="S::karl.s.mendonca_gmail.com#ext#@dalu.onmicrosoft.com::8da660e6-9b08-4292-b489-6c38f51119c6" providerId="AD" clId="Web-{AACBF6C8-19A7-47A2-AFDA-DC495EEF45A8}" dt="2020-11-01T12:49:23.288" v="0" actId="1076"/>
          <ac:picMkLst>
            <pc:docMk/>
            <pc:sldMk cId="0" sldId="258"/>
            <ac:picMk id="2050" creationId="{377A36A3-36F3-4998-9115-DD04F789F1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87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2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16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3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3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7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18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07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61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712587" y="2634351"/>
            <a:ext cx="3139539" cy="666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altLang="zh-CN" b="0" i="0" u="none" strike="noStrike" cap="all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ABDUL BASIT SYED </a:t>
            </a:r>
            <a:r>
              <a:rPr lang="en-US" altLang="zh-CN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altLang="zh-CN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CN" b="0" i="0" u="none" strike="noStrike" cap="all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AHSAN KAMAL</a:t>
            </a:r>
            <a:r>
              <a:rPr lang="en-US" altLang="zh-CN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altLang="zh-CN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CN" b="0" i="0" u="none" strike="noStrike" cap="all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KARL MENDONCA</a:t>
            </a:r>
            <a:r>
              <a:rPr lang="en-US" altLang="zh-CN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altLang="zh-CN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CN" b="0" i="0" u="none" strike="noStrike" cap="all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SATYA KUMAR ITEKELA</a:t>
            </a:r>
            <a:r>
              <a:rPr lang="en-US" altLang="zh-CN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altLang="zh-CN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altLang="zh-CN" b="0" i="0" u="none" strike="noStrike" cap="all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YANSONG LI</a:t>
            </a:r>
            <a:endParaRPr lang="en-US" altLang="zh-CN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067303" y="3428116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5757" y="981645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B80E7-F425-4ABE-B5AC-5D8B831E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87" y="4309734"/>
            <a:ext cx="1899203" cy="8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文本框 209">
            <a:extLst>
              <a:ext uri="{FF2B5EF4-FFF2-40B4-BE49-F238E27FC236}">
                <a16:creationId xmlns:a16="http://schemas.microsoft.com/office/drawing/2014/main" id="{FAB69426-BBD3-452C-A351-95F21AD0130D}"/>
              </a:ext>
            </a:extLst>
          </p:cNvPr>
          <p:cNvSpPr txBox="1"/>
          <p:nvPr/>
        </p:nvSpPr>
        <p:spPr>
          <a:xfrm>
            <a:off x="6064865" y="-8765"/>
            <a:ext cx="1600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altLang="zh-CN" sz="1800" b="1" i="1">
                <a:solidFill>
                  <a:srgbClr val="D9D9D9"/>
                </a:solidFill>
                <a:effectLst/>
                <a:ea typeface="Arial Black" panose="020B0A04020102020204" pitchFamily="34" charset="0"/>
              </a:rPr>
              <a:t>Aviation </a:t>
            </a:r>
          </a:p>
          <a:p>
            <a:r>
              <a:rPr lang="es-PY" altLang="zh-CN" sz="1800" b="1" i="1">
                <a:solidFill>
                  <a:srgbClr val="D9D9D9"/>
                </a:solidFill>
                <a:effectLst/>
                <a:ea typeface="Arial Black" panose="020B0A04020102020204" pitchFamily="34" charset="0"/>
              </a:rPr>
              <a:t>Technology </a:t>
            </a:r>
          </a:p>
          <a:p>
            <a:r>
              <a:rPr lang="es-PY" altLang="zh-CN" sz="1800" b="1" i="1">
                <a:solidFill>
                  <a:srgbClr val="D9D9D9"/>
                </a:solidFill>
                <a:effectLst/>
                <a:ea typeface="Arial Black" panose="020B0A04020102020204" pitchFamily="34" charset="0"/>
              </a:rPr>
              <a:t>Hackathon</a:t>
            </a:r>
            <a:r>
              <a:rPr lang="es-PY" altLang="zh-CN" sz="1800" b="0" i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​</a:t>
            </a:r>
            <a:endParaRPr lang="zh-CN" altLang="en-US" sz="1800"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4BA8D2D7-4479-4CA1-B740-EC0F2D698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3" y="1504619"/>
            <a:ext cx="4184373" cy="847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18">
            <a:extLst>
              <a:ext uri="{FF2B5EF4-FFF2-40B4-BE49-F238E27FC236}">
                <a16:creationId xmlns:a16="http://schemas.microsoft.com/office/drawing/2014/main" id="{674B0A65-07F1-604F-87A5-67525238B739}"/>
              </a:ext>
            </a:extLst>
          </p:cNvPr>
          <p:cNvSpPr txBox="1">
            <a:spLocks/>
          </p:cNvSpPr>
          <p:nvPr/>
        </p:nvSpPr>
        <p:spPr>
          <a:xfrm>
            <a:off x="781825" y="1664175"/>
            <a:ext cx="8091045" cy="28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to"/>
                <a:cs typeface="Calibri"/>
              </a:rPr>
              <a:t>Improves passenger experience by making airport announcements more accessible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to"/>
                <a:cs typeface="Calibri"/>
              </a:rPr>
              <a:t>Improves passengers convenience and safety through chatbot (contactless airport virtual assistance)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to"/>
                <a:cs typeface="Calibri"/>
              </a:rPr>
              <a:t>Introducing revenue streams for the airport through WebApp advertisements and chatbot redirections to sellers website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52;p21">
            <a:extLst>
              <a:ext uri="{FF2B5EF4-FFF2-40B4-BE49-F238E27FC236}">
                <a16:creationId xmlns:a16="http://schemas.microsoft.com/office/drawing/2014/main" id="{D5B4AE8C-614C-46E9-AB9F-3A242426D873}"/>
              </a:ext>
            </a:extLst>
          </p:cNvPr>
          <p:cNvSpPr/>
          <p:nvPr/>
        </p:nvSpPr>
        <p:spPr>
          <a:xfrm>
            <a:off x="3367025" y="8051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0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Prototype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18">
            <a:extLst>
              <a:ext uri="{FF2B5EF4-FFF2-40B4-BE49-F238E27FC236}">
                <a16:creationId xmlns:a16="http://schemas.microsoft.com/office/drawing/2014/main" id="{674B0A65-07F1-604F-87A5-67525238B739}"/>
              </a:ext>
            </a:extLst>
          </p:cNvPr>
          <p:cNvSpPr txBox="1">
            <a:spLocks/>
          </p:cNvSpPr>
          <p:nvPr/>
        </p:nvSpPr>
        <p:spPr>
          <a:xfrm>
            <a:off x="564577" y="1244799"/>
            <a:ext cx="8091045" cy="35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Ability to access and use the WebApp by scanning the QR code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Ability to receive airport announcements in the form of notifications; translate and listen announcements in multiple languages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Ability for the airport authorities to mange the live announcements which are customizable and can be scheduled.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Chatbot (under development) – can be used to find airport services, check flight status and schedule, find baggage belt number, see latest COVID-19 rules, search and purchase items from stores, café, and restaurants at the airports, search and read 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ebooks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, and airport navigation help.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Advertising space in the WebApp which can be a source of revenue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Easy to use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110AC412-30AE-6746-A849-F14EB07E3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9B58E44-DD69-4C1A-BDC2-184CC77F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27" y="228600"/>
            <a:ext cx="793750" cy="774700"/>
          </a:xfrm>
          <a:prstGeom prst="rect">
            <a:avLst/>
          </a:prstGeom>
        </p:spPr>
      </p:pic>
      <p:grpSp>
        <p:nvGrpSpPr>
          <p:cNvPr id="4" name="Google Shape;1008;p35">
            <a:extLst>
              <a:ext uri="{FF2B5EF4-FFF2-40B4-BE49-F238E27FC236}">
                <a16:creationId xmlns:a16="http://schemas.microsoft.com/office/drawing/2014/main" id="{6C73634D-D25D-4DEF-8B82-C430E9BAE0A3}"/>
              </a:ext>
            </a:extLst>
          </p:cNvPr>
          <p:cNvGrpSpPr/>
          <p:nvPr/>
        </p:nvGrpSpPr>
        <p:grpSpPr>
          <a:xfrm>
            <a:off x="3204186" y="685269"/>
            <a:ext cx="432457" cy="434415"/>
            <a:chOff x="2905736" y="2888729"/>
            <a:chExt cx="235607" cy="294716"/>
          </a:xfrm>
        </p:grpSpPr>
        <p:sp>
          <p:nvSpPr>
            <p:cNvPr id="9" name="Google Shape;1009;p35">
              <a:extLst>
                <a:ext uri="{FF2B5EF4-FFF2-40B4-BE49-F238E27FC236}">
                  <a16:creationId xmlns:a16="http://schemas.microsoft.com/office/drawing/2014/main" id="{3AA41792-C0E7-4DD4-93F3-BE32CEECA4A0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0;p35">
              <a:extLst>
                <a:ext uri="{FF2B5EF4-FFF2-40B4-BE49-F238E27FC236}">
                  <a16:creationId xmlns:a16="http://schemas.microsoft.com/office/drawing/2014/main" id="{7AA69053-A86C-4583-A192-477F5A16F3B3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1;p35">
              <a:extLst>
                <a:ext uri="{FF2B5EF4-FFF2-40B4-BE49-F238E27FC236}">
                  <a16:creationId xmlns:a16="http://schemas.microsoft.com/office/drawing/2014/main" id="{313E4729-F9BB-4B79-905C-395925478DA2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2;p35">
              <a:extLst>
                <a:ext uri="{FF2B5EF4-FFF2-40B4-BE49-F238E27FC236}">
                  <a16:creationId xmlns:a16="http://schemas.microsoft.com/office/drawing/2014/main" id="{E40606B0-FE2F-4CC6-BD58-A69EA266842B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64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Plan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18">
            <a:extLst>
              <a:ext uri="{FF2B5EF4-FFF2-40B4-BE49-F238E27FC236}">
                <a16:creationId xmlns:a16="http://schemas.microsoft.com/office/drawing/2014/main" id="{674B0A65-07F1-604F-87A5-67525238B739}"/>
              </a:ext>
            </a:extLst>
          </p:cNvPr>
          <p:cNvSpPr txBox="1">
            <a:spLocks/>
          </p:cNvSpPr>
          <p:nvPr/>
        </p:nvSpPr>
        <p:spPr>
          <a:xfrm>
            <a:off x="831277" y="1543249"/>
            <a:ext cx="8091045" cy="35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Making the chatbot fully functional using AI and NLP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Adding announcement panel for the airport admin and staff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Supporting more languages for the announcements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Scaling to support multiple airports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Adding a functionality in the chatbot to order from restaurants, café, and stores at the airport with less human interaction.</a:t>
            </a:r>
          </a:p>
          <a:p>
            <a:pPr marL="571500" lvl="1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110AC412-30AE-6746-A849-F14EB07E3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9B58E44-DD69-4C1A-BDC2-184CC77F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27" y="228600"/>
            <a:ext cx="793750" cy="774700"/>
          </a:xfrm>
          <a:prstGeom prst="rect">
            <a:avLst/>
          </a:prstGeom>
        </p:spPr>
      </p:pic>
      <p:grpSp>
        <p:nvGrpSpPr>
          <p:cNvPr id="4" name="Google Shape;1008;p35">
            <a:extLst>
              <a:ext uri="{FF2B5EF4-FFF2-40B4-BE49-F238E27FC236}">
                <a16:creationId xmlns:a16="http://schemas.microsoft.com/office/drawing/2014/main" id="{6C73634D-D25D-4DEF-8B82-C430E9BAE0A3}"/>
              </a:ext>
            </a:extLst>
          </p:cNvPr>
          <p:cNvGrpSpPr/>
          <p:nvPr/>
        </p:nvGrpSpPr>
        <p:grpSpPr>
          <a:xfrm>
            <a:off x="3045436" y="685269"/>
            <a:ext cx="432457" cy="434415"/>
            <a:chOff x="2905736" y="2888729"/>
            <a:chExt cx="235607" cy="294716"/>
          </a:xfrm>
        </p:grpSpPr>
        <p:sp>
          <p:nvSpPr>
            <p:cNvPr id="9" name="Google Shape;1009;p35">
              <a:extLst>
                <a:ext uri="{FF2B5EF4-FFF2-40B4-BE49-F238E27FC236}">
                  <a16:creationId xmlns:a16="http://schemas.microsoft.com/office/drawing/2014/main" id="{3AA41792-C0E7-4DD4-93F3-BE32CEECA4A0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0;p35">
              <a:extLst>
                <a:ext uri="{FF2B5EF4-FFF2-40B4-BE49-F238E27FC236}">
                  <a16:creationId xmlns:a16="http://schemas.microsoft.com/office/drawing/2014/main" id="{7AA69053-A86C-4583-A192-477F5A16F3B3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1;p35">
              <a:extLst>
                <a:ext uri="{FF2B5EF4-FFF2-40B4-BE49-F238E27FC236}">
                  <a16:creationId xmlns:a16="http://schemas.microsoft.com/office/drawing/2014/main" id="{313E4729-F9BB-4B79-905C-395925478DA2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2;p35">
              <a:extLst>
                <a:ext uri="{FF2B5EF4-FFF2-40B4-BE49-F238E27FC236}">
                  <a16:creationId xmlns:a16="http://schemas.microsoft.com/office/drawing/2014/main" id="{E40606B0-FE2F-4CC6-BD58-A69EA266842B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49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Ask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18">
            <a:extLst>
              <a:ext uri="{FF2B5EF4-FFF2-40B4-BE49-F238E27FC236}">
                <a16:creationId xmlns:a16="http://schemas.microsoft.com/office/drawing/2014/main" id="{674B0A65-07F1-604F-87A5-67525238B739}"/>
              </a:ext>
            </a:extLst>
          </p:cNvPr>
          <p:cNvSpPr txBox="1">
            <a:spLocks/>
          </p:cNvSpPr>
          <p:nvPr/>
        </p:nvSpPr>
        <p:spPr>
          <a:xfrm>
            <a:off x="399477" y="1244799"/>
            <a:ext cx="8091045" cy="35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Integration help from the airport so our WebApp can be adopted into their system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Help from the airport to advertise our webapp at strategic location throughout the airport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Deployment and hosting cost to AWS or any other cloud platform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Usage cost of AWS cloud services such as speech-to-text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Mentorship and planning</a:t>
            </a:r>
          </a:p>
          <a:p>
            <a:pPr marL="857250" lvl="1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Aviation industry connections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110AC412-30AE-6746-A849-F14EB07E3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Google Shape;251;p21">
            <a:extLst>
              <a:ext uri="{FF2B5EF4-FFF2-40B4-BE49-F238E27FC236}">
                <a16:creationId xmlns:a16="http://schemas.microsoft.com/office/drawing/2014/main" id="{241CD263-36C9-4D40-A658-BC2C1316C658}"/>
              </a:ext>
            </a:extLst>
          </p:cNvPr>
          <p:cNvSpPr/>
          <p:nvPr/>
        </p:nvSpPr>
        <p:spPr>
          <a:xfrm>
            <a:off x="3696605" y="70516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50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4377407" y="238799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THANKS!</a:t>
            </a:r>
            <a:br>
              <a:rPr lang="es" sz="3200"/>
            </a:br>
            <a:r>
              <a:rPr lang="es" sz="3200"/>
              <a:t>Any Questions?</a:t>
            </a:r>
            <a:endParaRPr sz="320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23668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Passenger Experience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There is no contactless virtual assistance at the airport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No way to receive airport announcements on your device, translate and listen them in different languages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2000"/>
          </a:p>
          <a:p>
            <a:pPr lvl="1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Revenue generation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Not leveraging advertisement or chatbot technology as a revenue source</a:t>
            </a:r>
          </a:p>
        </p:txBody>
      </p:sp>
      <p:grpSp>
        <p:nvGrpSpPr>
          <p:cNvPr id="4" name="Google Shape;234;p21">
            <a:extLst>
              <a:ext uri="{FF2B5EF4-FFF2-40B4-BE49-F238E27FC236}">
                <a16:creationId xmlns:a16="http://schemas.microsoft.com/office/drawing/2014/main" id="{783BDD89-1F66-47C2-86B7-7D9C5FA5649F}"/>
              </a:ext>
            </a:extLst>
          </p:cNvPr>
          <p:cNvGrpSpPr/>
          <p:nvPr/>
        </p:nvGrpSpPr>
        <p:grpSpPr>
          <a:xfrm>
            <a:off x="3020040" y="733152"/>
            <a:ext cx="428920" cy="426114"/>
            <a:chOff x="6226275" y="3911538"/>
            <a:chExt cx="900325" cy="894450"/>
          </a:xfrm>
        </p:grpSpPr>
        <p:sp>
          <p:nvSpPr>
            <p:cNvPr id="18" name="Google Shape;235;p21">
              <a:extLst>
                <a:ext uri="{FF2B5EF4-FFF2-40B4-BE49-F238E27FC236}">
                  <a16:creationId xmlns:a16="http://schemas.microsoft.com/office/drawing/2014/main" id="{8E252446-2008-44BF-B694-9E1D0408BF58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6;p21">
              <a:extLst>
                <a:ext uri="{FF2B5EF4-FFF2-40B4-BE49-F238E27FC236}">
                  <a16:creationId xmlns:a16="http://schemas.microsoft.com/office/drawing/2014/main" id="{B8922AE8-8B95-49E6-BA02-665F173339D6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;p21">
              <a:extLst>
                <a:ext uri="{FF2B5EF4-FFF2-40B4-BE49-F238E27FC236}">
                  <a16:creationId xmlns:a16="http://schemas.microsoft.com/office/drawing/2014/main" id="{273E1F19-96C8-4D82-9725-FF253B537999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8;p21">
              <a:extLst>
                <a:ext uri="{FF2B5EF4-FFF2-40B4-BE49-F238E27FC236}">
                  <a16:creationId xmlns:a16="http://schemas.microsoft.com/office/drawing/2014/main" id="{62802FF3-A2DE-47E4-B4D6-44E460125CE4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9;p21">
              <a:extLst>
                <a:ext uri="{FF2B5EF4-FFF2-40B4-BE49-F238E27FC236}">
                  <a16:creationId xmlns:a16="http://schemas.microsoft.com/office/drawing/2014/main" id="{676EE867-A42B-48CA-869A-48FE0133255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;p21">
              <a:extLst>
                <a:ext uri="{FF2B5EF4-FFF2-40B4-BE49-F238E27FC236}">
                  <a16:creationId xmlns:a16="http://schemas.microsoft.com/office/drawing/2014/main" id="{28F3FFBF-6EC2-4556-988B-BE9EADDEF62B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1;p21">
              <a:extLst>
                <a:ext uri="{FF2B5EF4-FFF2-40B4-BE49-F238E27FC236}">
                  <a16:creationId xmlns:a16="http://schemas.microsoft.com/office/drawing/2014/main" id="{795C9458-57FB-47E8-BC5B-1580CEA27A25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;p21">
              <a:extLst>
                <a:ext uri="{FF2B5EF4-FFF2-40B4-BE49-F238E27FC236}">
                  <a16:creationId xmlns:a16="http://schemas.microsoft.com/office/drawing/2014/main" id="{AFBA5116-0FD2-474B-8D83-9C4C2AF2BADC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Solutions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Passenger Experience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We created a web application prototype which allows passengers to receive airport announcements as notifications and also allows them to translate and listen to them in different languages of their choice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Integrated chatbot (contactless airport virtual assistance)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/>
              <a:t>Revenue generation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Advertising space on web application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000"/>
              <a:t>Chatbot redirection to the websites where people can complete their order</a:t>
            </a:r>
          </a:p>
        </p:txBody>
      </p:sp>
      <p:sp>
        <p:nvSpPr>
          <p:cNvPr id="2" name="Google Shape;243;p21">
            <a:extLst>
              <a:ext uri="{FF2B5EF4-FFF2-40B4-BE49-F238E27FC236}">
                <a16:creationId xmlns:a16="http://schemas.microsoft.com/office/drawing/2014/main" id="{A7FAFEC5-41B8-44F4-AFD1-7AE33DE96116}"/>
              </a:ext>
            </a:extLst>
          </p:cNvPr>
          <p:cNvSpPr/>
          <p:nvPr/>
        </p:nvSpPr>
        <p:spPr>
          <a:xfrm>
            <a:off x="3153344" y="6875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400824" y="5622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Business Model Lean Canvas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3;p21">
            <a:extLst>
              <a:ext uri="{FF2B5EF4-FFF2-40B4-BE49-F238E27FC236}">
                <a16:creationId xmlns:a16="http://schemas.microsoft.com/office/drawing/2014/main" id="{D46BB0D1-2F29-4C76-984E-1679926C3D75}"/>
              </a:ext>
            </a:extLst>
          </p:cNvPr>
          <p:cNvSpPr/>
          <p:nvPr/>
        </p:nvSpPr>
        <p:spPr>
          <a:xfrm>
            <a:off x="1546805" y="69194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EB5F556-45D7-BF46-9AF3-D8193DB3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47" y="1250144"/>
            <a:ext cx="7676706" cy="38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Business Model Lean Canvas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3;p21">
            <a:extLst>
              <a:ext uri="{FF2B5EF4-FFF2-40B4-BE49-F238E27FC236}">
                <a16:creationId xmlns:a16="http://schemas.microsoft.com/office/drawing/2014/main" id="{D46BB0D1-2F29-4C76-984E-1679926C3D75}"/>
              </a:ext>
            </a:extLst>
          </p:cNvPr>
          <p:cNvSpPr/>
          <p:nvPr/>
        </p:nvSpPr>
        <p:spPr>
          <a:xfrm>
            <a:off x="1546805" y="69194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6BE16-F258-F843-A940-D7CA7DF9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2376"/>
            <a:ext cx="8520600" cy="35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7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Team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37374" y="1435575"/>
            <a:ext cx="8521953" cy="3185601"/>
          </a:xfrm>
        </p:spPr>
        <p:txBody>
          <a:bodyPr/>
          <a:lstStyle/>
          <a:p>
            <a:pPr marL="114300" indent="0" algn="l"/>
            <a:r>
              <a:rPr lang="en-US" sz="1600">
                <a:cs typeface="Calibri"/>
              </a:rPr>
              <a:t>Abdul Basit Syed</a:t>
            </a:r>
          </a:p>
          <a:p>
            <a:pPr marL="882650" lvl="1" indent="-285750" algn="l">
              <a:buFont typeface="Arial"/>
              <a:buChar char="•"/>
            </a:pPr>
            <a:r>
              <a:rPr lang="en-US" sz="1400">
                <a:cs typeface="Calibri"/>
              </a:rPr>
              <a:t>Web development (HTML, CSS, JS), leadership, innovation, scrum, design thinking</a:t>
            </a:r>
            <a:endParaRPr lang="en-US" sz="1400">
              <a:cs typeface="Calibri" panose="020F0502020204030204" pitchFamily="34" charset="0"/>
            </a:endParaRPr>
          </a:p>
          <a:p>
            <a:pPr marL="882650" lvl="1" indent="-285750" algn="l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114300" indent="0" algn="l"/>
            <a:r>
              <a:rPr lang="en-US" sz="1600">
                <a:cs typeface="Calibri"/>
              </a:rPr>
              <a:t>Ahsan Kamal</a:t>
            </a:r>
          </a:p>
          <a:p>
            <a:pPr marL="882650" lvl="1" indent="-285750" algn="l">
              <a:buFont typeface="Arial"/>
              <a:buChar char="•"/>
            </a:pPr>
            <a:r>
              <a:rPr lang="en-US" sz="1400">
                <a:cs typeface="Calibri"/>
              </a:rPr>
              <a:t>Full stack web developer (React Js, AWS, Python, Java), Database design</a:t>
            </a:r>
            <a:endParaRPr lang="en-US" sz="1400">
              <a:cs typeface="Calibri" panose="020F0502020204030204" pitchFamily="34" charset="0"/>
            </a:endParaRPr>
          </a:p>
          <a:p>
            <a:pPr marL="882650" lvl="1" indent="-285750" algn="l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114300" indent="0" algn="l"/>
            <a:r>
              <a:rPr lang="en-US" sz="1600">
                <a:cs typeface="Calibri"/>
              </a:rPr>
              <a:t>Karl Mendonca</a:t>
            </a:r>
            <a:endParaRPr lang="en-US" sz="1600"/>
          </a:p>
          <a:p>
            <a:pPr marL="882650" lvl="1" indent="-285750" algn="l">
              <a:buFont typeface="Arial,Sans-Serif" panose="020B0604020202020204" pitchFamily="34" charset="0"/>
              <a:buChar char="•"/>
            </a:pPr>
            <a:r>
              <a:rPr lang="en-US" sz="1400">
                <a:cs typeface="Calibri"/>
              </a:rPr>
              <a:t>Entrepreneurship,  brainstorming, innovation</a:t>
            </a:r>
          </a:p>
          <a:p>
            <a:pPr marL="882650" lvl="1" indent="-285750" algn="l">
              <a:buFont typeface="Arial,Sans-Serif" panose="020B0604020202020204" pitchFamily="34" charset="0"/>
              <a:buChar char="•"/>
            </a:pPr>
            <a:endParaRPr lang="en-US" sz="1400">
              <a:cs typeface="Calibri"/>
            </a:endParaRPr>
          </a:p>
          <a:p>
            <a:pPr marL="114300" indent="0" algn="l"/>
            <a:r>
              <a:rPr lang="en-US" sz="1600" err="1">
                <a:cs typeface="Calibri"/>
              </a:rPr>
              <a:t>Yansong</a:t>
            </a:r>
            <a:r>
              <a:rPr lang="en-US" sz="1600">
                <a:cs typeface="Calibri"/>
              </a:rPr>
              <a:t> Li</a:t>
            </a:r>
          </a:p>
          <a:p>
            <a:pPr lvl="1" algn="l">
              <a:buFont typeface="Arial"/>
              <a:buChar char="•"/>
            </a:pPr>
            <a:r>
              <a:rPr lang="en-US" sz="1400">
                <a:cs typeface="Calibri"/>
              </a:rPr>
              <a:t>Back-end developer (Java, C), Database</a:t>
            </a:r>
            <a:endParaRPr lang="en-US" sz="1400">
              <a:cs typeface="Calibri" panose="020F0502020204030204" pitchFamily="34" charset="0"/>
            </a:endParaRPr>
          </a:p>
          <a:p>
            <a:pPr lvl="1" algn="l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114300" indent="0" algn="l"/>
            <a:r>
              <a:rPr lang="en-US" sz="1600">
                <a:cs typeface="Calibri"/>
              </a:rPr>
              <a:t>Satya Kumar </a:t>
            </a:r>
            <a:r>
              <a:rPr lang="en-US" sz="1600" err="1">
                <a:cs typeface="Calibri"/>
              </a:rPr>
              <a:t>Itekela</a:t>
            </a:r>
            <a:endParaRPr lang="en-US" sz="1600">
              <a:cs typeface="Calibri"/>
            </a:endParaRPr>
          </a:p>
          <a:p>
            <a:pPr lvl="1" algn="l">
              <a:buFont typeface="Arial,Sans-Serif"/>
              <a:buChar char="•"/>
            </a:pPr>
            <a:r>
              <a:rPr lang="en-US" sz="1400">
                <a:cs typeface="Calibri"/>
              </a:rPr>
              <a:t>Front-end developer</a:t>
            </a:r>
          </a:p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oogle Shape;244;p21">
            <a:extLst>
              <a:ext uri="{FF2B5EF4-FFF2-40B4-BE49-F238E27FC236}">
                <a16:creationId xmlns:a16="http://schemas.microsoft.com/office/drawing/2014/main" id="{7BA59B26-A7DA-438A-8C34-3EAAC8684B46}"/>
              </a:ext>
            </a:extLst>
          </p:cNvPr>
          <p:cNvGrpSpPr/>
          <p:nvPr/>
        </p:nvGrpSpPr>
        <p:grpSpPr>
          <a:xfrm>
            <a:off x="3140975" y="705310"/>
            <a:ext cx="432963" cy="431585"/>
            <a:chOff x="5812000" y="2553488"/>
            <a:chExt cx="769850" cy="767400"/>
          </a:xfrm>
        </p:grpSpPr>
        <p:sp>
          <p:nvSpPr>
            <p:cNvPr id="6" name="Google Shape;245;p21">
              <a:extLst>
                <a:ext uri="{FF2B5EF4-FFF2-40B4-BE49-F238E27FC236}">
                  <a16:creationId xmlns:a16="http://schemas.microsoft.com/office/drawing/2014/main" id="{017E2641-2C38-48A8-B280-A0498E6D7445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6;p21">
              <a:extLst>
                <a:ext uri="{FF2B5EF4-FFF2-40B4-BE49-F238E27FC236}">
                  <a16:creationId xmlns:a16="http://schemas.microsoft.com/office/drawing/2014/main" id="{C5EF40AE-BE23-4739-80DA-F9783DECA4C3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7;p21">
              <a:extLst>
                <a:ext uri="{FF2B5EF4-FFF2-40B4-BE49-F238E27FC236}">
                  <a16:creationId xmlns:a16="http://schemas.microsoft.com/office/drawing/2014/main" id="{F4440CA2-183B-43DF-82F7-C4D15EDD1ACB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;p21">
              <a:extLst>
                <a:ext uri="{FF2B5EF4-FFF2-40B4-BE49-F238E27FC236}">
                  <a16:creationId xmlns:a16="http://schemas.microsoft.com/office/drawing/2014/main" id="{CAC4CF5A-95E5-4DAF-B02C-1B36BA25776C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;p21">
              <a:extLst>
                <a:ext uri="{FF2B5EF4-FFF2-40B4-BE49-F238E27FC236}">
                  <a16:creationId xmlns:a16="http://schemas.microsoft.com/office/drawing/2014/main" id="{81E0C49C-019E-4E16-8626-BBC0396C6FEA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;p21">
              <a:extLst>
                <a:ext uri="{FF2B5EF4-FFF2-40B4-BE49-F238E27FC236}">
                  <a16:creationId xmlns:a16="http://schemas.microsoft.com/office/drawing/2014/main" id="{8C1C4AD8-69AB-49B5-B4A7-0A5E4BC714F4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86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Analytics</a:t>
            </a:r>
            <a:endParaRPr lang="en-US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9045F1-8359-9A47-8D59-115DFB27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" y="1492725"/>
            <a:ext cx="7644809" cy="300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044;p35">
            <a:extLst>
              <a:ext uri="{FF2B5EF4-FFF2-40B4-BE49-F238E27FC236}">
                <a16:creationId xmlns:a16="http://schemas.microsoft.com/office/drawing/2014/main" id="{B31D19B7-D9A5-4BC0-B878-A7EE2634E2F6}"/>
              </a:ext>
            </a:extLst>
          </p:cNvPr>
          <p:cNvGrpSpPr/>
          <p:nvPr/>
        </p:nvGrpSpPr>
        <p:grpSpPr>
          <a:xfrm>
            <a:off x="2826752" y="718119"/>
            <a:ext cx="381044" cy="371337"/>
            <a:chOff x="5029650" y="894850"/>
            <a:chExt cx="1559950" cy="1670075"/>
          </a:xfrm>
        </p:grpSpPr>
        <p:sp>
          <p:nvSpPr>
            <p:cNvPr id="7" name="Google Shape;1045;p35">
              <a:extLst>
                <a:ext uri="{FF2B5EF4-FFF2-40B4-BE49-F238E27FC236}">
                  <a16:creationId xmlns:a16="http://schemas.microsoft.com/office/drawing/2014/main" id="{5FF84EF7-89AB-4CAC-B36B-53852087ACAF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6;p35">
              <a:extLst>
                <a:ext uri="{FF2B5EF4-FFF2-40B4-BE49-F238E27FC236}">
                  <a16:creationId xmlns:a16="http://schemas.microsoft.com/office/drawing/2014/main" id="{31AE0A26-BCD5-45DF-98A2-C252FAEE66D1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7;p35">
              <a:extLst>
                <a:ext uri="{FF2B5EF4-FFF2-40B4-BE49-F238E27FC236}">
                  <a16:creationId xmlns:a16="http://schemas.microsoft.com/office/drawing/2014/main" id="{E7147722-CD82-40B2-8314-1E58C0486DCF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8;p35">
              <a:extLst>
                <a:ext uri="{FF2B5EF4-FFF2-40B4-BE49-F238E27FC236}">
                  <a16:creationId xmlns:a16="http://schemas.microsoft.com/office/drawing/2014/main" id="{10F59D40-0AD0-4A41-B3FC-C09EA0B98F7D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8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</a:t>
            </a:r>
            <a:r>
              <a:rPr lang="es" err="1"/>
              <a:t>Analytics</a:t>
            </a:r>
            <a:endParaRPr lang="en-US" err="1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16512C-AF4E-D143-B02E-45F207EB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8" y="1552174"/>
            <a:ext cx="7432158" cy="29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044;p35">
            <a:extLst>
              <a:ext uri="{FF2B5EF4-FFF2-40B4-BE49-F238E27FC236}">
                <a16:creationId xmlns:a16="http://schemas.microsoft.com/office/drawing/2014/main" id="{B87E8EB9-9795-476E-A38D-17EC2AC6D2B7}"/>
              </a:ext>
            </a:extLst>
          </p:cNvPr>
          <p:cNvGrpSpPr/>
          <p:nvPr/>
        </p:nvGrpSpPr>
        <p:grpSpPr>
          <a:xfrm>
            <a:off x="2858502" y="718119"/>
            <a:ext cx="381044" cy="371337"/>
            <a:chOff x="5029650" y="894850"/>
            <a:chExt cx="1559950" cy="1670075"/>
          </a:xfrm>
        </p:grpSpPr>
        <p:sp>
          <p:nvSpPr>
            <p:cNvPr id="7" name="Google Shape;1045;p35">
              <a:extLst>
                <a:ext uri="{FF2B5EF4-FFF2-40B4-BE49-F238E27FC236}">
                  <a16:creationId xmlns:a16="http://schemas.microsoft.com/office/drawing/2014/main" id="{31B9D61C-5E98-4D97-800C-086EBC3FEAD7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6;p35">
              <a:extLst>
                <a:ext uri="{FF2B5EF4-FFF2-40B4-BE49-F238E27FC236}">
                  <a16:creationId xmlns:a16="http://schemas.microsoft.com/office/drawing/2014/main" id="{D8398148-D287-4177-9D16-3F0620CA86E8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7;p35">
              <a:extLst>
                <a:ext uri="{FF2B5EF4-FFF2-40B4-BE49-F238E27FC236}">
                  <a16:creationId xmlns:a16="http://schemas.microsoft.com/office/drawing/2014/main" id="{3515B443-090D-4BBA-A2D5-A58E2A54D2D2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8;p35">
              <a:extLst>
                <a:ext uri="{FF2B5EF4-FFF2-40B4-BE49-F238E27FC236}">
                  <a16:creationId xmlns:a16="http://schemas.microsoft.com/office/drawing/2014/main" id="{4674A1E6-E294-4F31-AF70-E21EA2879538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15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</a:t>
            </a:r>
            <a:r>
              <a:rPr lang="es" err="1"/>
              <a:t>Analytics</a:t>
            </a:r>
            <a:endParaRPr lang="en-US" err="1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DA28AF62-0E42-0A42-8114-E53D6DDF71F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0824" y="1492725"/>
            <a:ext cx="8521953" cy="3185601"/>
          </a:xfrm>
        </p:spPr>
        <p:txBody>
          <a:bodyPr/>
          <a:lstStyle/>
          <a:p>
            <a:pPr lvl="1" algn="l">
              <a:buFont typeface="Arial"/>
              <a:buChar char="•"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3F83BC-0CA1-FE40-BDA8-2FDBA4FF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65" y="1452278"/>
            <a:ext cx="6768269" cy="337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044;p35">
            <a:extLst>
              <a:ext uri="{FF2B5EF4-FFF2-40B4-BE49-F238E27FC236}">
                <a16:creationId xmlns:a16="http://schemas.microsoft.com/office/drawing/2014/main" id="{2A9D9FA9-F37E-4FB2-86FA-9A35C3FB4B2B}"/>
              </a:ext>
            </a:extLst>
          </p:cNvPr>
          <p:cNvGrpSpPr/>
          <p:nvPr/>
        </p:nvGrpSpPr>
        <p:grpSpPr>
          <a:xfrm>
            <a:off x="2864853" y="718119"/>
            <a:ext cx="381044" cy="371337"/>
            <a:chOff x="5029650" y="894850"/>
            <a:chExt cx="1559950" cy="1670075"/>
          </a:xfrm>
        </p:grpSpPr>
        <p:sp>
          <p:nvSpPr>
            <p:cNvPr id="7" name="Google Shape;1045;p35">
              <a:extLst>
                <a:ext uri="{FF2B5EF4-FFF2-40B4-BE49-F238E27FC236}">
                  <a16:creationId xmlns:a16="http://schemas.microsoft.com/office/drawing/2014/main" id="{BDD15156-9B22-445F-A782-424E34E06626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6;p35">
              <a:extLst>
                <a:ext uri="{FF2B5EF4-FFF2-40B4-BE49-F238E27FC236}">
                  <a16:creationId xmlns:a16="http://schemas.microsoft.com/office/drawing/2014/main" id="{E1B2AE5A-12CC-45A7-BA63-5563AA02C545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7;p35">
              <a:extLst>
                <a:ext uri="{FF2B5EF4-FFF2-40B4-BE49-F238E27FC236}">
                  <a16:creationId xmlns:a16="http://schemas.microsoft.com/office/drawing/2014/main" id="{CE9A0FB3-4007-4006-9FD7-12185E589FAB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8;p35">
              <a:extLst>
                <a:ext uri="{FF2B5EF4-FFF2-40B4-BE49-F238E27FC236}">
                  <a16:creationId xmlns:a16="http://schemas.microsoft.com/office/drawing/2014/main" id="{E00D353A-0E80-4E83-8142-2E9161C5A5DA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022105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116A82A1FAD4A879D7D06538DEFAA" ma:contentTypeVersion="8" ma:contentTypeDescription="Create a new document." ma:contentTypeScope="" ma:versionID="227c496869e33673d8c2bfee7b80eea4">
  <xsd:schema xmlns:xsd="http://www.w3.org/2001/XMLSchema" xmlns:xs="http://www.w3.org/2001/XMLSchema" xmlns:p="http://schemas.microsoft.com/office/2006/metadata/properties" xmlns:ns2="bc9d398e-d0b6-4f35-9f63-caad0a584b46" targetNamespace="http://schemas.microsoft.com/office/2006/metadata/properties" ma:root="true" ma:fieldsID="54aa1aaa0ec6d845060484b1edfecfef" ns2:_="">
    <xsd:import namespace="bc9d398e-d0b6-4f35-9f63-caad0a584b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9d398e-d0b6-4f35-9f63-caad0a584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6E80D-32B7-4639-97F7-BF86301D37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4378F2-ABD4-40B7-8D9B-70478F463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42B23A-CED2-4213-A789-4B4D931ABD9D}">
  <ds:schemaRefs>
    <ds:schemaRef ds:uri="bc9d398e-d0b6-4f35-9f63-caad0a584b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WEB PROPOSAL</vt:lpstr>
      <vt:lpstr>PowerPoint Presentation</vt:lpstr>
      <vt:lpstr>Challenges</vt:lpstr>
      <vt:lpstr>Solutions</vt:lpstr>
      <vt:lpstr>Business Model Lean Canvas</vt:lpstr>
      <vt:lpstr>Business Model Lean Canvas</vt:lpstr>
      <vt:lpstr>Our Team</vt:lpstr>
      <vt:lpstr>Data Analytics</vt:lpstr>
      <vt:lpstr>Data Analytics</vt:lpstr>
      <vt:lpstr>Data Analytics</vt:lpstr>
      <vt:lpstr>Impact</vt:lpstr>
      <vt:lpstr>Prototype</vt:lpstr>
      <vt:lpstr>Future Plan</vt:lpstr>
      <vt:lpstr>Ask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StratoSafe</dc:title>
  <cp:revision>1</cp:revision>
  <dcterms:modified xsi:type="dcterms:W3CDTF">2020-11-01T16:30:46Z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0x010100144116A82A1FAD4A879D7D06538DEFAA</vt:lpwstr>
  </property>
</Properties>
</file>