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264" r:id="rId4"/>
    <p:sldId id="315" r:id="rId5"/>
    <p:sldId id="317" r:id="rId6"/>
    <p:sldId id="316" r:id="rId7"/>
    <p:sldId id="284" r:id="rId8"/>
    <p:sldId id="257" r:id="rId9"/>
    <p:sldId id="460" r:id="rId10"/>
    <p:sldId id="275" r:id="rId11"/>
    <p:sldId id="285" r:id="rId12"/>
    <p:sldId id="263" r:id="rId13"/>
    <p:sldId id="409" r:id="rId14"/>
    <p:sldId id="410" r:id="rId15"/>
    <p:sldId id="411" r:id="rId16"/>
    <p:sldId id="418" r:id="rId17"/>
    <p:sldId id="270" r:id="rId18"/>
    <p:sldId id="880" r:id="rId19"/>
    <p:sldId id="266" r:id="rId20"/>
    <p:sldId id="267" r:id="rId21"/>
    <p:sldId id="268" r:id="rId22"/>
    <p:sldId id="269" r:id="rId23"/>
    <p:sldId id="876" r:id="rId24"/>
    <p:sldId id="877" r:id="rId25"/>
    <p:sldId id="879" r:id="rId26"/>
    <p:sldId id="878" r:id="rId27"/>
    <p:sldId id="881" r:id="rId28"/>
    <p:sldId id="882" r:id="rId29"/>
    <p:sldId id="883" r:id="rId30"/>
    <p:sldId id="885" r:id="rId31"/>
    <p:sldId id="884" r:id="rId32"/>
    <p:sldId id="888" r:id="rId33"/>
    <p:sldId id="886" r:id="rId34"/>
    <p:sldId id="889" r:id="rId35"/>
    <p:sldId id="887" r:id="rId36"/>
    <p:sldId id="890" r:id="rId37"/>
    <p:sldId id="262" r:id="rId38"/>
    <p:sldId id="891" r:id="rId39"/>
    <p:sldId id="892" r:id="rId40"/>
    <p:sldId id="893" r:id="rId41"/>
    <p:sldId id="894" r:id="rId42"/>
    <p:sldId id="895" r:id="rId43"/>
    <p:sldId id="896" r:id="rId44"/>
    <p:sldId id="897" r:id="rId45"/>
    <p:sldId id="898" r:id="rId46"/>
    <p:sldId id="899" r:id="rId47"/>
    <p:sldId id="282" r:id="rId48"/>
    <p:sldId id="900" r:id="rId49"/>
    <p:sldId id="283" r:id="rId50"/>
    <p:sldId id="289" r:id="rId51"/>
    <p:sldId id="309" r:id="rId52"/>
    <p:sldId id="310" r:id="rId53"/>
    <p:sldId id="311" r:id="rId54"/>
    <p:sldId id="312" r:id="rId55"/>
    <p:sldId id="920" r:id="rId56"/>
    <p:sldId id="921" r:id="rId57"/>
    <p:sldId id="1013" r:id="rId58"/>
    <p:sldId id="1014" r:id="rId59"/>
    <p:sldId id="1015" r:id="rId60"/>
    <p:sldId id="960" r:id="rId61"/>
    <p:sldId id="963" r:id="rId62"/>
    <p:sldId id="980" r:id="rId63"/>
    <p:sldId id="1059" r:id="rId64"/>
    <p:sldId id="344" r:id="rId65"/>
    <p:sldId id="34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29T13:45:0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16851 11926 593 0,'0'0'322'15,"0"0"-95"-15,0 0-24 16,0 0-16-16,0 0 10 16,0 0-39-16,-11-16-28 15,11 13-41-15,0-1-5 16,0-1-1-16,0-2-1 15,0-1-28-15,0-5-27 0,0-3-26 16,8-3-1 0,10-2 13-16,1-1-13 0,8 1 6 15,2 0-5-15,2 4-1 16,-1 2 0-16,0 5-13 16,-5 4-19-16,-1 5 1 15,-6 1 2-15,-2 4-1 16,-4 13 27-16,-3 7 3 15,-2 10 9-15,-7 9 0 16,0 10 17-16,-7 7-3 16,-8 4 5-16,-3-2-3 15,5-6 17-15,1-8 10 16,1-7-3-16,7-8-2 16,1-9 6-16,1-6-13 15,2-4-18-15,0-4-11 0,0-4-11 16,0-2-7-16,0-3-5 15,5-1 0-15,-4 0-9 16,2 0 3-16,0 0-1 16,-1-4-22-16,1-2-23 15,1 6-173-15,-1 0-417 16,-3 0-752-16</inkml:trace>
  <inkml:trace contextRef="#ctx0" brushRef="#br0" timeOffset="313.85">17151 12761 660 0,'0'0'544'0,"0"0"-295"15,0 0 23-15,0 0-82 16,0 0-29-16,0 0-49 15,0 0-33-15,-64-16-36 16,55 4-14-16,3 2-2 16,4 2 1-16,2 1-28 15,0 0-6-15,9 0-29 16,6 0 26-16,3 2 3 16,2 2-18-16,-3 3-19 15,-1 0 9-15,-5 0-31 16,-5 5-1-16,-6 11-70 0,0-1-227 15,0-2-606-15</inkml:trace>
  <inkml:trace contextRef="#ctx0" brushRef="#br0" timeOffset="1100.77">17361 13778 857 0,'0'0'276'0,"0"0"-142"16,0 0-50-16,97-65 0 0,-55 46 29 15,3 5-26 1,-5 7-30-16,-4 7-22 16,-6 0-20-16,-9 14 20 0,-9 16 94 15,-12 19-41-15,-6 24 8 16,-29 21 10-16,-4-5-2 15,4-15-17-15,12-24 5 16,12-17 11-16,3 0 8 16,8 4-11-16,0 0-20 15,11-5-19-15,11-3-10 16,2-7-27-16,2-4-14 16,1-5-10-16,-3-5-13 15,-3-3-17-15,-3-4 3 16,-6-1 12-16,-6 0-8 15,-4 0 5-15,-2 2-62 0,0 10-142 16,-11 1-310-16,-3 4-631 16</inkml:trace>
  <inkml:trace contextRef="#ctx0" brushRef="#br0" timeOffset="1449.94">17788 15113 1119 0,'0'0'493'0,"0"0"-204"0,0 0-110 16,0 0-29-16,-54-78-65 15,47 54-50-15,7 1-35 16,0 5-10-16,1 4-18 16,13 4-1-16,5 5 9 15,-1 3 11-15,3 2 9 16,-3 0 20-16,-5 14 24 16,-5 6 17-16,-7 5-3 15,-1 1 13-15,0-2 14 16,-9-3-42-16,-8-10-43 15,3-5-125-15,0-6-468 0</inkml:trace>
  <inkml:trace contextRef="#ctx0" brushRef="#br0" timeOffset="143688.37">18424 11884 195 0,'0'0'314'0,"0"0"-32"0,0 0-81 16,0 0-42-16,0 0-12 16,0 0 16-16,-8-10-19 15,8 10-26-15,-1 0-28 16,1 0-8-16,0 0-16 16,-2 0-4-16,1 0-1 15,1 0-11-15,-2 0-16 16,2 0-7-16,0 0-15 15,0 0-11-15,0 0 7 16,0 0-8-16,0 0 0 16,0 0 0-16,0 7-6 15,0 9-6-15,0 12 12 16,5 13 37-16,-1 22 15 16,1 19-17-16,-1-4-5 0,-1-9 3 15,3-12-5 1,0-18-13-16,1 3-9 0,3 1 0 15,0-10-6-15,-1-4 0 16,-2-8 1-16,2-4 0 16,-3-6-1-16,-1-3-1 15,-2-3 1-15,0-4-1 16,-2-1-5-16,2 0-5 16,0 0 11-16,0-3 11 15,6-10 18-15,-2-6-6 16,4-9-18-16,2-8-5 15,2-4-9-15,6-20-6 16,6-18-12-16,7-18 0 0,-1 5 4 16,-5 17 2-16,-7 24 3 15,-7 19 18-15,-2 0 2 16,-1 4 4-16,-1 4-6 16,-4 12 13-16,-5 5 2 15,-1 6-6-15,0 0-7 16,0 0 8-16,0 0 20 15,0 0-1-15,0 0-5 16,0 0 3-16,0 0-2 16,0 0-3-16,0 0-5 15,0 0-4-15,0 0-1 16,-1 0 1-16,1 0-2 0,0 0-1 16,0 0-4-16,0 0-6 15,0 0-49-15,-5 7-125 16,1 0-393-16,-3 3-778 15</inkml:trace>
  <inkml:trace contextRef="#ctx0" brushRef="#br0" timeOffset="144522.18">18934 12423 485 0,'0'0'308'16,"0"0"-63"-16,0 0-67 15,0 0 9-15,0 0 14 16,0 0-57-16,0 0-30 15,-16-1-29-15,9 5-19 16,-3 9-10-16,-8 8-33 16,-4 11 7-16,-1 9 30 0,1 4-8 15,4 0-9-15,6-6 2 16,4-8 1-16,8-10-20 16,0-9-25-16,2-6-1 15,13-6-15-15,7-3-28 16,5-14 34-16,2-5-1 15,-3-4 10-15,-4 1-16 16,-8 0-6-16,-5 2 13 16,-4 2 9-16,-5 4 9 15,0 1 3-15,0 7 20 16,0 3 14-16,0 5 18 16,-3 1-10-16,0 0-31 15,3 0-23-15,0 8-9 16,0 6-4-16,0 4 13 0,6 4 0 15,5-2 17-15,0-2 4 16,0-4-4-16,2-4-8 16,-4-2-9-16,2-1-8 15,-3 0 8-15,0-1-18 16,1 10-101-16,-2-1-180 16,0-3-433-16</inkml:trace>
  <inkml:trace contextRef="#ctx0" brushRef="#br0" timeOffset="145271.26">19296 12386 532 0,'0'0'303'16,"0"0"-77"-16,0 0-60 16,0 0 38-16,0 0 12 15,0 0-49-15,0 0-79 16,-41-3 3-16,30 18-31 16,-5 8-4-16,-2 7 13 15,-2 7 15-15,5 0-8 16,5-4-33-16,7-4 3 15,3-7-11-15,0-5-29 0,10-6-6 16,7-3-13-16,5-6-32 16,3-2-30-16,4 0-54 15,7-14-59-15,-8-1-201 16,-5-2-155-16</inkml:trace>
  <inkml:trace contextRef="#ctx0" brushRef="#br0" timeOffset="145639.93">19484 12433 791 0,'0'0'343'0,"0"0"-122"15,0 0 2-15,0 100-8 0,0-63-65 16,0-2-24-16,3-5-59 15,2-9-46-15,1-10-21 16,3-6-35-16,1-5-22 16,4-5-44-16,2-15 82 15,1-5-18-15,0-4-26 16,-2-3 8-16,-1 1 24 16,-4 3 31-16,-1 4 0 15,-3 4 35-15,-2 6 32 16,-2 6 27-16,-2 4-2 15,0 4-24-15,0 0-21 16,1 8-24-16,4 12-22 16,1 8 28-16,2 3 13 0,2 1-21 15,-1 0-21-15,0-8 0 16,2-8-146-16,-1-7-434 16,-4-6-905-16</inkml:trace>
  <inkml:trace contextRef="#ctx0" brushRef="#br0" timeOffset="146355.57">19932 12403 173 0,'0'0'612'0,"0"0"-377"16,0 0-67-16,0 0-83 16,0 0 2-16,0 0 32 15,-66 78-8-15,56-50-3 16,1 0-19-16,6-1-9 0,3-1-17 15,0-7-20-15,19-2-8 16,7-8-32-16,8-7-3 16,5-2-31-16,0-7 29 15,-4-11-28-15,-9-3 3 16,-10-2 27-16,-10 1 17 16,-6-1 55-16,-1 2 66 15,-13 0 8-15,-4 0-23 16,2 1-45-16,-1 3-34 15,4 0-19-15,3 4-25 0,5 2-27 16,4 2-78 0,1 2-103-16,0 3-338 0,4 2-289 15</inkml:trace>
  <inkml:trace contextRef="#ctx0" brushRef="#br0" timeOffset="146755.51">20186 12354 584 0,'0'0'347'16,"0"0"-61"-16,0 0-84 15,19 93-37-15,-14-66-16 16,1-4-14-16,1-6-62 16,0-5-34-16,2-5-14 15,0-4 25-15,2-3-43 0,1 0-1 16,1 0 4-16,-1-11 14 15,4-2-5-15,-2-2-9 16,2-4-4-16,-2 1 2 16,-2-3-1-16,-1 0-5 15,-2 2 11-15,-1 2-1 16,-3 6 36-16,-1 2 11 16,-4 7-1-16,0 2-10 15,0 0-10-15,0 0-19 16,0 4-19-16,0 11-22 15,0 5 22-15,0 4 0 16,0 0-1-16,0-4-24 16,0-5-42-16,7-5-72 0,5-7-128 15,18-6-268-15,-2-12 155 16,-1-4-528-16</inkml:trace>
  <inkml:trace contextRef="#ctx0" brushRef="#br0" timeOffset="146989.56">20614 12330 743 0,'0'0'380'16,"0"0"-83"-16,0 0-50 16,0 0-68-16,0 0-56 15,0 0-36-15,0 0-12 16,13 48-36-16,5-28-8 16,8 3 7-16,2-1-17 15,0 2-14-15,-1 1-6 16,-6 2 11-16,-9 1 4 15,-8 2 3-15,-4-2 54 0,-6-1-17 16,-16-5-13-16,-9-4-43 16,-26-18-27-16,8 0-236 15,-1-19-1086-15</inkml:trace>
  <inkml:trace contextRef="#ctx0" brushRef="#br0" timeOffset="147726.41">18071 12351 786 0,'0'0'277'0,"0"0"-102"16,0 0-21-16,0 0 23 16,0 0-30-16,0 0-37 0,0 0-55 15,-82 10-36-15,45-3-11 16,-9 4 28-16,-5 3 61 15,-3 2 22-15,4 0-7 16,6-4-8-16,12-2-9 16,8-3 0-16,10-4-18 15,10-2-17-15,1-1-29 16,3 0-13-16,0 0-9 16,0 0-8-16,0 0 9 15,0 0-8-15,0 0 5 16,0 0-7-16,0 0 0 15,0 0 0-15,0 0-18 0,3 0-95 16,0 0-94-16,6-4-123 16,-2 0-314-16,-1 0-134 15</inkml:trace>
  <inkml:trace contextRef="#ctx0" brushRef="#br0" timeOffset="148090.03">17629 12371 510 0,'0'0'383'0,"0"0"-149"16,0 0-92-16,0 0 0 0,0 0 8 16,0 0-37-16,0 0-41 15,-42 38-24-15,24-12-3 16,-2 4 21-16,-2 7 32 15,1-2-2-15,5-2-9 16,1-6-21-16,6-8-7 16,6-6-22-16,1-6-13 15,2-4-12-15,0-2-11 16,6 1-1-16,9 1 43 16,3 1-14-16,4 1-8 15,1 3-10-15,-5 0-2 16,-2-1-8-16,-4 2-1 15,0-2 0-15,-3 1-48 0,3 6-105 16,0-3-342 0,-3-1-501-16</inkml:trace>
  <inkml:trace contextRef="#ctx0" brushRef="#br0" timeOffset="148828.84">18541 13343 548 0,'0'0'402'0,"0"0"-142"0,0 0-57 16,0 0-8-16,0 0 12 16,0 0-47-16,0 0-42 15,-12 4-25-15,12-4-12 16,0 0-5-16,0 0-5 15,0 0-21-15,0 0-20 16,-1 0-12-16,1 2-9 16,-2 2-9-16,-2 6 0 15,-3 7-6-15,-4 14 6 16,-10 23 9-16,-13 23-1 16,-15 25-7-16,-7 6 6 15,3-16-6-15,11-24 0 16,13-29 9-16,6-10 4 0,-4 0 24 15,2-1 0-15,-2 1 17 16,9-11-5-16,3-5-7 16,7-6-18-16,5-6-8 15,3 1-16-15,0-2 8 16,0 0-1-16,0 0 22 16,0 0 4-16,0 0-13 15,0 0-17-15,0 0-4 16,0 0-52-16,0 0-64 15,0 0-62-15,0-3-70 16,0-3-275-16,0-1-256 0</inkml:trace>
  <inkml:trace contextRef="#ctx0" brushRef="#br0" timeOffset="149032.37">18007 13988 700 0,'0'0'515'0,"0"0"-238"15,0 0-98-15,0 0-74 16,-24 81 59-16,21-36 11 16,2 4-35-16,1-4-14 15,0-7-22-15,0-9-33 16,10-11-35-16,7-10-36 16,2-8-84-16,29-15-74 15,-8-12-388-15,1-3-676 0</inkml:trace>
  <inkml:trace contextRef="#ctx0" brushRef="#br0" timeOffset="153110.96">21320 1395 899 0,'0'0'348'0,"0"0"-50"16,0 0-42-16,0 0-59 15,0 0-32-15,0 0-46 16,-14-4-25-16,12 4-21 16,2 0-21-16,-1 0-10 15,-4 10-41-15,-3 8-1 16,-7 14 0-16,-8 9 14 16,-3 9 4-16,-4 2-9 15,-2-1-2-15,4-7-1 16,5-9 6-16,4-8-10 15,7-10-4-15,5-6 2 0,4-7-88 16,1-1-41-16,2-3-53 16,5 0-134-16,10-11-190 15,3-5-205-15</inkml:trace>
  <inkml:trace contextRef="#ctx0" brushRef="#br0" timeOffset="153474.97">21497 1505 606 0,'0'0'541'0,"0"0"-368"0,0 0 17 15,0 0-21-15,-57 78-16 16,44-48-51-16,3-1-43 16,7-2-27-16,3-4-32 15,0-9-11-15,19-6-16 16,5-6 13-16,5-2 14 15,4-7 8-15,-1-12 7 16,-6-2-15-16,-6 0 1 16,-8 3 7-16,-9 4 10 15,-3 2-6-15,0 4 52 16,-2 2 49-16,-6 0-45 16,0 1-35-16,0 0-23 15,2 1-10-15,3 0-28 0,0 1-48 16,1 0-44-1,2 2-55-15,0 0-47 0,10-6-63 16,4 1-221-16,2-1-268 16</inkml:trace>
  <inkml:trace contextRef="#ctx0" brushRef="#br0" timeOffset="153758.01">21773 1504 373 0,'0'0'390'15,"0"0"-201"-15,0 0-33 16,0 0-21-16,-11 92-31 0,11-62-17 16,0-4-40-1,9-5-34-15,12-5-13 0,6-9 0 16,7-7 6-16,2 0 4 16,-3-16-10-16,-6-4-3 15,-9-2 3-15,-9 1 15 16,-9 0 21-16,0 2 104 15,-12 2 79-15,-5 1-47 16,-2 2-68-16,0 1-13 16,2 3-43-16,1 3-33 15,2 2-15-15,1 5-65 16,-2 0-197-16,4 5-345 16,1 2-702-16</inkml:trace>
  <inkml:trace contextRef="#ctx0" brushRef="#br0" timeOffset="154825.57">22157 1474 78 0,'0'0'643'0,"0"0"-383"0,0 0-64 15,0 0-100-15,0 0-43 16,0 0-9-16,0 0-15 15,22-26 1-15,-6 10-1 16,2-1 5-16,1 0 27 16,1 0 9-16,-4 2-13 15,-1 4-9-15,-4 2 0 16,-5 5 3-16,-3 1 15 16,-3 3-25-16,0 0 3 15,0 0-19-15,0 0-10 16,0 0 6-16,0 1-21 15,0 8 6-15,0 6 26 0,0 8 29 16,0 8-10-16,-3 9-21 16,-11 6-2-16,-5 2-25 15,-3-1 15-15,0-8 5 16,2-8-9-16,5-10-9 16,4-8-4-16,7-9-2 15,2-4-14-15,2-1-20 16,0-15-92-16,9-7-147 15,9-2 120-15,0 0 102 16,0 5 39-16,0 9 13 16,-3 5 57-16,-2 6 42 15,2 0 9-15,-3 9 15 16,1 3-10-16,0 4-17 0,-4-2-28 16,1-3-34-1,-4-1-22-15,0-3-12 0,-2-1-22 16,-2-2-98-16,3 0-165 15,-3-1-225-15,1-3-247 0</inkml:trace>
  <inkml:trace contextRef="#ctx0" brushRef="#br0" timeOffset="155142.2">22419 1558 920 0,'0'0'345'0,"0"0"-10"16,0 0-97-16,0 0-128 0,0 0-75 15,0 0-35 1,73-84-5-16,-51 59-134 0,-2 2-135 16,-7 1 23-16,-5 2-50 15,-5 3-72-15,-3 3 30 16,0 3 343-16,0 2 4 16,0 2 260-16,0 3 83 15,0 1-81-15,0 3-78 16,0 0-15-16,0 0-54 15,0 6-34-15,0 12 49 16,6 6 58-16,-2 5-53 16,-1 3-58-16,0-1-37 15,-1-3-23-15,-2 0-21 16,0 2-30-16,-14 15-101 16,-8-8-265-16,-4-5-583 0</inkml:trace>
  <inkml:trace contextRef="#ctx0" brushRef="#br0" timeOffset="155346.16">22322 1831 910 0,'0'0'308'16,"0"0"55"-16,0 0-78 15,0 0-82-15,0 0-84 16,0 0-74-16,0 0-45 15,30 58-15-15,-24-58-121 16,1 0-76-16,-1 0-166 0,2-2 62 16,-4-5-255-16</inkml:trace>
  <inkml:trace contextRef="#ctx0" brushRef="#br0" timeOffset="155659.79">22322 1831 227 0,'69'-18'375'0,"-68"10"-30"15,5-5-120-15,3-1-28 16,3-2-21-16,3-1-27 15,6 0-21-15,4-1-18 16,2 1-9-16,1 1-14 16,-1 5-30-16,-4 5-21 15,-3 4-11-15,0 2-25 16,-5 0-14-16,1 11-28 0,-1 7 42 16,-2 7 11-16,-2 1 29 15,-3 1 5-15,-7 0-20 16,-1-2-12-16,-5-1 0 15,-15-1 4-15,-9-2 8 16,-5-3 2-16,-2-4-5 16,2-4 3-16,4-4-1 15,5-5-9-15,8-1 3 16,4 0-18-16,5-6-43 16,7-16-81-16,1 3-191 15,0-3-353-15</inkml:trace>
  <inkml:trace contextRef="#ctx0" brushRef="#br0" timeOffset="156508.68">23407 1682 784 0,'0'0'303'0,"0"0"-89"15,0 0 1-15,0 0 15 16,0 0-44-16,0 0-26 16,0 0-50-16,-6 0-49 15,18 0-51-15,7 0 14 16,8 0 38-16,9 0-9 16,9-5-32-16,8 0 0 15,4-1-6-15,2-1-6 16,1 1-9-16,-5 1 0 15,-8-1 0-15,-5 1 1 16,-9 1-1-16,-10-1-50 16,-5 3-27-16,-7-1-13 15,-8 0-42-15,-3-6-70 0,0 1-177 16,-10-2-529-16</inkml:trace>
  <inkml:trace contextRef="#ctx0" brushRef="#br0" timeOffset="156741.06">23971 1436 1008 0,'0'0'291'16,"0"0"-123"-16,0 0 45 15,0 0 18-15,82 37-25 16,-56-19-80-16,-3 5-70 0,-8 0-16 15,-8 2-3 1,-7 3 1-16,-3 2-38 0,-20 3 0 16,-12 4-17-16,-27 15-97 15,7-9-363-15,3-12-623 0</inkml:trace>
  <inkml:trace contextRef="#ctx0" brushRef="#br0" timeOffset="158791.01">24896 1392 519 0,'0'0'590'0,"0"0"-410"15,0 0-9 1,0 0-59-16,0 0-22 0,-80 30-20 16,57 1 3-16,-1 8 16 15,4 7 4-15,3-1-19 16,6-4 28-16,8-6-27 15,3-9-7-15,0-6-19 16,18-8-7-16,7-5 9 16,8-4-51-16,3-3 0 15,4 0 0-15,-3-6-57 16,10-19-102-16,-10 2-221 16,-8-1-267-16</inkml:trace>
  <inkml:trace contextRef="#ctx0" brushRef="#br0" timeOffset="159158.54">25072 1208 905 0,'0'0'203'15,"0"0"-27"-15,-8 86 67 16,5-38-58-16,2 4-16 15,-1 0-43-15,2-4-45 16,-1-5-43-16,1-11-22 16,0-8-10-16,0-10-6 15,0-8-12-15,0-6-27 0,7 0-20 16,4 0-27-16,0-12 86 16,3-2 0-16,0 0 12 15,-1 3-11-15,-3 2 6 16,2 4-7-16,-4 5-1 15,1 0-2-15,0 0 3 16,-1 4 37-16,0 7 18 16,-2 2 9-16,0 0 5 15,0 1-22-15,-3 0-33 16,0-1-14-16,-2-1-50 16,4-2-115-16,-1-4-211 15,2-5-298-15</inkml:trace>
  <inkml:trace contextRef="#ctx0" brushRef="#br0" timeOffset="159318.01">25382 1504 464 0,'0'0'564'0,"0"0"-345"16,0 0-21-16,0 80-26 15,0-57-51-15,0-4-74 16,2-6-47-16,2-6-38 15,-1-2-275-15,0-5-617 0</inkml:trace>
  <inkml:trace contextRef="#ctx0" brushRef="#br0" timeOffset="159465.91">25336 1356 553 0,'0'0'684'0,"0"0"-478"15,0 0-61-15,0 0-145 16,0 0-39-16,0 0-118 16,0 0-231-16</inkml:trace>
  <inkml:trace contextRef="#ctx0" brushRef="#br0" timeOffset="159721.64">25732 1463 42 0,'0'0'1030'15,"0"0"-742"-15,0 0 24 16,-82 58-60-16,63-28-99 16,6-1-51-16,7 1-35 15,4-5-29-15,2-5-5 16,2-6-2-16,11-4-31 15,8-7-11-15,4-3-54 16,7 0 0-16,9-10-174 16,-5-4-292-16,-6 0-380 0</inkml:trace>
  <inkml:trace contextRef="#ctx0" brushRef="#br0" timeOffset="159977.01">25907 1155 1045 0,'0'0'391'16,"0"0"-103"-16,0 0-102 16,0 0 63-16,12 88-51 15,-8-36-29-15,1 5-69 16,-4 2-54-16,1-3-31 15,0-8-5-15,1-8-10 0,0-9-83 16,4-11-79 0,14-12-133-16,0-6-413 0,1-2-356 0</inkml:trace>
  <inkml:trace contextRef="#ctx0" brushRef="#br0" timeOffset="160259.29">26196 1494 378 0,'0'0'773'15,"0"0"-492"-15,0 0 35 16,0 0-95-16,0 0 3 16,-69 85-92-16,47-64-52 15,2-5-58-15,6-5-4 16,2-5-17-16,9-4 1 16,3-2-2-16,0 0-25 15,0 0-18-15,0 0 17 0,3 0 9 16,0 0 17-16,0 0 9 15,5 0-7-15,-1 4 7 16,4 3-9-16,3 2 13 16,3-1-12-16,2-1-1 15,1 0-24-15,11-4-151 16,-5-1-343-16,-6-2-161 0</inkml:trace>
  <inkml:trace contextRef="#ctx0" brushRef="#br0" timeOffset="160792.64">26265 1639 757 0,'0'0'410'0,"0"0"-159"15,0 0-72-15,0 0-45 16,0 0-23-16,0 0-50 16,99-58-30-16,-77 43-19 15,-4 0-5-15,-3 1 2 16,-8 4 3-16,-5 3 20 15,-2 4 17-15,0 3 21 16,-6 0-34-16,-5 0-24 16,0 8-11-16,-3 9-1 15,-1 7 1-15,5 3 6 16,2 1 21-16,5 0 13 16,3-5-2-16,0-6-7 0,0-6-9 15,9-5-23 1,6-6-2-16,5 0-41 0,3-10 2 15,6-10-104-15,0-5-75 16,3-5 16-16,-2-1 44 16,-5 3 104-16,-1 3 56 15,-6 8 91-15,-8 5 60 16,-4 8 27-16,0 4-36 16,-4 0-56-16,1 13-23 15,1 2 43-15,2 2-52 16,0-3-14-16,3-3-24 15,0-4-16-15,3-5-22 16,3-2 22-16,0 0 8 16,3-4 12-16,-2-4-3 15,-1 4-17-15,-3 4-1 0,0 4-27 16,-2 16 28-16,1 7 40 16,-1 3-40-16,1-5 0 15,-2-8-226-15,1-15-787 0</inkml:trace>
  <inkml:trace contextRef="#ctx0" brushRef="#br0" timeOffset="165424.07">21503 2633 1141 0,'0'0'337'0,"0"0"-134"0,0 0-75 16,0 0-6-16,0 0 0 15,0 0-58-15,31 1 20 16,7-1-38-16,11-4 4 15,12-5 25-15,3 2-29 16,0-1-3-16,-6 3-7 16,-8 2-18-16,-10 1-10 15,-10 1-8-15,-10 1-1 16,-6-1-5-16,-6 1-3 16,-5 0-69-16,-3 0-35 15,0 0-5-15,-2-3-104 0,-7 0-76 16,-5 0-199-16</inkml:trace>
  <inkml:trace contextRef="#ctx0" brushRef="#br0" timeOffset="165716.31">21879 2626 75 0,'0'0'673'16,"0"0"-487"-16,0 0-59 15,0 0 15-15,0 0-23 16,-3 76 45-16,3-48 6 0,6 8-13 16,4 7 9-1,5 7 7-15,0 2-50 0,-1-1-29 16,-3-3-14-16,-3-8-8 16,-4-7-26-16,0-9-15 15,-3-10-11-15,-1-5-9 16,2-5-5-16,-2-4 3 15,0 0 2-15,0 0-11 16,1-4-62-16,1-10-141 16,1-5-562-16</inkml:trace>
  <inkml:trace contextRef="#ctx0" brushRef="#br0" timeOffset="166861.31">25051 2432 68 0,'0'0'395'0,"0"0"-99"16,0 0-66-16,0 0-51 16,0 0-24-16,0 0 18 15,0 0-19-15,-6 2-42 16,6-2-33-16,0 0-47 15,7 0 18-15,10 0-16 16,8-2 14-16,11-2 11 16,9 2-9-16,7-3-3 15,8 1 8-15,2-1-14 16,1-3 6-16,-5 3-11 0,-4 0-11 16,-12 3-16-1,-8 0-2-15,-9 1-5 0,-7 1-1 16,-6-2 1-16,-6 1 8 15,-3 1-4-15,-3-2-4 16,0 2-2-16,0-1-43 16,-3 1-171-16,-8 0-393 15,-5 0-257-15</inkml:trace>
  <inkml:trace contextRef="#ctx0" brushRef="#br0" timeOffset="167260.87">25433 2419 358 0,'0'0'541'16,"0"0"-336"-16,0 0-34 15,0 0-13-15,0 0 11 16,0 0-19-16,0 0-49 15,-5 27-62-15,5-1 22 16,0 11 70-16,3 9 3 16,2 6-48-16,-2 2-24 15,1-3-4-15,1-6-7 16,-1-7-7-16,0-8-15 16,-1-9-9-16,0-7 0 15,-3-5-4-15,2-4-4 0,-2-2 6 16,0-2-9-16,1-1-8 15,-1 0 5-15,2 0 5 16,-1 0 14-16,-1 0 18 16,2 0-2-16,0 0-16 15,-1 0-25-15,5-4-57 16,-1-4-177-16,0-3-482 0</inkml:trace>
  <inkml:trace contextRef="#ctx0" brushRef="#br0" timeOffset="169845.4">27621 2355 846 0,'0'0'258'16,"0"0"-149"-16,0 0-25 15,-95 25 45-15,63 2 38 16,3 10-25-16,3 9-34 16,6 9-16-16,9 2 13 15,8-2-5-15,3-6-19 16,6-5-35-16,15-9-7 15,7-10-29-15,6-9-10 16,5-10-41-16,13-10-82 16,-10-16-230-16,-10 0-280 0</inkml:trace>
  <inkml:trace contextRef="#ctx0" brushRef="#br0" timeOffset="170069.62">27633 2613 977 0,'0'0'306'16,"0"0"-111"-16,0 0-53 16,0 0 20-16,0 0-10 15,87-7-32-15,-60 22-33 16,1 7-34-16,-3 5-26 16,-3 1-6-16,-5-2-13 0,-6 2-8 15,-4-7-11 1,-6-5-94-16,1-3-118 0,-1-10-62 15,1-3-21-15,2 0-415 16</inkml:trace>
  <inkml:trace contextRef="#ctx0" brushRef="#br0" timeOffset="170346.08">28005 2612 872 0,'0'0'386'16,"0"0"-191"-16,0 0-18 15,0 0 10-15,0 0-60 0,0 0-55 16,-36 77-58 0,42-71-14-16,12-6-58 0,3 0 25 15,-2-3 33-15,0-9 18 16,-6-1-5-16,-7 0 17 16,-6 2 16-16,0 1 4 15,0 3 9-15,-5 0 6 16,-1 1-30-16,2 2-29 15,2 1-6-15,2 0-63 16,0 1-128-16,8-8-124 16,8 0-47-16,0 0-398 0</inkml:trace>
  <inkml:trace contextRef="#ctx0" brushRef="#br0" timeOffset="170587.26">28215 2535 522 0,'0'0'316'0,"0"0"-25"0,0 0-119 16,-46 88-5-16,40-67-32 16,6-5-33-16,0-5-48 15,12-5-9-15,3-6-29 16,4 0-14-16,-1 0 12 16,-4-10-3-16,-5-2 21 15,-6 1 12-15,-3 1 50 16,0 0-32-16,-2 2 0 15,-4-1-32-15,0 3-30 16,6-3-63-16,0 2-172 16,0 0-264-16</inkml:trace>
  <inkml:trace contextRef="#ctx0" brushRef="#br0" timeOffset="171011.73">28479 2500 631 0,'0'0'742'16,"0"0"-490"-16,0 0 2 15,-66 77-70-15,58-53-79 16,8-5-48-16,0-4-36 16,10-3-21-16,11-8-32 15,4-4-13-15,4 0 22 16,1-17-26-16,-4-5-2 15,-2-5-22-15,-6-4 53 0,-3-4 20 16,-6-6 19 0,-1-6 28-16,-4-5 28 0,0-1-3 15,-2 0 5-15,-1 8 11 16,-1 9 25-16,0 14 13 16,0 11-36-16,0 9-23 15,0 4-49-15,-1 33-18 16,-8 35-12-16,6 30 12 15,3-1 16-15,0-17-11 16,6-28-5-16,9-22-1 16,0 1-8-16,3-5-5 15,1-4-17-15,1-23-136 0,-6-1-319 16,-5-11-1110-16</inkml:trace>
  <inkml:trace contextRef="#ctx0" brushRef="#br0" timeOffset="172429.45">21631 3743 871 0,'0'0'354'15,"0"0"-103"-15,0 0-90 16,0 0 3-16,0 0 19 15,97 10-41-15,-31-6-8 16,35-4-20-16,35 0 1 0,10-5-25 16,-22-6-20-1,-37 2-1-15,-44 4-33 0,-18 2-26 16,-1 0-10-16,-6 0-11 16,-5 0-20-16,-11 2-27 15,-2-3-17-15,-28-2-62 16,-7 0-244-16,-4 2-568 0</inkml:trace>
  <inkml:trace contextRef="#ctx0" brushRef="#br0" timeOffset="172637.83">22183 3787 948 0,'0'0'359'16,"0"0"-79"-16,0 0-74 0,-22 75-19 15,16-38-12-15,5 2-44 16,1 1-22-16,0-4-40 16,0-3-26-16,3-5-37 15,5-3-6-15,0-1-77 16,-1 19-127-16,1-7-284 16,-2-2-281-16</inkml:trace>
  <inkml:trace contextRef="#ctx0" brushRef="#br0" timeOffset="173365.91">25258 3491 740 0,'0'0'328'15,"0"0"-123"-15,0 0 32 16,123-14-9-16,-71 3 2 15,3-1-76-15,-3 1-62 0,-4 2-60 16,-12 2-14-16,-10 3-18 16,-12 2-65-16,-14 2-131 15,-4 0-328-15,-16 5-165 0</inkml:trace>
  <inkml:trace contextRef="#ctx0" brushRef="#br0" timeOffset="173584.02">25321 3553 882 0,'0'0'353'16,"0"0"-111"-16,4 75 36 0,8-29-42 16,0 5-57-1,1 1-50-15,-1-4-57 0,-1-7-49 16,-2-7-23-16,-3-10-12 15,-2-6-124-15,-4-8-210 16,0-6-293-16,-7-4-615 0</inkml:trace>
  <inkml:trace contextRef="#ctx0" brushRef="#br0" timeOffset="173726.68">25424 3769 859 0,'0'0'378'0,"0"0"-133"16,0 0-21-16,106-10-96 0,-30-3-94 16,-9 2-34-16,-6-2-489 15</inkml:trace>
  <inkml:trace contextRef="#ctx0" brushRef="#br0" timeOffset="174252.46">27553 3391 1164 0,'0'0'542'15,"3"83"-260"-15,-3-28-75 16,1 8-99-16,1-12-41 16,2 0-42-16,2-10-25 15,2-12-57-15,7-17-212 16,-3-9-314-16,-4-3-478 0</inkml:trace>
  <inkml:trace contextRef="#ctx0" brushRef="#br0" timeOffset="174629.39">27547 3431 963 0,'0'0'336'0,"0"0"-175"15,0 0-13-15,82-44 51 16,-36 39-16-16,2 5-35 16,-2 0-51-16,-6 9-57 15,-10 3-40-15,-9 2-13 16,-14 0 12-16,-7 1-36 15,0 2 7-15,-17 0 30 16,-7 2 1-16,-5-1 8 16,2 1-8-16,5-3 5 0,6-4-4 15,8-2-2-15,8-3-11 16,0 1-23-16,3 1-47 16,14 2 39-16,1 4 42 15,3 3 6-15,-2 0 0 16,-4 4 7-16,-5 0 27 15,-8 1 26-15,-2-1 26 16,-9-1-33-16,-11-1-24 16,-3-4-15-16,-3-8-20 15,2-5-17-15,6-7-61 16,5-13-167-16,7-5-338 0</inkml:trace>
  <inkml:trace contextRef="#ctx0" brushRef="#br0" timeOffset="175012.86">28126 3577 879 0,'0'0'706'16,"0"0"-443"-16,0 0-65 15,-87 78-104-15,81-58-54 16,6-3-40-16,2-5-14 16,19-6-62-16,2-6 15 0,4 0 10 15,-4-12 9 1,-2-4 19-16,-9 0 23 0,-4 2 23 16,-5 4 41-16,-3 4 53 15,0 4 32-15,0 2-16 16,0 0-45-16,3 0-48 15,3 11-5-15,5 1 46 16,4 4-7-16,1-1-45 16,4-3-29-16,2-5-2 15,3-4-98-15,17-8-103 16,-5-12-422-16,-2-4-1013 0</inkml:trace>
  <inkml:trace contextRef="#ctx0" brushRef="#br0" timeOffset="175346.87">28552 3482 859 0,'0'0'1005'16,"0"0"-706"-16,0 0-142 15,0 0-64-15,-65 73-1 16,56-41-45-16,7-1-34 16,2-6-13-16,3-8-52 15,14-10-45-15,2-7 32 16,3-3 44-16,-1-18-1 15,0-7-12-15,-2-7-13 16,-5-5 34-16,-3-2 13 16,-6-5 5-16,-3-1 16 15,-2-1 15-15,0 1 61 0,0 6 15 16,0 10 20-16,0 14 39 16,0 14-3-16,0 4-88 15,0 35-79-15,0 8 0 16,6 10 0-16,14 5-1 15,9-13-3-15,37 2-200 16,-9-16-128-16,-2-16-493 0</inkml:trace>
  <inkml:trace contextRef="#ctx0" brushRef="#br0" timeOffset="214357.55">21946 4668 608 0,'0'0'384'0,"0"0"-141"15,0 0-69-15,0 0 18 16,0 0-29-16,0 0-44 16,-18 0-18-16,18 0-12 15,0 1-8-15,0-1-1 0,0 0-5 16,0 0-16-16,0 0-23 15,0 0-26-15,12 0 13 16,12 0 9-16,10-6-9 16,15-5 12-16,10-3 22 15,5-3-26-15,0 0-6 16,-4 2-1-16,-10 2-15 16,-12 3-3-16,-13 3-6 15,-12 4 0-15,-6 2-1 16,-7-1 0-16,0 2-13 15,0 0 1-15,0 0-74 16,-10 0-3-16,-4 0-8 0,-25 10-164 16,4 3-320-1,0 1-129-15</inkml:trace>
  <inkml:trace contextRef="#ctx0" brushRef="#br0" timeOffset="214607.81">22027 4716 682 0,'0'0'493'0,"0"0"-319"15,0 0-46-15,0 0-76 16,0 0-29-16,0 0 23 16,10 86 123-16,-1-37-32 0,-2 6-24 15,0 0-57 1,0-4-24-16,-3-11-7 0,-1-10-15 15,0-7-4-15,0-6-6 16,-3-5-25-16,0-3-144 16,0-9-138-16,0 0-62 15,0-1-483-15</inkml:trace>
  <inkml:trace contextRef="#ctx0" brushRef="#br0" timeOffset="-214723.5">22086 4880 1031 0,'0'0'330'16,"0"0"-54"-16,0 0-91 15,0 0 60-15,82-17-48 0,-40 5-71 16,9 1-75-16,21-4-51 16,-11 4-200-16,-12 2-659 0</inkml:trace>
  <inkml:trace contextRef="#ctx0" brushRef="#br0" timeOffset="-213695.31">25334 4404 1070 0,'0'0'301'0,"0"0"-83"16,0 0-55-16,0 0 16 0,0 0-24 15,0 0-73-15,90-22 10 16,-44 11-17 0,3 1-8-16,-1 1 18 0,-5-1-16 15,-9 3-31-15,-8 1-28 16,-13 3-8-16,-4 2-2 16,-6-1-35-16,-3 2-72 15,0 0-65-15,-7 0-90 16,-10 9-219-16,-5 1-10 0</inkml:trace>
  <inkml:trace contextRef="#ctx0" brushRef="#br0" timeOffset="-213476.77">25360 4501 872 0,'0'0'292'16,"0"0"-177"-16,0 0 41 15,0 72 27-15,5-38-8 16,1 0-27-16,2-2-20 16,-2-2-53-16,0-5-47 15,1-4-15-15,-1-3-13 16,-1-4-37-16,-2 1-140 16,0-4-157-16,-2-7-230 0</inkml:trace>
  <inkml:trace contextRef="#ctx0" brushRef="#br0" timeOffset="-213312.15">25440 4594 1003 0,'0'0'300'16,"0"0"-136"-16,0 0-16 15,0 0 14-15,97-12-66 16,-45 7-96-16,-8 1-41 15,-7-2-365-15</inkml:trace>
  <inkml:trace contextRef="#ctx0" brushRef="#br0" timeOffset="-210586.28">27971 4306 552 0,'0'0'595'0,"0"0"-390"15,0 0-46-15,0 0-12 16,0 0 5-16,0 0-35 15,0 0-58-15,-26 0-36 16,20 10-23-16,-1 7 1 0,-5 7 20 16,-2 6 17-1,2 2-4-15,1 4-16 0,3-4-1 16,2 1 17-16,6-5 0 16,0-3-7-16,3-2-18 15,13-3-9-15,5-2 3 16,8-6-3-16,2-2-19 15,3-7-39-15,1-3 29 16,-2-3 29-16,-1-15 1 16,-5-4 5-16,-3-5 0 15,-6-2-4-15,-5 1 14 16,-1 0-3-16,-4 1 20 16,-5 2 33-16,-3 1-5 0,0 4-8 15,0 3 20 1,-2 3 6-16,-7 3-12 0,-1 2-9 15,-2 2-26-15,0 0-14 16,0 2-18-16,1 0 1 16,0 3-2-16,2 0 1 15,1 1-30-15,4 1-26 16,1-2-13-16,-1 2-33 16,0 0-83-16,0 0-136 15,1 0-186-15,0 0-175 0</inkml:trace>
  <inkml:trace contextRef="#ctx0" brushRef="#br0" timeOffset="-210254.75">28451 4206 1123 0,'0'0'323'0,"0"0"-97"16,0 0-55-16,0 0-10 16,0 0-54-16,0 0-54 15,0 0-28-15,7 60 77 0,-2-21 12 16,1 6-32-16,-2 2-29 15,-1-5-31-15,-1-4-14 16,1-7-2-16,0-7-6 16,0-6-109-16,4-9-106 15,-1-5-343-15,1-4-307 0</inkml:trace>
  <inkml:trace contextRef="#ctx0" brushRef="#br0" timeOffset="-209955.07">28687 4263 1003 0,'0'0'494'15,"0"0"-349"1,0 0-30-16,0 0 10 0,0 0-9 16,-54 75-21-16,25-47-29 15,1-2-48-15,4-3-5 16,8-6-13-16,6-6-7 15,7-5 5-15,3-3-33 16,0-3-24-16,13 1 59 16,3 1 45-16,5 2 33 15,3 1-16-15,-1 5-6 16,3 2-14-16,1 2-11 16,0 0-19-16,0 0-12 15,4 3-22-15,-4-6-200 16,-10-4-449-16</inkml:trace>
  <inkml:trace contextRef="#ctx0" brushRef="#br0" timeOffset="-209227.18">29315 4603 1290 0,'0'0'339'15,"0"0"-240"-15,0 0-86 16,0 0-7-16,0 0-6 16,0 0-104-16,-45 83-259 0</inkml:trace>
  <inkml:trace contextRef="#ctx0" brushRef="#br0" timeOffset="-208912.29">29631 4205 1275 0,'0'0'530'0,"0"0"-427"0,0 0-73 16,0 0 183-1,0 84-52-15,0-41-36 0,0-2-54 16,0-6-50-16,0-7-21 15,3-9-48-15,6-8-94 16,-2-7-185-16,-1-4-388 0</inkml:trace>
  <inkml:trace contextRef="#ctx0" brushRef="#br0" timeOffset="-208654.44">29713 4161 1011 0,'0'0'362'0,"0"0"-193"0,0 0-72 16,0 0 45 0,119 9-18-16,-74 10-15 0,1 7-49 15,-2 5-60-15,-7 3-6 16,-10 2 6-16,-12 3 0 16,-15-5-24-16,-2 1-30 15,-26-4 54-15,-9-8 12 16,-5-4 4-16,1-8 1 15,9-8 2-15,8-3-19 16,21-5-55-16,3-11-187 16,6-1-534-16</inkml:trace>
  <inkml:trace contextRef="#ctx0" brushRef="#br0" timeOffset="-208379.43">30141 4371 1111 0,'0'0'503'15,"0"0"-233"-15,0 0-83 16,-50 97-81-16,50-72-57 16,17-10-24-16,18-6-25 15,7-9-28-15,5-6-2 16,-5-17-42-16,-6-5 13 15,-14-1-5-15,-11 0 58 16,-11 4 6-16,0 4 60 16,-17 6 0-16,-5 3-32 15,-9 12-28-15,4 0-165 16,6 0-367-16</inkml:trace>
  <inkml:trace contextRef="#ctx0" brushRef="#br0" timeOffset="-207620.43">30539 4196 887 0,'0'0'317'0,"0"0"-130"16,0 0-61-16,-8 97 4 16,6-69-1-16,2-8-60 15,0-6-41-15,2-5-27 0,9-6-2 16,3-3 7-16,5 0-6 16,5-11 0-16,3-6-21 15,5-4-84-15,-4-2-3 16,-1 3 43-16,-5 6 41 15,-4 6 23-15,-8 7 1 16,-2 1 14-16,-3 7 66 16,-2 9 74-16,-3 7 13 15,0 1-63-15,0-1-49 16,0-7-31-16,0-6-24 16,7-6 0-16,3-4 5 15,8-1 1-15,6-13 22 16,8-7-28-16,0-5-8 0,1-2-23 15,0-1 11 1,-9 0 4-16,-2 4 9 0,-6 3 2 16,-5 5 5-16,-5 5 35 15,-3 8 32-15,-3 4-33 16,0 0-34-16,0 3-11 16,3 11 11-16,4 3 24 15,1 1-11-15,4-1-7 16,4-3-6-16,2-1-8 15,3-2-4-15,3-1 5 16,1-1 7-16,-1-1-18 16,0-3-50-16,-2 0-55 0,-7-5-63 15,-5-7-39 1,-7-10 22-16,-3-1-388 0</inkml:trace>
  <inkml:trace contextRef="#ctx0" brushRef="#br0" timeOffset="-207252.94">30828 4060 998 0,'0'0'1058'0,"0"0"-736"16,0 0-102-16,0 0-74 16,0 0-53-16,0 0-93 15,0 0-8-15,-36 28-233 16,23-13-375-16</inkml:trace>
  <inkml:trace contextRef="#ctx0" brushRef="#br0" timeOffset="-206817">30932 4120 1003 0,'0'0'721'16,"0"0"-415"-16,0 0-106 0,0 0-117 15,0 0-9-15,98 0-74 16,-45-8-118-16,-1-2-973 0</inkml:trace>
  <inkml:trace contextRef="#ctx0" brushRef="#br0" timeOffset="-206020.79">31990 3978 1060 0,'0'0'594'0,"0"0"-228"15,0 0-78-15,0 0-110 16,0 0-111-16,-103 47-40 16,67-1 29-16,5 7-12 15,10 0-34-15,10-4-10 0,11-7 0 16,4-8-9-16,18-7-28 15,11-8-97-15,32-15-102 16,-5-4-159-16,-6 0-599 16</inkml:trace>
  <inkml:trace contextRef="#ctx0" brushRef="#br0" timeOffset="-205712.95">32145 4253 1136 0,'0'0'403'0,"0"0"-101"16,0 0-75-16,0 0-102 16,0 0-73-16,0 0-52 15,0 0-15-15,-43 72-94 16,68-72 28-16,2 0 66 0,0-14-14 16,-4-4-56-16,-4 2 40 15,-8-1 45-15,-6 6 14 16,-5 4 101-16,0 4 42 15,0 3-22-15,0 0-35 16,0 0-38-16,0 3-41 16,0 8-8-16,3 2 8 15,3-1-11-15,2-2-10 16,-1-5-11-16,0-3-20 16,2-2-129-16,11-6-103 15,-4-8-140-15,2-1-474 0</inkml:trace>
  <inkml:trace contextRef="#ctx0" brushRef="#br0" timeOffset="-205285.98">32391 4202 722 0,'0'0'358'0,"0"0"-126"0,0 0-65 15,0 0 6-15,0 0-56 16,0 0-62-16,0 0-48 16,36 22-7-16,-15-22 0 15,3 0 24-15,4 0 2 16,-3-7-8-16,-4 2-9 15,-9 0 21-15,-6 4 29 16,-6 1-59-16,0 0-13 16,0 1 13-16,0 7 29 15,3-1-6-15,8-2-23 0,2-3-41 16,8-2 41-16,3 0 19 16,2-5 0-16,0-7-18 15,-5 0-1-15,-3 0 8 16,-9 1-1-16,-3 1-7 15,-3 1-26-15,-2-1-15 16,1 2 31-16,-2-1 10 16,0 2 11-16,0 1-3 15,0 5 66-15,-5 1 26 16,-7 0-41-16,-7 6-36 16,-6 14-4-16,0 7 7 15,2 2 10-15,8 1-20 16,15-5-7-16,3-5-7 0,31-8-2 15,29-7-26 1,34-10-17-16,-12-13-315 0,-5-4-657 0</inkml:trace>
  <inkml:trace contextRef="#ctx0" brushRef="#br0" timeOffset="-204129.16">22073 5799 149 0,'0'0'951'0,"0"0"-601"15,0 0-41-15,0 0-79 16,0 0-33-16,0 0-35 16,28 5-34-16,11-5-51 15,15-3 29-15,7-4-12 16,0-1-14-16,-6 3-16 15,-9-1-46-15,-14 1-17 16,-10 1-1-16,-10 1-29 0,-6 0-84 16,-4-1-78-1,-4 1-82-15,-13 0-230 0,-7 2-551 0</inkml:trace>
  <inkml:trace contextRef="#ctx0" brushRef="#br0" timeOffset="-203917.87">22158 5885 947 0,'0'0'372'15,"0"0"-85"-15,0 0-116 16,0 0 94-16,10 106-63 16,-1-58-54-16,-1 3-28 0,1-5-43 15,-3-6-53 1,1-7-15-16,-1-10-9 0,0-7-65 15,1-9-173-15,-2-4-458 16,-2-3-588-16</inkml:trace>
  <inkml:trace contextRef="#ctx0" brushRef="#br0" timeOffset="-203775.36">22273 6027 1051 0,'0'0'494'0,"0"0"-242"15,0 0-41-15,0 0-51 16,115-21-67-16,-27 2-93 16,-12 2-169-16,-5-1-892 0</inkml:trace>
  <inkml:trace contextRef="#ctx0" brushRef="#br0" timeOffset="-202460.18">25280 5537 730 0,'0'0'527'0,"0"0"-289"15,0 0-2-15,0 0-14 16,0 0-27-16,0 0-86 15,0 0 34-15,96-9 17 16,-45 4-33-16,4-1-19 16,3 0-46-16,-4 2-28 15,-8 1-27-15,-9 2-7 16,-10 1-32-16,-9-1-83 16,-5-1-61-16,-13-3-91 15,0 1-338-15,0-1-11 0</inkml:trace>
  <inkml:trace contextRef="#ctx0" brushRef="#br0" timeOffset="-202296.14">25569 5517 530 0,'0'0'749'0,"0"0"-522"16,0 0-23-16,0 0 77 16,0 79 12-16,6-41-66 15,1 5-71-15,2-1-81 16,0-1-60-16,6-6-15 15,10 2-149-15,-4-10-199 16,-2-12-904-16</inkml:trace>
  <inkml:trace contextRef="#ctx0" brushRef="#br0" timeOffset="-200868.46">28426 5300 512 0,'0'0'690'15,"0"0"-387"-15,0 0 10 16,0 0-101-16,0 0-57 16,0 0-81-16,-96 23-31 15,66 10 1-15,-1 8 20 16,3 4-8-16,5 1 1 15,8-4 5-15,5-7-14 16,9-7-21-16,1-4-27 16,8-4-9-16,15-4-55 0,11-3-58 15,23-6-84 1,-8-5-319-16,-7-2-76 0</inkml:trace>
  <inkml:trace contextRef="#ctx0" brushRef="#br0" timeOffset="-200636.99">28409 5581 829 0,'0'0'580'16,"0"0"-268"-16,0 0-39 15,0 0-143-15,0 0-41 16,0 0-23-16,88-37-27 16,-58 33-16-16,-5 4-12 15,-4 0-11-15,-7 15 0 16,-4 9 13-16,-6 7 9 15,-4 3 6-15,0 1-22 0,0-4-6 16,0-5-37-16,0-9-86 16,5-17-102-16,12 0-283 15,5-6-173-15</inkml:trace>
  <inkml:trace contextRef="#ctx0" brushRef="#br0" timeOffset="-200385.28">28803 5575 611 0,'0'0'719'0,"0"0"-445"16,0 0-69-16,0 0-34 16,0 0-5-16,-82 75-85 15,72-54-44-15,8-3-37 16,2-5-31-16,16-8-43 0,11-5 2 16,3 0 47-1,0-11-19-15,-6-7-38 0,-3-1 42 16,-8-3 27-16,-6 4 0 15,-5 1-3-15,-2 6-16 16,0 1-56-16,-3 6-122 16,-4 1-112-16,2 1-627 0</inkml:trace>
  <inkml:trace contextRef="#ctx0" brushRef="#br0" timeOffset="-200149.99">29033 5532 538 0,'0'0'765'16,"0"0"-553"-16,0 0 20 0,0 0-44 15,-84 60-57-15,81-49-81 16,3-5-50-16,6-4-21 16,13-2-100-16,4 0 30 15,2-2 22-15,-2-8-39 16,-7 2-9-16,-7 1 55 15,-7 1 56-15,-2 5-10 16,0-1-20-16,-7 1-49 16,0 1-93-16,4-2-696 0</inkml:trace>
  <inkml:trace contextRef="#ctx0" brushRef="#br0" timeOffset="-199735.13">29249 5503 1283 0,'0'0'282'15,"0"0"-85"-15,0 0-7 16,0 0-29-16,-85 71-77 16,80-54-45-16,5-5-39 15,2-4-11-15,16-5-54 16,9-3-2-16,4-3 66 15,4-15-21-15,-1-5-26 16,-5-7 32-16,-4-3 0 0,-8-3 15 16,-3-4-5-1,-5-4 6-15,-5 0 1 0,-4 2 13 16,0 7 32-16,0 11 60 16,0 10 58-16,-3 10-11 15,-1 4-61-15,-4 11-71 16,2 15-20-16,-1 16 5 15,2 8 40-15,2 4 32 16,3-2-29-16,0-7-10 16,6-8-39-16,9-10-2 15,5-10-27-15,2-9-101 16,17-8-115-16,-5-12-256 16,-1-5-823-16</inkml:trace>
  <inkml:trace contextRef="#ctx0" brushRef="#br0" timeOffset="-199472.67">29768 5183 1228 0,'0'0'697'0,"0"0"-454"16,0 0-39-16,0 0-9 16,0 0-43-16,96 7-69 0,-86 7-55 15,-5 3-28-15,-5 4-28 16,0 3-74-16,-25 11-104 16,2-7-495-16,4-4-849 0</inkml:trace>
  <inkml:trace contextRef="#ctx0" brushRef="#br0" timeOffset="-199368.57">29795 5554 1356 0,'0'0'623'0,"0"0"-324"15,0 0-184-15,0 0-115 16,0 0-112-16,0 0-1338 0</inkml:trace>
  <inkml:trace contextRef="#ctx0" brushRef="#br0" timeOffset="-192400.8">29055 2112 147 0,'0'0'315'0,"0"0"-125"15,0 0-81-15,0 0-73 16,0 0-23-16,0 0-13 16,-10 0-18-16,10 0-34 15,0 0 5-15,0 0 35 16,0 0 12-16,0 0 18 0,0 0 22 15,0 0-6 1,0 0 2-16,0 0 34 0,0 0 32 16,0 0-10-16,0 0 17 15,0 0 4-15,0 0 11 16,0 0 22-16,0 0 2 16,-2 0-27-16,1 0-28 15,1 0-27-15,0 0 1 16,0 0-19-16,0 0-8 15,0 0-3-15,0 0-12 16,0 0 3-16,0 0-13 16,0 0-9-16,0 0-5 15,9 0 12-15,9-3-12 16,10-3-1-16,11-3 0 16,10-3 8-16,10-1-10 15,4-3 9-15,3 0-7 0,-5 2 6 16,-8 1-5-16,-10 5 6 15,-12 0-6-15,-9 3-1 16,-11 1 6-16,-5 3 3 16,-6-1-2-16,0 2 65 15,0 0 5-15,0 0 2 16,0 0-8-16,0 0-22 16,0 0-15-16,0 0 4 15,0 0-10-15,0 0-15 16,0 0-13-16,0 0-1 15,0 0-35-15,0-1-83 0,0-7-91 16,-2 1-166-16,-4-5-646 16</inkml:trace>
  <inkml:trace contextRef="#ctx0" brushRef="#br0" timeOffset="-192184.62">29567 1841 940 0,'0'0'488'0,"0"0"-267"16,0 0 17-16,0 0-12 15,91 0-25-15,-57 11-59 16,2 5-62-16,-4 1-44 0,-6 3-20 16,-8 1-16-16,-9 1-2 15,-9 6-75-15,0 1-54 16,-30 18-154-16,0-8-294 15,1-7-565-15</inkml:trace>
  <inkml:trace contextRef="#ctx0" brushRef="#br0" timeOffset="-190118.95">30318 1490 854 0,'0'0'367'0,"0"0"-135"0,0 0-40 16,0 0-30-16,0 0-43 15,0 0-78-15,0 0 61 16,92-6 41-16,-22 3 1 16,24-4-20-16,18-5 17 15,-9-1-35-15,-26 2-34 16,-29 2-20-16,-28 6-26 15,-3 1-20-15,-6-1-5 16,-2 1-1-16,-8 1-3 16,-1-1-12-16,0 2-70 15,-16 0-67-15,-26 0-99 16,1 0-383-16,3 5-226 0</inkml:trace>
  <inkml:trace contextRef="#ctx0" brushRef="#br0" timeOffset="-189895.06">30727 1532 827 0,'0'0'313'0,"0"0"-122"15,0 0-1-15,0 0 75 16,-3 116-7-16,3-61-65 16,3 5-48-16,8 0-16 15,1-5-40-15,4-7-16 16,-2-7-34-16,1-10-26 15,-5-9-5-15,-1-7-8 16,-5-7-1-16,0-5-69 0,-3-3-82 16,1 0-147-1,-2-6-475-15</inkml:trace>
  <inkml:trace contextRef="#ctx0" brushRef="#br0" timeOffset="-185914.9">29352 3141 598 0,'0'0'706'16,"0"0"-377"-16,0 0-64 16,0 0-54-16,0 0-27 15,0 0-56-15,0 0-11 16,-37-25-47-16,37 25-21 15,0 0-16-15,0-2-8 0,0 2-17 16,10-4-8-16,14-2 0 16,15-5 25-16,15-5 31 15,8-4-32-15,8 0-12 16,-1 0-11-16,-7 4-1 16,-12 3 0-16,-14 5-48 15,-12 3-31-15,-10 3-43 16,-8 0-52-16,-6 2-77 15,0-5-120-15,-4 1-167 16,-8-3-637-16</inkml:trace>
  <inkml:trace contextRef="#ctx0" brushRef="#br0" timeOffset="-185705.45">29753 2885 743 0,'0'0'572'0,"0"0"-327"15,0 0-28-15,0 0 25 16,0 0-8-16,97-3-49 16,-64 15-62-16,-4 5-47 15,-4 1-43-15,-7 3-18 16,-9 3-3-16,-8 3-12 16,-1 3-2-16,-6 3-60 15,-21 14-105-15,4-9-192 16,4-8-425-16</inkml:trace>
  <inkml:trace contextRef="#ctx0" brushRef="#br0" timeOffset="-185199.12">30480 2723 1149 0,'0'0'625'15,"0"0"-320"-15,0 0-116 16,0 0-46-16,0 0-42 15,0 0-20-15,112-29 16 0,-49 16-14 16,3 0-19 0,-1 2-7-16,-11 1-23 0,-11 4-28 15,-12 0-6-15,-14 5 0 16,-10 1-82-16,-7 0-86 16,-10 0-45-16,-41 7-95 15,2 5-393-15,-2-1-387 0</inkml:trace>
  <inkml:trace contextRef="#ctx0" brushRef="#br0" timeOffset="-185012.44">30619 2823 924 0,'0'0'327'16,"0"0"8"-16,0 0-55 0,0 0-34 15,34 89-21-15,-24-57-77 16,1-1-48-16,-2-2-54 15,1-5-34-15,-1-4-12 16,-1-6-48-16,-1-6-112 16,-3-8-210-16,-4 0-263 15,0 0-549-15</inkml:trace>
  <inkml:trace contextRef="#ctx0" brushRef="#br0" timeOffset="-184848.17">30704 2894 1023 0,'0'0'558'16,"0"0"-239"-16,0 0-84 15,0 0-67-15,103-46-67 0,-57 31-80 16,21 0-21-16,-12 2-315 16,-11 2-1104-16</inkml:trace>
  <inkml:trace contextRef="#ctx0" brushRef="#br0" timeOffset="-182797.88">27604 4541 914 0,'0'0'371'0,"0"0"-160"16,0 0-45-16,0 0-32 15,0 0-26-15,0 0-30 16,0 0-32-16,-44 31-19 15,31 21 21-15,-5 41 91 16,-3 47-22-16,3 21 9 16,5 1 9-16,11-22-51 15,2-47-21-15,9-25-23 16,11-26-19-16,6-11-9 0,12 0 16 16,9-3-1-16,11-1-18 15,1-10-8-15,-2-8 10 16,-10-5-10-16,-11-3 0 15,-14-1 0-15,-10 0 0 16,-9 0 18-16,-3 0 38 16,0 0 75-16,0 0-3 15,0 0-16-15,0 0-30 16,0 0-31-16,0 0-25 16,0 0-18-16,0 0-9 15,0 0-4-15,0 0 2 16,0 0-46-16,0 0-49 15,0 0-113-15,-7 0-158 16,-4 0-373-16</inkml:trace>
  <inkml:trace contextRef="#ctx0" brushRef="#br0" timeOffset="-182164.6">27516 5841 485 0,'0'0'579'0,"0"0"-350"16,0 0 15-16,0 0-34 15,0 0-17-15,0 0-61 16,0 0-23-16,-66 54-6 16,38-6-7-16,-8 37 2 15,-8 38 12-15,1 18-25 16,12-7 2-16,14-31-10 15,16-41-26-15,1-21-6 16,1-12-14-16,14 1-4 16,3-4-27-16,4-7 0 15,1-9-6-15,-2-7 5 16,-2-3 0-16,-7 0-24 16,-3 0 14-16,-2 0 1 0,-5 0-13 15,-1 0-12 1,-1 0-27-16,2 0-47 0,6-4-109 15,-1-1-332-15,3-1-514 0</inkml:trace>
  <inkml:trace contextRef="#ctx0" brushRef="#br0" timeOffset="-181905.45">27578 6574 1463 0,'0'0'636'0,"0"0"-401"16,0 0-124-16,0 0-37 15,-28 78 36-15,28-35-48 0,0 4-27 16,0-2-27-16,0-3-7 16,-4-6 0-16,-4-5 8 15,-6-6-9-15,-5-4-21 16,-5-4-7-16,-2-4-12 15,-2-1-23-15,1-7-68 16,4-5-129-16,5 0-348 16,7-4-589-16</inkml:trace>
  <inkml:trace contextRef="#ctx0" brushRef="#br0" timeOffset="-181330.18">27954 6740 954 0,'0'0'399'0,"0"0"-149"15,0 0-123-15,15 146 123 16,-3-25-6-16,-2 13-90 16,-4-19-83-16,-3-36-28 15,0-37-27-15,1-14-5 16,0-2 5-16,0-5-14 16,1-7-2-16,2-11-11 15,2-3 11-15,7-24 0 16,7-24 24-16,3-24-8 15,2-27-15-15,-1-10 0 0,-10 5 11 16,-5 25-1-16,-5 28-10 16,-3 20 6-16,-1 15-6 15,-2 5-2-15,2 4-10 16,0 3-56-16,0 4-68 16,8 10-168-16,0 8-252 15,-1-1-128-15</inkml:trace>
  <inkml:trace contextRef="#ctx0" brushRef="#br0" timeOffset="-180946.64">28402 7030 1230 0,'0'0'768'15,"0"0"-454"-15,-72 100-105 16,50-49-63-16,10-2-57 16,9-4-23-16,3-9-15 15,10-12-51-15,14-13-29 16,6-11-34-16,3-6-12 16,-2-19-11-16,-3-12-20 15,-4-3 19-15,-12-5 14 16,-6 5 63-16,-6 6 10 0,0 7 50 15,0 10 45 1,-4 9 32-16,-1 4 11 0,4 4-41 16,-1 0-54-16,2 1-37 15,0 13-6-15,5 4-6 16,7 3 6-16,5 2-7 16,2-3-49-16,3-3-93 15,12-5-101-15,-5-5-416 16,-3-4-456-16</inkml:trace>
  <inkml:trace contextRef="#ctx0" brushRef="#br0" timeOffset="-180711.35">28861 6941 1490 0,'0'0'728'0,"0"0"-453"16,-67 74-72-16,43-29-3 16,11 2-46-16,4 2-74 15,9-7-44-15,3-10-36 16,13-6-44-16,10-12-76 16,2-12-80-16,18-6-68 15,-7-14-216-15,-6-3-269 0</inkml:trace>
  <inkml:trace contextRef="#ctx0" brushRef="#br0" timeOffset="-180179.14">29076 6920 781 0,'0'0'556'0,"0"0"-328"15,0 0 12-15,0 0-3 16,0 0-44-16,0 0-85 16,-15 79 39-16,15-30 23 15,0 0-73-15,0-3-45 16,3-11-10-16,11-13-29 16,6-12-13-16,9-10-18 15,2-2-61-15,3-24-12 16,-1-7-37-16,-3-10-38 15,-5-3 15-15,-10-1-17 0,-6 3 98 16,-6 7 70 0,-3 8 23-16,0 11 93 0,0 8 29 15,0 10-8-15,-1 0-18 16,1 13-56-16,0 10-11 16,0 10 25-16,0 2 7 15,10 0-47-15,2-5-34 16,6-4-3-16,7-3-140 15,-3-6-180-15,-3-5-605 0</inkml:trace>
  <inkml:trace contextRef="#ctx0" brushRef="#br0" timeOffset="-179512.23">29601 6897 332 0,'0'0'970'0,"0"0"-582"16,0 0-39-16,0 0-131 15,0 0-90-15,0 0-93 16,-64 84 11-16,58-41-14 0,5 0-22 15,1-8-10-15,6-10 0 16,13-9 0-16,5-10-1 16,3-6-10-16,3-5-6 15,-4-16 17-15,-2-3 5 16,-10-4 12-16,-6 0 19 16,-8-2 33-16,0 1-2 15,-3-1-23-15,-11 3 23 16,2 2-32-16,-2 3-28 15,4 5-7-15,4 6-37 16,1 2-61-16,5 4-77 16,0 1-158-16,0 1-330 15,5 1-531-15</inkml:trace>
  <inkml:trace contextRef="#ctx0" brushRef="#br0" timeOffset="-179179.83">29802 6763 651 0,'0'0'505'0,"0"0"-221"16,0 0 45-16,27 99-84 16,-18-55-41-16,2-5-90 15,1-6-44-15,1-9-26 16,3-12-32-16,4-11 9 16,4-1-21-16,1-16-11 15,2-14 11-15,-3-4-17 16,-3-4-14-16,-3 0 11 15,-8 4 19-15,-2 6 1 0,-5 10 34 16,-2 8 39-16,-1 7 56 16,0 3-12-16,0 1-20 15,0 18-44-15,0 6-33 16,0 9 5-16,0 3 14 16,0-2-36-16,0-7-3 15,9-8-52-15,5-8-87 16,14-12-85-16,-3-6-151 15,0-11-581-15</inkml:trace>
  <inkml:trace contextRef="#ctx0" brushRef="#br0" timeOffset="-178925.14">30270 6681 1066 0,'0'0'708'16,"0"0"-365"-16,0 0-84 15,0 0-91-15,0 0-61 16,-7 83-89-16,36-67-18 16,1-2-15-16,-3 1-10 15,-3-2 9-15,-10 1 10 16,-11 5 6-16,-3 2 65 16,-11 2 58-16,-14 0-5 15,-3-1-19-15,3-7-50 16,4-6-49-16,9-9-43 15,12-17-159-15,0-14-142 0,3 0-940 16</inkml:trace>
  <inkml:trace contextRef="#ctx0" brushRef="#br0" timeOffset="-169642.28">28136 7819 116 0,'0'0'174'0,"0"0"-43"15,0 0-4-15,0 0-13 16,0 0-17-16,0 0 29 16,0-13-1-16,0 11-36 15,0 0-20-15,0-1-1 16,0 0-32-16,-2-1-8 15,0 1-19-15,-1 0-9 0,1 2 0 16,-1-1-20 0,2 2 15-16,-1 0 5 0,2 0 21 15,0 0 2-15,0 0 10 16,0 0 24-16,0 0 24 16,-1 0 6-16,1 0-28 15,-2 0-5-15,1 0 0 16,-1 0 3-16,1 0 1 15,-1 0 11-15,-2 0-6 16,-1 2-9-16,-2 3-16 16,-4 5-23-16,-1 6 7 15,-9 9-3-15,-7 12-3 16,-18 25 4-16,-15 30-13 16,-11 27-6-16,4 5 4 15,12-23 7-15,22-32 13 0,13-29 35 16,6-11-3-16,-3 3-3 15,3 0-3-15,-2-1 1 16,4-8-10-16,6-8-4 16,1-6-11-16,3-5-5 15,3-3 17-15,0-1 7 16,0 0 10-16,0 0-10 16,0 0 2-16,0 0-8 15,0 0-6-15,0 0-8 16,0 0-25-16,0 0 1 15,0 0-2-15,0-1-96 16,0-2-68-16,0-1-52 16,0-12-148-16,2 1-291 15,-2 0-323-15</inkml:trace>
  <inkml:trace contextRef="#ctx0" brushRef="#br0" timeOffset="-169310.17">27491 8479 909 0,'0'0'406'15,"0"0"-114"-15,0 0-73 16,0 0-59-16,0 0-56 16,0 0-26-16,-10 75 84 15,4-34-50-15,2 1-11 16,1-5-31-16,1-9-15 15,2-5-8-15,0-8-20 0,3-5-21 16,8-4-6-16,10-5-10 16,7-1 9-16,8 0 0 15,6-8 1-15,-1-3 1 16,-7-1 0-16,-7 5-1 16,-10 3-30-16,-7 2-52 15,-7 2-59-15,-3 8-143 16,-4 9-324-16,-11-1-255 0</inkml:trace>
  <inkml:trace contextRef="#ctx0" brushRef="#br0" timeOffset="-168577.1">26565 9356 872 0,'0'0'596'0,"0"0"-312"16,0 0-85-16,0 0-85 15,0 0-21-15,0 0-25 16,97-12 38-16,9-1-2 15,48-8-9-15,19-3 12 16,-11 1 5-16,-27 3-22 0,-49 7-29 16,-28 6-40-16,-25 2-12 15,-12 2-8-15,-9 2-1 16,-2 0 0-16,-7 1-10 16,-3-2-16-16,-8-1-15 15,-15-1-1-15,-7 1-94 16,-4 1-34-16,-6 2-49 15,-1 0-83-15,-1 12-63 16,-1 8 28-16,3 4-223 16,4 0 257-16,6-3 303 15,7-2 26-15,9-5 134 16,4-7 106-16,7-3-3 16,3-2-50-16,0-1-9 0,0-1-67 15,0 0 9-15,0 0-11 16,0 4-3-16,0 3-23 15,0 9-17-15,0 12 26 16,7 24-5-16,5 32-21 16,3 24 16-16,1 9-47 15,-2-9 15-15,-4-27-3 16,-7-27 2-16,0-16-6 16,-1-8-15-16,-1-2-9 15,1-1-17-15,-1-5 1 16,-1-9-10-16,0-8-10 15,2-3-7-15,-2-2 17 0,0 0 8 16,0 0 0-16,0 0-6 16,0 0-3-16,1 0-8 15,-1 0-9-15,2 0-1 16,-1 0-12-16,1-2-62 16,2-3-118-16,14-10-139 15,-1-1-273-15,0-1-756 0</inkml:trace>
  <inkml:trace contextRef="#ctx0" brushRef="#br0" timeOffset="-167660.52">29777 7555 884 0,'0'0'489'16,"0"0"-221"-16,0 0-20 15,0 0-18-15,0 0-56 16,0 0-48-16,0 0-40 16,-9-9-10-16,9 9-7 15,0 0-1-15,0 0 7 16,0 0-12-16,0 0-1 15,0 0-33-15,0 0-4 16,2 0-15-16,10 6-9 0,8 14 9 16,9 11-4-1,8 12 9-15,7 11 20 0,5 8-17 16,0 0 5-16,3 0 4 16,0-5-11-16,-4-5 7 15,0-4-8-15,-6-1 3 16,-1-4 7-16,-6 0-7 15,-4-2 3-15,-4-3-7 16,-6-3 2-16,-2-5-8 16,-5-5 2-16,-1-8-4 15,-5-4-4-15,-4-7-1 16,-1-4 5-16,-3 0 1 16,0-2 5-16,0 0 6 15,0 0-17-15,0 0 0 16,0 0-1-16,0 0-80 0,2-2-117 15,3-13-91-15,0 0-239 16,-1-2-422-16</inkml:trace>
  <inkml:trace contextRef="#ctx0" brushRef="#br0" timeOffset="-167391.87">30550 8074 586 0,'0'0'684'0,"0"0"-369"16,0 0 17-16,0 0-71 16,0 0-95-16,0 0-79 15,0 0-47-15,2 51 46 0,8-15-10 16,0 6-35-16,-2-3-12 16,-7-2-2-16,-1-5 0 15,-3-2-12-15,-14-5 12 16,-8-3-17-16,-4-6 10 15,-1-3-10-15,0-6-10 16,3-3-68-16,3-4-126 16,8-4-371-16,7-9-912 0</inkml:trace>
  <inkml:trace contextRef="#ctx0" brushRef="#br0" timeOffset="-167007.12">30431 8675 1145 0,'0'0'651'0,"0"0"-334"16,0 0-137-16,0 0-100 0,0 0 0 16,137-12 49-16,-31 2 16 15,15-1-56-15,-20-1-26 16,-23 2-12-16,-36 4-11 15,-14 2-23-15,-6 0-16 16,-7 1-1-16,-5 2-16 16,-10 1-101-16,-25 2-105 15,-11 10-74-15,-8 1-455 0</inkml:trace>
  <inkml:trace contextRef="#ctx0" brushRef="#br0" timeOffset="-166759.96">30547 8839 980 0,'0'0'375'0,"0"0"158"15,9 104-173-15,7-18-47 16,4 30-60-16,4 10-61 16,-2-8-53-16,-5-28-39 15,-4-31-49-15,-4-20-31 16,-3-14-12-16,1-1-7 15,-2-3-2-15,-2-2-33 16,0-9-86-16,-2-9-124 16,1-14-82-16,-1-11-330 15,-1-9-675-15</inkml:trace>
  <inkml:trace contextRef="#ctx0" brushRef="#br0" timeOffset="-166617.56">30629 9166 1209 0,'0'0'719'0,"0"0"-427"16,0 0-126-16,0 0-34 15,125-38-71-15,-41 18-61 16,-13 2-209-16,-12 1-1823 0</inkml:trace>
  <inkml:trace contextRef="#ctx0" brushRef="#br0" timeOffset="-75968.46">31548 9261 940 0,'0'0'373'15,"0"0"-235"-15,0 0-52 16,0 0 39-16,0 0 31 15,0 0-25-15,-54 46-51 16,24-2-4-16,-25 44-23 16,-34 58 52-16,-27 46-17 15,-19 24-1-15,-8 3-13 16,12-27-17-16,10-27-24 16,21-31-13-16,27-40 3 15,23-33 48-15,18-21 71 16,6-12-15-16,3-1-28 15,2-5-26-15,4-3-4 0,10-9-25 16,5-6-5 0,2-4-24-16,0 0-10 0,0 0-5 15,0 0-29-15,3 0-23 16,-1-1-47-16,-1-4-54 16,-1-10-111-16,0 0-107 15,0-3-409-15</inkml:trace>
  <inkml:trace contextRef="#ctx0" brushRef="#br0" timeOffset="-75402.03">29986 9742 1053 0,'0'0'514'0,"0"0"-224"16,0 0-74-16,0 0-29 15,0 0-11-15,0 0-33 16,0 0-23-16,-6 0-18 0,6 0-20 15,0 0-10 1,0 0 1-16,0 0 8 0,0 0-17 16,0 0-5-16,3 0-32 15,9 10 10-15,9 7-13 16,12 14 30-16,25 23-20 16,34 33-8-16,44 37-14 15,30 16-3-15,18 1 0 16,6-14-9-16,-13-27-6 15,-6-14 6-15,-14-11 6 16,-20-10 2-16,-19-9 1 16,-29-8-8-16,-25-9 6 15,-22-12-7-15,-13 1 1 16,1 0 32-16,-2 0 8 16,-4 0 5-16,-11-8-17 0,-7-6 16 15,-5-7 3-15,-1-3 24 16,0-4-8-16,0 0-8 15,-6-5-56-15,-8-18-35 16,-19-42-208-16,3 1-455 16,-1 3-680-16</inkml:trace>
  <inkml:trace contextRef="#ctx0" brushRef="#br0" timeOffset="-73617.04">26995 10683 751 0,'0'0'537'0,"0"0"-325"16,0 0-15-16,0 0-12 15,0 0-40-15,0 0-73 16,0 0-38-16,40-46-16 16,-7 28-4-16,1 3 11 15,-1 1-14-15,-8 4 1 16,-5 6 2-16,-8 4-13 0,-6 0 42 16,-2 3 0-16,1 12-20 15,2 10 19-15,0 10 5 16,3 4 11-16,1 4-1 15,-3-1-2-15,-1 0-2 16,1-1-8-16,-3-4-27 16,-3-2-3-16,0-1-15 15,-2-2-106-15,0 13-127 16,-6-6-295-16,0-8-147 0</inkml:trace>
  <inkml:trace contextRef="#ctx0" brushRef="#br0" timeOffset="-73481.73">27242 11300 905 0,'0'0'490'16,"0"0"-189"-16,0 0-29 16,0 0-65-16,0 0-72 15,0 0-115-15,0 0-20 16,5-2-152-16,8-14-467 16,1-7-406-16</inkml:trace>
  <inkml:trace contextRef="#ctx0" brushRef="#br0" timeOffset="-73085.61">27469 10617 1179 0,'0'0'515'16,"0"0"-266"-16,0 0-120 0,0 0-29 15,0 0-18-15,88-25-24 16,-55 25 1-16,0 0-5 16,-3 11 7-16,-5 7 3 15,-8 3-11-15,-9 6-11 16,-8 3-6-16,0 5-36 16,-10 5-81-16,-17 19-158 15,5-10-468-15,1-6-783 0</inkml:trace>
  <inkml:trace contextRef="#ctx0" brushRef="#br0" timeOffset="-72985.16">27729 11132 1117 0,'0'0'628'15,"0"0"-231"-15,0 0-119 16,0 0-158-16,0 0-120 16,0 0-367-16</inkml:trace>
  <inkml:trace contextRef="#ctx0" brushRef="#br0" timeOffset="-28185.53">22728 11715 772 0,'0'0'332'0,"0"0"-121"16,0 0-51-16,0 0-2 15,0 0 4-15,0 0-12 16,-6 0-42-16,6 0-20 0,0 0-10 16,0 0-7-16,0 0-8 15,0 0-9-15,0-1-21 16,3-1-18-16,0 1 0 15,3 1-14-15,5 0-1 16,6 0-16-16,10 0 16 16,10 7 0-16,9 4 0 15,7 2 2-15,7 0-1 16,4 2 8-16,16 2-8 16,16 3-1-16,21 1 0 15,13-3 0-15,0-4 0 16,1-5-1-16,-5-5 0 15,5 0 0-15,8 0 1 0,6 2 0 16,2 3 1-16,2 2 5 16,-3 1-6-16,-4 2-7 15,0-2 7-15,-6 0 0 16,1-2 1-16,2-1-1 16,4 0 1-16,3-3 9 15,4 1-10-15,0 2-1 16,1-4 1-16,0 2 0 15,-1-1 1-15,1 0-2 16,2-2 2-16,3 0-1 16,3 2 0-16,0-2 0 15,2-1 0-15,0 0 0 0,-2-2 0 16,1 1 0 0,1-1 0-16,3 1 5 0,2-2-5 15,4 0-2-15,6 0 2 16,5 0-2-16,2 0-7 15,5 0 9-15,6-2 1 16,6 1-1-16,7-1-6 16,9 2 4-16,2-1 1 15,9 1-1-15,4-1 1 16,4 1 0-16,6-2 0 16,4 1 0-16,-3-1 1 15,-9 2 0-15,-17 0-1 16,-16 0 1-16,-20 0 0 15,-12 0 0-15,-13 0-1 16,-12 0 1-16,-19 0 0 0,-32 0 0 16,-28 0-7-16,-28 0 7 15,-15 0 2-15,-9 0-1 16,-3 0 7-16,-5 0 4 16,-4 2 67-16,0-2 35 15,0 0-14-15,0 1-9 16,-1-1-31-16,-1 0-24 15,1 0-5-15,1 0-2 16,0 0-5-16,0 0-8 16,0 0-9-16,0 0-6 15,0 0 0-15,0 0-1 16,0 0 1-16,0 2-1 16,0-2 0-16,0 0 0 0,0 0 1 15,0 0-1 1,0 0 0-16,-9 0-63 0,-3 0-189 15,-10 0-366-15</inkml:trace>
  <inkml:trace contextRef="#ctx0" brushRef="#br0" timeOffset="-26024.13">24039 12769 586 0,'0'0'580'0,"0"0"-318"16,0 0-40-16,0 0-41 0,0 0 13 15,0 0-43-15,0 9-24 16,0-3-38-16,0 11-62 16,0 10-18-16,0 9 111 15,0 4-1-15,0 1-77 16,0-6-12-16,0-6-29 15,0-8-1-15,0-7-56 16,0-4-83-16,2-9-119 16,1-1-283-16,-2 0-164 0</inkml:trace>
  <inkml:trace contextRef="#ctx0" brushRef="#br0" timeOffset="-25851.85">24023 12453 717 0,'0'0'299'0,"0"0"-113"15,0 0-97-15,0 0-69 16,0 0-20-16,0 0-30 16,88 2-34-16,-51 7-247 0</inkml:trace>
  <inkml:trace contextRef="#ctx0" brushRef="#br0" timeOffset="-25555.8">24496 12547 986 0,'0'0'398'16,"0"0"-54"-16,0 0-59 15,0 0-103-15,0 0-69 16,0 0-78-16,0 0-34 16,-61 53 9-16,53-16-9 15,5 6-1-15,3 0 0 16,0 3 0-16,3-3 7 16,5 0-7-16,-1-4-6 15,-3-3-56-15,-4-4-70 16,0 2-168-16,-11-8-304 0,-4-11-390 0</inkml:trace>
  <inkml:trace contextRef="#ctx0" brushRef="#br0" timeOffset="-25415.93">24329 12904 622 0,'0'0'557'15,"0"0"-299"-15,0 0-36 16,0 0-115-16,0 0-40 15,88-36-29-15,-5 13-38 16,-8 5-105-16,-2-4-418 0</inkml:trace>
  <inkml:trace contextRef="#ctx0" brushRef="#br0" timeOffset="-24721.34">25321 12965 867 0,'0'0'275'0,"0"0"-98"0,0 0-108 15,43-96 50 1,-22 69-18-16,3 4-11 0,-5 11-13 16,-1 10-30-16,-3 4-47 15,-3 28-23-15,-3 13 23 16,-7 13 108-16,-2 1-13 15,0-3-44-15,-3-12-2 16,-3-12-21-16,1-15-15 16,5-8-1-16,0-7 4 15,0-1-10-15,6-20 18 16,9-10 2-16,4-9-20 16,7-5 0-16,-3 0-6 15,1 5 9-15,-7 8-2 16,-2 11 2-16,-8 10 9 15,1 9-5-15,-2 2-13 0,4 16 0 16,2 12 2-16,1 6 36 16,-1 4 16-16,2 0-35 15,-1-5-15-15,2-8-4 16,15-10-117-16,-3-8-150 16,0-7-508-16</inkml:trace>
  <inkml:trace contextRef="#ctx0" brushRef="#br0" timeOffset="-23888.77">26104 12769 222 0,'0'0'1041'0,"0"0"-558"16,0 0-230-16,0 0-105 15,0 0-96-15,0 0-52 16,0 0-24-16,42 35 24 0,-11-17 9 16,5 1 16-1,-2-1-25-15,-4-2 0 0,-6-2-2 16,-6-2-5-16,-11 1-11 16,-5 0-16-16,-2 3 34 15,-9 0 5-15,-14 5 45 16,-3 1-28-16,0-2-22 15,4-5-28-15,9-4-89 16,13-9-196-16,0-2-221 16,10 0-629-16</inkml:trace>
  <inkml:trace contextRef="#ctx0" brushRef="#br0" timeOffset="-23504.41">26553 12759 857 0,'0'0'543'0,"0"0"-313"16,0 0-96-16,0 0-93 15,0 0-28-15,84-27 7 16,-55 27-4-16,-2 0-16 15,-7 6-12-15,-7 8-32 0,-8 2-1 16,-5 2 41 0,-5 3 4-16,-13-1 17 0,0 0 2 15,1-3-4-15,4-5-15 16,9-2-6-16,4 0-59 16,3-2-20-16,14 2 28 15,3-1 45-15,-1-1 12 16,-6-1 7-16,-7 0-4 15,-6-1 9-15,0 2 130 16,-18 1-4-16,-8 3-78 16,-5 1-60-16,-17-2-18 15,8-2-226-15,7-8-519 0</inkml:trace>
  <inkml:trace contextRef="#ctx0" brushRef="#br0" timeOffset="-22930.19">27541 12876 221 0,'0'0'757'0,"0"0"-540"15,0 0-56-15,0 0-45 16,0 0 0-16,0 0 75 16,91 2-52-16,-48-2-55 15,-1-5-63-15,-5 0 0 16,-4 1-21-16,-3-2-60 15,-8 0-180-15,-8 1-286 0</inkml:trace>
  <inkml:trace contextRef="#ctx0" brushRef="#br0" timeOffset="-22719.52">27863 12755 806 0,'0'0'227'15,"0"0"-97"-15,0 0-17 16,0 0 3-16,88 18-11 16,-67-1-27-16,-3 4-22 15,-9 3-31-15,-9 3-24 16,0 4 12-16,-21 0-13 16,-19 13-68-16,5-9-247 15,7-8-709-15</inkml:trace>
  <inkml:trace contextRef="#ctx0" brushRef="#br0" timeOffset="-22053.25">29016 12818 888 0,'0'0'224'15,"0"0"-108"-15,65-79-45 16,-32 48 0-16,-1 7 15 15,-3 6-1-15,-7 8-15 0,-7 10-13 16,-8 1-51 0,-4 26 16-16,-3 14-22 0,0 12 128 15,-16 3-52-15,-2-3-23 16,0-9-27-16,6-11-18 16,4-13-1-16,6-10-7 15,2-7-47-15,0-3 17 16,16-5 30-16,9-15 18 15,8-8-18-15,3-8-32 16,3-3 5-16,-3-2-28 16,-8 4 30-16,-6 8 23 15,-7 9 2-15,-7 11 1 16,-4 9 23-16,-2 3-24 16,-1 19 0-16,2 6 32 15,0 1 25-15,2 0-29 0,2-8-28 16,10-6-77-16,-1-6-159 15,-3-9-120-15</inkml:trace>
  <inkml:trace contextRef="#ctx0" brushRef="#br0" timeOffset="-21773.06">29534 12403 393 0,'0'0'338'0,"0"0"-169"0,0 0 1 15,0 0-67-15,82 37-35 16,-71-20-39-16,-7-2-15 16,-4 0-13-16,0-5 70 15,0-2 38-15,0-4-29 16,-1 1 1-16,1-4 2 15,0 0-29-15,0 2-54 16,3 1-38-16,26 5 8 16,-2-2-138-16,3-2-152 0</inkml:trace>
  <inkml:trace contextRef="#ctx0" brushRef="#br0" timeOffset="-21287.08">30039 12682 1129 0,'0'0'582'16,"0"0"-432"-16,0 0-79 16,0 0-36-16,0 0-3 15,110 1 48-15,-57 7-22 16,1 5-23-16,-8 2-26 16,-13 2-9-16,-15 3-21 15,-15 3 21-15,-3 2 14 16,-24 3 15-16,-12 1-14 0,-11-1-15 15,-11 6-59-15,11-6-184 16,13-8-297-16</inkml:trace>
  <inkml:trace contextRef="#ctx0" brushRef="#br0" timeOffset="-20994.15">30658 12603 1356 0,'0'0'295'0,"0"0"-73"15,0 0-5-15,2 101-56 16,-2-64-40-16,0-3-48 16,0-8-48-16,0-5-25 15,9-4-64-15,20-9-137 16,-1-6-269-16,5-2-114 0</inkml:trace>
  <inkml:trace contextRef="#ctx0" brushRef="#br0" timeOffset="-20753.67">31065 12621 825 0,'0'0'597'16,"0"0"-467"-16,0 0-6 15,0 0 21-15,-65 72 53 16,45-36-38-16,8 0-92 16,8-5-46-16,4-8-22 15,19-5 12-15,12-13-12 16,8-5 13-16,4-3-2 15,-4-15-2-15,-8-6 5 16,-10-2 6-16,-13-4 11 16,-8-3-31-16,-39-12-61 15,-7 7-213-15,-9 7-1049 0</inkml:trace>
  <inkml:trace contextRef="#ctx0" brushRef="#br0" timeOffset="-9883.06">25664 13625 1219 0,'0'0'652'0,"0"0"-432"0,0 0-58 16,0 0-69-16,0 0-7 15,0 0-25-15,0 8-15 16,7-6 2-16,2 3 16 15,0 0 19-15,3 1-16 16,-1 0-37-16,-2-1-30 16,2 1-62-16,3 6-180 15,-3-1-315-15,-4 1-439 0</inkml:trace>
  <inkml:trace contextRef="#ctx0" brushRef="#br0" timeOffset="-9484.34">25650 13947 816 0,'0'0'549'16,"0"0"-330"-16,0 0 16 15,0 0-79-15,0 0 33 16,102-42-90-16,-75 31-65 16,-2 2-34-16,-4 5-30 15,-3 4-103-15,-2 0-139 16,-7 3-131-16,-4 12-83 15,-5 7 158-15,-5 3 156 16,-14 3 146-16,-4 3 26 16,0 3 159-16,-1 0 33 15,5-2 13-15,5-2-28 0,8-6-59 16,6-6-51 0,0-8-42-16,15-8 10 0,9-2 92 15,4-7-41-15,0-12-39 16,-2-1-28-16,-10 0-10 15,-7 5 10-15,-9 4 29 16,0 4 15-16,-10 3 51 16,-4 1-73-16,-2 0-20 15,1-1-21-15,-3-6-77 16,5 1-206-16,1-2-332 0</inkml:trace>
  <inkml:trace contextRef="#ctx0" brushRef="#br0" timeOffset="-9050.38">26025 13719 639 0,'0'0'311'0,"16"74"-60"16,-7-23-88-16,3 6-15 15,2-7-36-15,-1-7-50 16,3-11-35-16,0-11-7 15,1-8-2-15,1-7 5 16,2-6-22-16,-4 0 13 16,1 0-14-16,-7 0-11 15,-3 0-97-15,-5 0-95 16,-2 4 5-16,0 10 87 0,-7 4 101 16,-7 5 10-16,2 1 35 15,-1 4 14-15,5 2 30 16,7 2 48-16,1 4 21 15,3-3-52-15,12-1-58 16,6-10-21-16,2-9 11 16,1-9-16-16,-3-4-12 15,-3-3-4-15,-7-14 4 16,-7-1 15-16,-4-3-1 16,-1-1 61-16,-15 3 13 15,-3 1-56-15,1 1-32 16,2-8-17-16,4 7-128 15,6 1-334-15</inkml:trace>
  <inkml:trace contextRef="#ctx0" brushRef="#br0" timeOffset="-8600.97">26574 13700 970 0,'0'0'482'0,"0"0"-343"15,0 0-104-15,0 0 108 16,-25 90 14-16,-1-43-49 16,-5 1-38-16,0-6-12 15,5-9-21-15,8-12-15 16,8-11-10-16,9-6-11 15,1-4-1-15,0 0 23 0,11 0 10 16,4 0-15 0,3 0 2-16,-1 0-8 0,1 0-12 15,-3 0-1-15,1 3-12 16,-2 1-98-16,8-4-155 16,-3-1-127-16,-2-10-265 15</inkml:trace>
  <inkml:trace contextRef="#ctx0" brushRef="#br0" timeOffset="-8215.65">26716 13768 814 0,'0'0'330'0,"0"0"-78"16,0 0 43-16,0 0-75 16,7 86-55-16,-2-66-77 0,2-6-60 15,9-6-16 1,6-3 47-16,7-5-22 0,7 0-19 15,3 0-18-15,-3-3-30 16,-8 1-92-16,-13 2-126 16,-12 5-75-16,-3 15 37 15,-17 5 233-15,-11 9 53 16,-3 4 49-16,1 3 37 16,3 2 28-16,11-2 28 15,7-4-42-15,9-6-43 16,6-8-35-16,19-9-22 15,10-11-10-15,5-3 10 16,-3-10 0-16,-7-12-1 0,-9 0 1 16,-14 0 21-1,-7 2 66-15,-4 1 77 0,-17 2-23 16,-4 2-102-16,-1 2-39 16,-4-1-99-16,9 3-293 15,5-1-735-15</inkml:trace>
  <inkml:trace contextRef="#ctx0" brushRef="#br0" timeOffset="-7732.96">27888 13655 1215 0,'0'0'410'16,"0"0"-302"-16,0 0-13 16,-25 78 106-16,3-36-34 0,-5 2-28 15,0-5-74-15,2-6-29 16,8-12-16-16,7-8-18 16,7-9-2-16,3-4-62 15,6-2-35-15,12-10 23 16,6-4 17-16,2 5 38 15,0 4 19-15,-5 7-1 16,0 0 1-16,-2 15 25 16,-3 4-7-16,1-1-2 15,-5-1-16-15,1-3-63 16,-1-8-128-16,-3-6-306 16,-3 0-511-16</inkml:trace>
  <inkml:trace contextRef="#ctx0" brushRef="#br0" timeOffset="-7534.76">28015 13555 932 0,'0'0'228'0,"0"0"-74"16,21 118 117-16,-8-44-27 15,0-5-11-15,-2-7-77 16,-3-21-76-16,1 1-34 15,-3-1-45-15,-1-9-1 16,-5-3-161-16,0-9-238 16,0-10-260-16</inkml:trace>
  <inkml:trace contextRef="#ctx0" brushRef="#br0" timeOffset="-7397.09">28115 13921 945 0,'0'0'276'16,"0"0"-77"-16,0 0-28 15,0 0-48-15,85-22-62 16,-65 18-61-16,5-9-31 16,-3 0-264-16,-7-1-993 0</inkml:trace>
  <inkml:trace contextRef="#ctx0" brushRef="#br0" timeOffset="-7066.26">28506 13589 1061 0,'0'0'403'16,"0"0"-134"-16,0 0 8 16,-43 108-74-16,18-66-60 15,-1-5-79-15,2-4-54 16,5-9-10-16,8-9-87 15,7-9-77-15,4-6-105 16,0 0 83-16,13-3 134 16,2-5 52-16,-1-1 44 15,-2 5 58-15,-2 1-4 0,-1 3-33 16,2 0-7 0,2 0-28-16,0 0-12 0,4 3-18 15,-2-1-30-15,6-2-131 16,-6 0-317-16,-1-5-649 0</inkml:trace>
  <inkml:trace contextRef="#ctx0" brushRef="#br0" timeOffset="-6894.28">28639 13562 1020 0,'0'0'338'16,"0"0"-107"-16,0 0 124 15,10 104-111-15,-6-56-126 16,-3 2-57-16,-1-2-61 0,-6 11-99 16,-9-11-381-16,-6-9-279 15</inkml:trace>
  <inkml:trace contextRef="#ctx0" brushRef="#br0" timeOffset="-6729.23">28473 14097 801 0,'0'0'539'16,"0"0"-323"-16,0 0 7 15,0 0-21-15,82 0-77 16,-61 0-82-16,-6 3-43 16,-3 6 0-16,-3 5 0 15,2 3 79-15,9-2-30 16,15-7-31-16,51-21-18 16,-2-17-164-16,0-9-1323 0</inkml:trace>
  <inkml:trace contextRef="#ctx0" brushRef="#br0" timeOffset="1885.63">21249 12729 598 0,'0'0'362'16,"0"0"-98"-16,0 0-82 15,0 0-42-15,0 0-17 0,0 0-22 16,0-47-12-16,0 25-37 15,8-3-22-15,3-3 20 16,2-3-19-16,-1 1 1 16,2 2 2-16,-3 5-22 15,-3 6 5-15,-1 6-9 16,-4 6-8-16,1 5-10 16,4 3-49-16,3 19 20 15,3 7 39-15,-2 11 77 16,0 5-6-16,-6 0-15 15,-3-4-35-15,-3-9-2 16,0-9-7-16,1-9 2 16,-1-9-12-16,4-5 19 0,-1 0-4 15,4-18-17 1,0-9 17-16,4-7-17 0,2-2-5 16,-2 5 5-16,-4 10 1 15,-2 11 8-15,-2 10-9 16,1 0-29-16,3 20 3 15,2 8 26-15,1 4 52 16,1 2-16-16,0-3-24 16,-2-7-12-16,3-8-48 15,-3-9-83-15,8-7-140 16,-2-7-211-16,0-9-256 0</inkml:trace>
  <inkml:trace contextRef="#ctx0" brushRef="#br0" timeOffset="2143.89">21683 12351 1038 0,'0'0'329'0,"0"0"-144"15,0 0-20-15,-34 81-28 16,33-60-47-16,1-9-63 15,0-7-26-15,10-5 11 16,5 0 82-16,0-12-29 0,0-3-14 16,-6-2-20-1,-3 4-31-15,-5 5-19 0,-1 6-96 16,-7 10-232-16,-9 13-233 16,-1 2-105-16</inkml:trace>
  <inkml:trace contextRef="#ctx0" brushRef="#br0" timeOffset="2270.4">21624 12635 450 0,'0'0'242'0,"0"0"-28"16,0 0 24-16,0 0-49 15,88-5-102-15,-51-14-87 16,-7 1-73-16,-9 2-459 0</inkml:trace>
  <inkml:trace contextRef="#ctx0" brushRef="#br0" timeOffset="2407.04">21773 12807 816 0,'0'0'276'0,"0"0"-66"15,0 0-49-15,0 0-65 16,0 0-82-16,0 0-14 16,91 8-35-16,-51-30-123 15,-2-8-482-15</inkml:trace>
  <inkml:trace contextRef="#ctx0" brushRef="#br0" timeOffset="2835.86">21956 12412 1091 0,'0'0'343'16,"0"0"-135"-16,0 0-79 16,0 0-75-16,0 0-16 15,0 0 9-15,0 0-12 16,82-72-19-16,-67 65-7 16,-4 3-8-16,-4 4 9 15,-4 0-10-15,-3 0-20 0,0 10 20 16,0 9 26-1,-6 8 74-15,-9 6-47 0,2-1-34 16,-2-2-4-16,5-9-15 16,5-8 0-16,5-9-8 15,0-4-24-15,0 0-17 16,2 0 21-16,7 0 28 16,3 0 22-16,1 1-4 15,2 5-11-15,1 1 1 16,-1 0-8-16,3-3 0 15,-3-1-62-15,3-3-223 16,-4-10-69-16,-6-4-352 0</inkml:trace>
  <inkml:trace contextRef="#ctx0" brushRef="#br0" timeOffset="3119.22">22125 12269 947 0,'0'0'311'16,"0"0"-150"-16,0 0-161 15,0 0 130-15,30 100 76 16,-12-54-48-16,-3-1-64 16,0-5-38-16,-3-8-30 15,-2-8-15-15,-4-7-11 16,-2-7-28-16,-1-7-98 16,-1-3-41-16,-2 0 68 15,2-13 54-15,-2-6 45 16,1-2 25-16,4 0 56 15,0 3 25-15,3 2-49 0,1 3-25 16,0 2-31-16,4 0-1 16,1 0-21-16,13-9-145 15,-5 3-166-15,-2 0-413 0</inkml:trace>
  <inkml:trace contextRef="#ctx0" brushRef="#br0" timeOffset="3635.76">22413 12286 795 0,'0'0'280'16,"0"0"-43"-16,-24 85-67 15,21-53-64-15,3-7-14 0,0-9-35 16,8-7-56-16,2-8 37 16,3-1-23-1,-2-1 19-15,-2-13-1 0,-3-2-5 16,-3 1-12-16,-3-2 5 15,0-1-20-15,0 2 15 16,0 0-6-16,6-2-10 16,1 2-1-16,5 1-17 15,0 1 17-15,-1 5-6 16,-3 4 6-16,-3 5-18 16,-2 0-25-16,-2 1-35 15,1 10 79-15,-2 3 29 16,0 2 13-16,0 0-14 0,0-2-9 15,3-4-12 1,2-3-7-16,3-7-44 0,3 0-15 16,2-9 59-16,4-12 27 15,-2-6-16-15,-1-3-10 16,-4 1 0-16,-3 5 15 16,-1 5 25-16,-3 10 28 15,-2 4 27-15,1 5-25 16,1 6-55-16,1 14-15 15,4 5 93-15,-1 5-45 16,2-1-20-16,-4-2-29 16,-4 0-62-16,-1-2-122 15,-4 7-182-15,-13-7-184 16,4-4-394-16</inkml:trace>
  <inkml:trace contextRef="#ctx0" brushRef="#br0" timeOffset="3742.64">22586 12530 230 0,'0'0'611'0,"0"0"-242"0,0 0-27 16,-10 96-36-16,10-73-105 15,1-6-91-15,11-7-104 16,6-7-5-16,6-3-2 16,4-15-19-16,22-35-115 15,-7 0-347-15,-5 2-316 0</inkml:trace>
  <inkml:trace contextRef="#ctx0" brushRef="#br0" timeOffset="3952.28">22996 12121 1069 0,'0'0'301'16,"0"0"-90"-16,0 0 15 15,-25 76-2-15,6-37-58 0,-1-6-40 16,4-5-40-16,4-9-36 16,7-10-23-16,5-7-21 15,0-2-6-15,5 0-73 16,10-1-11-16,6-5 14 15,-6 5-172-15,-4 1-375 16,-9 0-451-16</inkml:trace>
  <inkml:trace contextRef="#ctx0" brushRef="#br0" timeOffset="4153.01">22865 12460 879 0,'0'0'367'0,"0"0"-158"15,0 0-18-15,0 0 14 16,0 0-64-16,0 0-25 15,0 0-29-15,95 0-27 16,-73 7-42-16,-2 11-18 16,1 11 20-16,-4 4 6 15,-4 6-26-15,-4 1-6 16,-5 1-73-16,-4 4-127 16,-4-11-327-16,-11-14-841 0</inkml:trace>
  <inkml:trace contextRef="#ctx0" brushRef="#br0" timeOffset="4953.29">22701 11808 139 0,'0'0'163'16,"0"0"27"-16,0 0-40 15,0 0 36-15,0 0-14 16,0 0-7-16,-97 11-46 15,66-11-2-15,-7 0 2 16,-8 0-28-16,-6 0-24 16,-20 0-34-16,-20 7-28 15,-17 4-5-15,-8 3-9 16,6 1-9-16,9 2-1 0,10 3-26 16,-4 3-35-16,2 10 3 15,17-5-39-15,17-3-22 16,20-5 10-16,7-3 128 15,-3 2 107-15,-3 0-22 16,-2 2-8-16,9-5 81 16,10-5-24-16,7-2-64 15,6-1-38-15,2 1-23 16,5 2-9-16,1 4 1 16,1 8 11-16,0 7 7 15,0 23 46-15,0 39 7 16,0 64 33-16,0 48-33 0,-5 41-29 15,-10 20-18-15,-10-8 0 16,-7-15-14-16,-2-29-10 16,1-25 9-16,8-21 8 15,10-2 109-15,11 2 70 16,4-13-104-16,11-14-41 16,12-18-3-16,7-20-31 15,-2-29-18-15,-6-23-31 16,-7-26-74-16,3-24-100 15,-6-3-104-15,-3-15-420 0</inkml:trace>
  <inkml:trace contextRef="#ctx0" brushRef="#br0" timeOffset="14039.33">25964 15552 1113 0,'0'0'346'0,"0"0"-75"16,0 0-77-16,0 0-83 16,0 0-61-16,40-82-16 15,-20 60 10-15,-1 1 24 16,-3 2 5-16,2 3-14 0,-6 3-10 16,-1 9-36-16,0 4-13 15,0 13-55-15,2 32 46 16,-2 30 9-16,-4 0 46 15,-4-6-13-15,-3-15-20 16,0-24-1-16,0-5-11 16,0-7 7-16,0-11-7 15,0-7 6-15,5-9 2 16,4-17 34-16,0-13-43 16,4-8-3-16,5-10 2 15,3-1 0-15,0 1-20 16,1 7-23-16,-4 12 20 15,-4 18 12-15,-5 20 2 16,1 27-70-16,-1 51 80 16,0 30 64-16,4 8-21 0,-2-19-3 15,-1-35-23-15,2-29-6 16,-3-12-11-16,0-3-27 16,12-15-123-16,-2-3-197 15,-2-5-334-15</inkml:trace>
  <inkml:trace contextRef="#ctx0" brushRef="#br0" timeOffset="14229.24">26652 15529 1219 0,'0'0'304'0,"0"0"14"16,0 0-39-16,83-3-110 15,-47-7-92-15,-2 1-49 16,-2 0-28-16,-2 9-128 16,-11 0-358-16,-10 2-331 0</inkml:trace>
  <inkml:trace contextRef="#ctx0" brushRef="#br0" timeOffset="14389.53">26735 15681 568 0,'0'0'809'15,"0"0"-494"-15,0 0-81 16,0 0-77-16,0 0-86 0,0 0 27 16,90 12-22-16,-48-12-42 15,7-9-34 1,16-15-166-16,-11 2-456 0,-11 2-564 0</inkml:trace>
  <inkml:trace contextRef="#ctx0" brushRef="#br0" timeOffset="14807.42">27413 15152 977 0,'0'0'507'16,"0"0"-269"-16,0 0-34 15,0 0-131-15,4 103 16 16,2-7 97-16,3 10-51 15,-5-16-25-15,1-25-2 16,-2-29-23-16,0-8-13 16,0 1-15-16,-2 0-8 15,3-4-10-15,-4-8-11 0,2-7 5 16,-2-8-12 0,0 0 3-16,0-2-8 0,0 0-16 15,0 0-14-15,0-27-149 16,2-1-207-16,1-6-579 0</inkml:trace>
  <inkml:trace contextRef="#ctx0" brushRef="#br0" timeOffset="21073.98">28220 15121 196 0,'0'0'771'15,"0"0"-511"-15,0 0-51 16,0 0 31-16,0 0 13 16,0 0-33-16,-53-1-64 15,46-2-19-15,3-1-36 16,2-1-27-16,1-2 3 0,1-3-38 15,0-4-39-15,4-5-12 16,12-5-9-16,3-2-2 16,3 4 22-16,0 2-8 15,-4 7 3-15,0 8-3 16,-4 3-6-16,0 2 7 16,0 2-3-16,-1 12 11 15,-2 7-15-15,-2 10 9 16,-5 18 5-16,-4 22 1 15,0 19 7-15,-13-4 8 16,2-17 7-16,3-23 16 16,4-20 12-16,3-2-20 15,1-4 3-15,-2-4-5 0,2-9 2 16,0-6 0-16,0-1 12 16,0 0-14-16,0 0-16 15,0 0-12-15,0 0-19 16,0 0-110-16,3 0-102 15,7-1-229-15,-2-1-266 0</inkml:trace>
  <inkml:trace contextRef="#ctx0" brushRef="#br0" timeOffset="21379.5">28258 15793 446 0,'0'0'814'15,"0"0"-529"-15,0 0-23 16,0 0-32-16,0 0-107 16,0 0-61-16,0 0-62 15,-8-18-67-15,18 8-4 16,0 4 38-16,-1 3 20 15,-2 3 13-15,-2 0 0 16,-3 10 12-16,-2 1 44 16,0-1 18-16,0-2 16 0,0-2-41 15,-3-6-49 1,-5 0-93-16,1 0-544 0</inkml:trace>
  <inkml:trace contextRef="#ctx0" brushRef="#br0" timeOffset="31176.57">25563 14647 965 0,'0'0'339'15,"0"0"-88"-15,0 0 10 16,0 0-15-16,0 0-44 15,0 0-54-15,-5 0-31 0,5 0-42 16,0 0-7-16,0 0-11 16,0 0-14-16,0 0-10 15,0 0-12-15,0 0-21 16,0 0 1-16,0 0 11 16,0 0-12-16,11 0 0 15,18 0-1-15,33-8 0 16,42-6 2-16,44-6 9 15,29-3-10-15,11-1 0 16,6-2 0-16,-13-1-18 16,-7-5-55-16,-25 4 28 15,-49 9 44-15,-40 9 1 0,-33 7-1 16,-17 3-4-16,-2 0 3 16,-5 0 1-16,0 0 1 15,-3 0 41-15,0 0 31 16,0 0 44-16,0 0 17 15,-2 0-5-15,-1 0-28 16,2 0-25-16,-3 0-5 16,2 0-11-16,0 0 1 15,1 0-33-15,1 0 3 16,0 0-23-16,0 0 8 16,0 0-15-16,0 0-7 15,-2 0-32-15,-21 0-189 16,0 0-442-16,-7 0-1423 0</inkml:trace>
  <inkml:trace contextRef="#ctx0" brushRef="#br0" timeOffset="32176.31">25794 16488 1101 0,'0'0'655'16,"0"0"-428"-16,0 0-56 15,0 0-16-15,0 0 14 16,0 0-43-16,0 0-17 16,-18 0-45-16,18 0-31 15,6 0-24-15,10-2-9 16,23-5-14-16,41-7 14 15,53-6 9-15,36-9 0 16,29-1 6-16,14-6 33 16,-3 2 7-16,5 1-25 0,-9 1-27 15,-18 7 3-15,-29 8-6 16,-42 10 0-16,-41 6 0 16,-32 1 0-16,-21 0 1 15,-8 0-1-15,-5 0-11 16,-4 0 11-16,-5 0 58 15,0 0 72-15,0 1 10 16,0-1-22-16,-2 0 2 16,1 0-26-16,-1 0-20 15,2 0-32-15,0 0-13 16,0 0-29-16,0 0 0 16,0 0-18-16,0 0-96 15,0 0-174-15,-6 0-421 0,-11 3-1272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8:27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2457,'-48'91'912,"42"-91"-912,-2 0-240,-4 0-272,3 0 15,0 0 201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E2D5B-B45A-4065-A72E-C47CF0988637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9761-D1FD-486B-8095-F078C925B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0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61263-149E-4F04-891B-013D25E940C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68DF-463B-4117-AA3D-40BD75A7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C6D58-5055-4EA0-B0F0-1D27FF66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D643-1512-4BEF-80A2-2CF5B615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8ECE8-1E27-4E75-B9BA-84EE0F01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5400-DAF7-439B-BF39-9B43068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D237-14D3-4240-90C6-988656E4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562AA-0947-44AA-8E81-5AB2F24B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DDE0-59C5-4E7C-ACB8-62BF3631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E4E2-9BE7-4BAF-8F64-4C4EBD02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97A6C-97D3-432C-823A-4001853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B13A3-BC21-4050-90A2-CA50E383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D7E0C2-C360-4F45-96B7-1AA68F9B6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B7E68-5AA2-4B7E-90B6-B6DA4E33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F4BC2-67C5-4450-A795-54E97182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315BF-7BCE-42D0-B153-CC2ED92E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632B2-18B4-43C5-BC67-F33237A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5FF0A-276C-477A-BB4A-6FBA3447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73CFA-A109-4369-A151-F554F060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C140-F7AE-4D91-BE3A-ACF946FA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DFF3-B771-445E-AF3D-29FDBBEC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FDB3-DF94-4BF6-BBD2-CE73D4EA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E559C-0B9E-4BAE-8E9C-C59A2B18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8131E-7809-4907-A62D-AA42EA5D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ADC4B-CD75-43C2-AD3A-A5B3B671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FD378-EE15-4FE7-92D7-95DACBF6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3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A056-D57B-42F8-B8A5-C3381818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C6261-94A2-4C38-A1E1-F1CDBEC12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3DA6A-89E3-4834-B20D-69C645F1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C59CA-DCDD-4BAD-A3A8-7F0096F9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77D07-5068-45FE-9D9F-C284ED7B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9A75B-634B-4278-B77E-38E6F98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8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FB18-AE82-4206-8B1E-9AC756F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29CDF-7493-4F47-88B3-90A9EBEB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6332-C0C1-4D76-A041-D53BB241D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A4922-7041-481A-8F93-45759F58A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1CFC2C-6B1D-435D-B4DA-6D233CD70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1D9F7-76C1-4CCC-AD8D-1551A23B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C9B10-CE5E-4837-8CF8-FF6BBD3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2DCA8-45E4-4B02-9E06-D4BCA9DD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3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9D59-EFFC-4EEF-89BF-29D08535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CD982D-42DF-4C15-8BCD-8B80D0D2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2EC6A-3A24-49B4-B8C4-1B1D9D9A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BB229-B10F-4F2D-B293-51EB569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5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CEAA1-4E1B-4595-ABEB-70A93DDE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27BAE-0FDD-4CAC-B87D-6A7999CD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2D88C-3811-4CD4-8448-E9872BC0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0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492E8-4204-4BBB-88C8-6DB03098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9B99C-84CA-4BC7-B6C5-4036C059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1F61D-66D4-4270-8A49-DE00840A4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6B5CF-2F49-46C9-BBA4-61E5C10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563418-32A5-49AF-BDD8-FBE919D4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6168E-87D0-4A0A-A185-57D69044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E71B6-A964-407C-ABDC-AD48A51C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B4A36-F636-4A7B-8868-11E5978F0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88EA8-34C3-466D-AB19-D846AAA9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8B224-F279-443B-8513-CABA058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D7848-14BC-4670-AB0C-6D18DF87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97F3-A392-4FD2-90BA-5F728D96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3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B2625-02EC-406A-BFFA-F5E2C471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A35C3-2A39-4858-9F81-BF70EC32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74CA-B1B8-4910-AFFC-FF7F14AD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8A59-0D3A-4D51-B55E-6D7DB0973FB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9860D-7B2B-4EB9-8B14-425CB92C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2351-337F-47F0-8172-A3AFDD550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35F0-42EA-4D4B-B967-E6173F44A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14634-4020-4D45-A0B6-00BB606EE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/>
              <a:t>Why</a:t>
            </a:r>
            <a:r>
              <a:rPr lang="ko-KR" altLang="en-US" sz="4800" dirty="0"/>
              <a:t> </a:t>
            </a:r>
            <a:r>
              <a:rPr lang="en-US" altLang="ko-KR" sz="4800" dirty="0"/>
              <a:t>Study Algorithms</a:t>
            </a:r>
            <a:br>
              <a:rPr lang="en-US" altLang="ko-KR" sz="4800" dirty="0"/>
            </a:br>
            <a:r>
              <a:rPr lang="en-US" altLang="ko-KR" sz="4800" dirty="0"/>
              <a:t>Recursion,</a:t>
            </a:r>
            <a:br>
              <a:rPr lang="en-US" altLang="ko-KR" sz="4800" dirty="0"/>
            </a:br>
            <a:r>
              <a:rPr lang="en-US" altLang="ko-KR" sz="4800" dirty="0"/>
              <a:t>Data Structures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F43D7-04FE-4888-BA52-598869BDA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Proof (by</a:t>
            </a:r>
            <a:r>
              <a:rPr lang="ko-KR" altLang="en-US" dirty="0"/>
              <a:t> </a:t>
            </a:r>
            <a:r>
              <a:rPr lang="en-US" altLang="ko-KR" dirty="0"/>
              <a:t>Alan Turing!)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프로그램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있으면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를 이용해서 다음 것들을 만든 것은 쉽다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𝑀</m:t>
                    </m:r>
                    <m:r>
                      <a:rPr lang="en-US" altLang="ko-KR" i="1" smtClean="0">
                        <a:latin typeface="Cambria Math"/>
                      </a:rPr>
                      <m:t>(</m:t>
                    </m:r>
                    <m:r>
                      <a:rPr lang="en-US" altLang="ko-KR" i="1" smtClean="0">
                        <a:latin typeface="Cambria Math"/>
                      </a:rPr>
                      <m:t>𝑋</m:t>
                    </m:r>
                    <m:r>
                      <a:rPr lang="en-US" altLang="ko-KR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멈추는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′(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는 멈추지 않고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멈추지 않는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′(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는 멈춘다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의 출력이 </a:t>
                </a:r>
                <a:r>
                  <a:rPr lang="en-US" altLang="ko-KR" dirty="0"/>
                  <a:t>No</a:t>
                </a:r>
                <a:r>
                  <a:rPr lang="ko-KR" altLang="en-US" dirty="0"/>
                  <a:t>이면 멈추고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출력이 </a:t>
                </a:r>
                <a:r>
                  <a:rPr lang="en-US" altLang="ko-KR" dirty="0"/>
                  <a:t>Yes</a:t>
                </a:r>
                <a:r>
                  <a:rPr lang="ko-KR" altLang="en-US" dirty="0"/>
                  <a:t>이면 무한루프</a:t>
                </a:r>
                <a:r>
                  <a:rPr lang="en-US" altLang="ko-KR" dirty="0"/>
                  <a:t>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 멈추는 경우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은 멈추지 않고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 멈추지 않는 경우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은 멈춘다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입력으로 받으면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′(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을 돌리기만 하면 됨</a:t>
                </a:r>
                <a:r>
                  <a:rPr lang="en-US" altLang="ko-KR" dirty="0"/>
                  <a:t>!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은 프로그램이지만 문자열일 뿐이므로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′</m:t>
                    </m:r>
                  </m:oMath>
                </a14:m>
                <a:r>
                  <a:rPr lang="ko-KR" altLang="en-US" dirty="0"/>
                  <a:t>의 입력으로 줄 수 있고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입력으로도 줄 수 있음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667" r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04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Proof (by</a:t>
            </a:r>
            <a:r>
              <a:rPr lang="ko-KR" altLang="en-US" dirty="0"/>
              <a:t> </a:t>
            </a:r>
            <a:r>
              <a:rPr lang="en-US" altLang="ko-KR" dirty="0"/>
              <a:t>Alan Turing!)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돌리면</a:t>
                </a:r>
                <a:r>
                  <a:rPr lang="en-US" altLang="ko-KR" dirty="0"/>
                  <a:t>??????</a:t>
                </a:r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 멈추는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은 멈추지 않고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이 멈추지 않는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은 멈춘다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멈추는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dirty="0"/>
                  <a:t>는 멈추지 않고</a:t>
                </a:r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가 멈추지 않는 경우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ko-KR" altLang="en-US" dirty="0"/>
                  <a:t>는 멈춘다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sz="5400" dirty="0"/>
                  <a:t>?????????????????????????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667" r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8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HALTING can </a:t>
            </a:r>
            <a:r>
              <a:rPr lang="en-US" altLang="ko-KR" i="1" dirty="0"/>
              <a:t>never</a:t>
            </a:r>
            <a:r>
              <a:rPr lang="en-US" altLang="ko-KR" dirty="0"/>
              <a:t> be solved!</a:t>
            </a:r>
            <a:endParaRPr lang="ko-KR" altLang="en-US" dirty="0"/>
          </a:p>
        </p:txBody>
      </p:sp>
      <p:pic>
        <p:nvPicPr>
          <p:cNvPr id="7170" name="Picture 2" descr="C:\Users\SEC\Documents\Talks\그림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636913"/>
            <a:ext cx="4510088" cy="32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</a:t>
            </a:r>
            <a:r>
              <a:rPr lang="ko-KR" altLang="en-US" dirty="0"/>
              <a:t>을 막아 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어떤 연구소 과제</a:t>
            </a:r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웹 서비스 </a:t>
            </a:r>
            <a:r>
              <a:rPr lang="en-US" altLang="ko-KR" dirty="0"/>
              <a:t>PHP </a:t>
            </a:r>
            <a:r>
              <a:rPr lang="ko-KR" altLang="en-US" dirty="0"/>
              <a:t>코드 해킹 방지</a:t>
            </a:r>
            <a:endParaRPr lang="en-US" altLang="ko-KR" dirty="0"/>
          </a:p>
          <a:p>
            <a:pPr lvl="1"/>
            <a:r>
              <a:rPr lang="en-US" altLang="ko-KR" dirty="0"/>
              <a:t>E.g., Cross-Site Scripting, Buffer Overflow, …</a:t>
            </a:r>
          </a:p>
          <a:p>
            <a:r>
              <a:rPr lang="ko-KR" altLang="en-US" dirty="0"/>
              <a:t>방법</a:t>
            </a:r>
            <a:r>
              <a:rPr lang="en-US" altLang="ko-KR" dirty="0"/>
              <a:t>: PHP </a:t>
            </a:r>
            <a:r>
              <a:rPr lang="ko-KR" altLang="en-US" dirty="0"/>
              <a:t>소스 코드를 분석해서 해킹 공격에 취약한 부분이 있는지 봅시다</a:t>
            </a:r>
            <a:endParaRPr lang="en-US" altLang="ko-KR" dirty="0"/>
          </a:p>
          <a:p>
            <a:pPr lvl="1"/>
            <a:r>
              <a:rPr lang="en-US" altLang="ko-KR" dirty="0"/>
              <a:t>E.g., SQL</a:t>
            </a:r>
            <a:r>
              <a:rPr lang="ko-KR" altLang="en-US" dirty="0"/>
              <a:t> </a:t>
            </a:r>
            <a:r>
              <a:rPr lang="en-US" altLang="ko-KR" dirty="0"/>
              <a:t>Injection: DB query</a:t>
            </a:r>
            <a:r>
              <a:rPr lang="ko-KR" altLang="en-US" dirty="0"/>
              <a:t>에 들어가는 사용자 입력에 </a:t>
            </a:r>
            <a:r>
              <a:rPr lang="en-US" altLang="ko-KR" dirty="0"/>
              <a:t>DB query </a:t>
            </a:r>
            <a:r>
              <a:rPr lang="ko-KR" altLang="en-US" dirty="0"/>
              <a:t>구문이 있는지 확인하는 코드가 있어야 함</a:t>
            </a:r>
            <a:endParaRPr lang="en-US" altLang="ko-KR" dirty="0"/>
          </a:p>
          <a:p>
            <a:r>
              <a:rPr lang="en-US" altLang="ko-KR" dirty="0"/>
              <a:t>Thus…</a:t>
            </a:r>
          </a:p>
          <a:p>
            <a:pPr lvl="1"/>
            <a:r>
              <a:rPr lang="ko-KR" altLang="en-US" dirty="0"/>
              <a:t>외부 입력을 받는 변수들이 검사 루틴을 통과하는지 확인을 해야 하는데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4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검사 방법이 모든 경우를 다 확인할 수는 없음</a:t>
            </a:r>
            <a:endParaRPr lang="en-US" altLang="ko-KR" dirty="0"/>
          </a:p>
          <a:p>
            <a:pPr lvl="1"/>
            <a:r>
              <a:rPr lang="ko-KR" altLang="en-US" dirty="0"/>
              <a:t>그냥 봐도 경우의 수가 너무 많음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담당자가 말씀하시길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잘 따지면 모든 경우를 다 찾을 수 있는데 </a:t>
            </a:r>
            <a:r>
              <a:rPr lang="ko-KR" altLang="en-US" dirty="0"/>
              <a:t>제대로 못하고 있다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세 번이나 저 말을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303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사실은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조금만 생각해 보면 </a:t>
            </a:r>
            <a:r>
              <a:rPr lang="en-US" altLang="ko-KR" dirty="0"/>
              <a:t>“</a:t>
            </a:r>
            <a:r>
              <a:rPr lang="ko-KR" altLang="en-US" dirty="0"/>
              <a:t>쉽게</a:t>
            </a:r>
            <a:r>
              <a:rPr lang="en-US" altLang="ko-KR" dirty="0"/>
              <a:t>” </a:t>
            </a:r>
            <a:r>
              <a:rPr lang="ko-KR" altLang="en-US" dirty="0"/>
              <a:t>알 수 있는  </a:t>
            </a:r>
            <a:r>
              <a:rPr lang="en-US" altLang="ko-KR" dirty="0"/>
              <a:t>Unsolvable Problem</a:t>
            </a:r>
          </a:p>
          <a:p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저 문제가 풀리면 </a:t>
            </a:r>
            <a:r>
              <a:rPr lang="en-US" altLang="ko-KR" dirty="0"/>
              <a:t>HALTING</a:t>
            </a:r>
            <a:r>
              <a:rPr lang="ko-KR" altLang="en-US" dirty="0"/>
              <a:t>이 풀림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7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설명을 했더니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sz="4400" dirty="0"/>
              <a:t>세 번의 회의에서 같은 주장을</a:t>
            </a:r>
            <a:endParaRPr lang="en-US" altLang="ko-KR" sz="4400" dirty="0"/>
          </a:p>
          <a:p>
            <a:pPr marL="0" indent="0" algn="ctr">
              <a:buNone/>
            </a:pPr>
            <a:r>
              <a:rPr lang="ko-KR" altLang="en-US" sz="4400" dirty="0"/>
              <a:t>반복하고 끝까지 이해하지 못함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  <p:pic>
        <p:nvPicPr>
          <p:cNvPr id="1027" name="Picture 3" descr="C:\Users\SEC\Documents\Talks\Angry-Status-for-Whatsapp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78" y="3750061"/>
            <a:ext cx="5040560" cy="26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C\Documents\Talks\20150410_5527b82789e6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90" y="3743985"/>
            <a:ext cx="3612455" cy="26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03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DCE5F-52F9-4D72-A192-F5275869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수학적</a:t>
            </a:r>
            <a:r>
              <a:rPr lang="en-US" altLang="ko-KR" dirty="0"/>
              <a:t> </a:t>
            </a:r>
            <a:r>
              <a:rPr lang="ko-KR" altLang="en-US" dirty="0"/>
              <a:t>귀납법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DCA3D7-2B4D-4E39-A37E-D7E03B484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ko-KR" altLang="ko-KR" dirty="0"/>
                  <a:t>수학적 귀납법의 기본형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(1)</m:t>
                    </m:r>
                  </m:oMath>
                </a14:m>
                <a:r>
                  <a:rPr lang="ko-KR" altLang="ko-KR" dirty="0"/>
                  <a:t>이 참이고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/>
                      </a:rPr>
                      <m:t>)→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dirty="0"/>
                  <a:t>이 참이면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dirty="0"/>
                  <a:t>은 모든 자연수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ko-KR" dirty="0"/>
                  <a:t>에 대해서 참이다</a:t>
                </a:r>
                <a:r>
                  <a:rPr lang="en-US" altLang="ko-KR" dirty="0"/>
                  <a:t>.</a:t>
                </a:r>
                <a:endParaRPr lang="ko-KR" altLang="ko-KR" dirty="0"/>
              </a:p>
              <a:p>
                <a:pPr latinLnBrk="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ko-KR" altLang="ko-KR" dirty="0"/>
                  <a:t>수학적 귀납법의 강한 형태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(1)</m:t>
                    </m:r>
                  </m:oMath>
                </a14:m>
                <a:r>
                  <a:rPr lang="ko-KR" altLang="ko-KR" dirty="0"/>
                  <a:t>이 참이고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∧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∧⋯∧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/>
                      </a:rPr>
                      <m:t>)→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dirty="0"/>
                  <a:t>이 참이면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dirty="0"/>
                  <a:t>은 모든 자연수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ko-KR" dirty="0"/>
                  <a:t>에 대해서 참이다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DCA3D7-2B4D-4E39-A37E-D7E03B484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67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522D156-5801-4BF1-A2E6-2CE7B7E454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명제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의 의미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522D156-5801-4BF1-A2E6-2CE7B7E45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9D7B8C-A08C-4C02-B27F-8B3D818D1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가 참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전체는 참</a:t>
                </a:r>
                <a:endParaRPr lang="en-US" altLang="ko-KR" dirty="0"/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참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가 거짓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전체는 거짓</a:t>
                </a:r>
                <a:endParaRPr lang="en-US" altLang="ko-KR" dirty="0"/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거짓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가 참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전체는 참</a:t>
                </a:r>
                <a:endParaRPr lang="en-US" altLang="ko-KR" dirty="0"/>
              </a:p>
              <a:p>
                <a:pPr lvl="1"/>
                <a:endParaRPr lang="en-US" altLang="ko-K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거짓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ko-KR" altLang="en-US" dirty="0"/>
                  <a:t>가 거짓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전체는 참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9D7B8C-A08C-4C02-B27F-8B3D818D1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122F79F-E2BD-59FE-8A96-1DC70C5F8F45}"/>
                  </a:ext>
                </a:extLst>
              </p14:cNvPr>
              <p14:cNvContentPartPr/>
              <p14:nvPr/>
            </p14:nvContentPartPr>
            <p14:xfrm>
              <a:off x="6062400" y="415800"/>
              <a:ext cx="5952600" cy="5520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122F79F-E2BD-59FE-8A96-1DC70C5F8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040" y="406440"/>
                <a:ext cx="5971320" cy="55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46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3F45E-891E-4CB2-B006-2680E7A9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Code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E2065B-F177-409D-8560-91C5E6345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11080"/>
              </p:ext>
            </p:extLst>
          </p:nvPr>
        </p:nvGraphicFramePr>
        <p:xfrm>
          <a:off x="3369310" y="2317083"/>
          <a:ext cx="5453380" cy="2223834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unsigned int sum(unsigned</a:t>
                      </a:r>
                      <a:r>
                        <a:rPr lang="ko-KR" alt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x)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S;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S = 0;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for (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1;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&lt;= x;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S +=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 S;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5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2C0F-12BC-4F66-B0FB-CC54D4AD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Study Algorithms?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6E993-DF41-470B-A528-238D17BD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입사 시험에서 코딩 테스트 보니까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사람이 짠 프로그램을 가져다 쓰면 안되나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가져다 쓰더라도 이해하고 써야 함</a:t>
            </a:r>
            <a:endParaRPr lang="en-US" altLang="ko-KR" dirty="0"/>
          </a:p>
          <a:p>
            <a:pPr lvl="1"/>
            <a:r>
              <a:rPr lang="ko-KR" altLang="en-US" dirty="0"/>
              <a:t>잘 안되면 못 고침</a:t>
            </a:r>
            <a:r>
              <a:rPr lang="en-US" altLang="ko-KR" dirty="0"/>
              <a:t>, </a:t>
            </a:r>
            <a:r>
              <a:rPr lang="ko-KR" altLang="en-US" dirty="0"/>
              <a:t>기능 추가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일을 하려면</a:t>
            </a:r>
            <a:endParaRPr lang="en-US" altLang="ko-KR" dirty="0"/>
          </a:p>
          <a:p>
            <a:pPr lvl="1"/>
            <a:r>
              <a:rPr lang="ko-KR" altLang="en-US" dirty="0"/>
              <a:t>새로운 일이라는 것이 대단한 것이 아닐 수도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8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3F45E-891E-4CB2-B006-2680E7A9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</a:t>
            </a:r>
            <a:r>
              <a:rPr lang="en-US" altLang="ko-KR" dirty="0">
                <a:solidFill>
                  <a:srgbClr val="FF0000"/>
                </a:solidFill>
              </a:rPr>
              <a:t>er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E2065B-F177-409D-8560-91C5E6345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08765"/>
              </p:ext>
            </p:extLst>
          </p:nvPr>
        </p:nvGraphicFramePr>
        <p:xfrm>
          <a:off x="3369310" y="2672916"/>
          <a:ext cx="5453380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unsigned int sum(unsigned int x)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if (x &lt;= 0) return 0;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 x + sum(x-1);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64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7348-676E-470A-BA44-83968423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Proof (of Correctness)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9FC355-2689-4BA1-86DC-4816F45D7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>
                  <a:spcAft>
                    <a:spcPts val="600"/>
                  </a:spcAft>
                </a:pPr>
                <a:r>
                  <a:rPr lang="ko-KR" altLang="ko-KR" dirty="0"/>
                  <a:t>수학적 귀납법</a:t>
                </a:r>
                <a:r>
                  <a:rPr lang="en-US" altLang="ko-KR" dirty="0"/>
                  <a:t>: sum(x)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1+2+…+x</a:t>
                </a:r>
                <a:r>
                  <a:rPr lang="ko-KR" altLang="en-US" dirty="0"/>
                  <a:t>를 </a:t>
                </a:r>
                <a:r>
                  <a:rPr lang="ko-KR" altLang="en-US" dirty="0" err="1"/>
                  <a:t>리턴한다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항상</a:t>
                </a:r>
                <a:r>
                  <a:rPr lang="en-US" altLang="ko-KR" dirty="0"/>
                  <a:t>)</a:t>
                </a:r>
                <a:endParaRPr lang="ko-KR" altLang="ko-KR" dirty="0"/>
              </a:p>
              <a:p>
                <a:pPr lvl="1" latinLnBrk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(1)</m:t>
                    </m:r>
                  </m:oMath>
                </a14:m>
                <a:r>
                  <a:rPr lang="ko-KR" altLang="ko-KR" dirty="0"/>
                  <a:t>이 참이다</a:t>
                </a:r>
                <a:r>
                  <a:rPr lang="en-US" altLang="ko-KR" dirty="0"/>
                  <a:t>: “sum(1)</a:t>
                </a:r>
                <a:r>
                  <a:rPr lang="ko-KR" altLang="ko-KR" dirty="0"/>
                  <a:t>이 </a:t>
                </a:r>
                <a:r>
                  <a:rPr lang="ko-KR" altLang="ko-KR" dirty="0" err="1"/>
                  <a:t>리턴하는</a:t>
                </a:r>
                <a:r>
                  <a:rPr lang="ko-KR" altLang="ko-KR" dirty="0"/>
                  <a:t> 값은</a:t>
                </a:r>
                <a:r>
                  <a:rPr lang="en-US" altLang="ko-KR" dirty="0"/>
                  <a:t> 1</a:t>
                </a:r>
                <a:r>
                  <a:rPr lang="ko-KR" altLang="ko-KR" dirty="0"/>
                  <a:t>이다</a:t>
                </a:r>
                <a:r>
                  <a:rPr lang="en-US" altLang="ko-KR" dirty="0"/>
                  <a:t>”</a:t>
                </a:r>
                <a:r>
                  <a:rPr lang="ko-KR" altLang="ko-KR" dirty="0"/>
                  <a:t>를 증명하면 됨</a:t>
                </a:r>
                <a:r>
                  <a:rPr lang="en-US" altLang="ko-KR" dirty="0"/>
                  <a:t>.</a:t>
                </a:r>
              </a:p>
              <a:p>
                <a:pPr marL="457200" lvl="1" indent="0" latinLnBrk="0">
                  <a:spcAft>
                    <a:spcPts val="600"/>
                  </a:spcAft>
                  <a:buNone/>
                </a:pPr>
                <a:r>
                  <a:rPr lang="en-US" altLang="ko-KR" dirty="0"/>
                  <a:t>    </a:t>
                </a:r>
                <a:r>
                  <a:rPr lang="ko-KR" altLang="ko-KR" dirty="0"/>
                  <a:t>실제 코드에</a:t>
                </a:r>
                <a:r>
                  <a:rPr lang="en-US" altLang="ko-KR" dirty="0"/>
                  <a:t> 1</a:t>
                </a:r>
                <a:r>
                  <a:rPr lang="ko-KR" altLang="ko-KR" dirty="0"/>
                  <a:t>을 대입하면</a:t>
                </a:r>
                <a:r>
                  <a:rPr lang="en-US" altLang="ko-KR" dirty="0"/>
                  <a:t> 1</a:t>
                </a:r>
                <a:r>
                  <a:rPr lang="ko-KR" altLang="ko-KR" dirty="0"/>
                  <a:t>을 </a:t>
                </a:r>
                <a:r>
                  <a:rPr lang="ko-KR" altLang="ko-KR" dirty="0" err="1"/>
                  <a:t>리턴함을</a:t>
                </a:r>
                <a:r>
                  <a:rPr lang="ko-KR" altLang="ko-KR" dirty="0"/>
                  <a:t> 알 수 있음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i="1">
                        <a:latin typeface="Cambria Math"/>
                      </a:rPr>
                      <m:t>)→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ko-KR" dirty="0"/>
                  <a:t>이 참이다</a:t>
                </a:r>
                <a:r>
                  <a:rPr lang="en-US" altLang="ko-KR" dirty="0"/>
                  <a:t>: “sum(x-1)</a:t>
                </a:r>
                <a:r>
                  <a:rPr lang="ko-KR" altLang="ko-KR" dirty="0"/>
                  <a:t>이</a:t>
                </a:r>
                <a:r>
                  <a:rPr lang="en-US" altLang="ko-KR" dirty="0"/>
                  <a:t> 1+2+…+(x-1)</a:t>
                </a:r>
                <a:r>
                  <a:rPr lang="ko-KR" altLang="ko-KR" dirty="0"/>
                  <a:t>을 </a:t>
                </a:r>
                <a:r>
                  <a:rPr lang="ko-KR" altLang="ko-KR" dirty="0" err="1"/>
                  <a:t>리턴하면</a:t>
                </a:r>
                <a:r>
                  <a:rPr lang="en-US" altLang="ko-KR" dirty="0"/>
                  <a:t> sum(x)</a:t>
                </a:r>
                <a:r>
                  <a:rPr lang="ko-KR" altLang="ko-KR" dirty="0"/>
                  <a:t>는</a:t>
                </a:r>
                <a:r>
                  <a:rPr lang="en-US" altLang="ko-KR" dirty="0"/>
                  <a:t> 1+2+…+x</a:t>
                </a:r>
                <a:r>
                  <a:rPr lang="ko-KR" altLang="ko-KR" dirty="0"/>
                  <a:t>를 </a:t>
                </a:r>
                <a:r>
                  <a:rPr lang="ko-KR" altLang="ko-KR" dirty="0" err="1"/>
                  <a:t>리턴한다</a:t>
                </a:r>
                <a:r>
                  <a:rPr lang="en-US" altLang="ko-KR" dirty="0"/>
                  <a:t>”</a:t>
                </a:r>
                <a:r>
                  <a:rPr lang="ko-KR" altLang="ko-KR" dirty="0"/>
                  <a:t>를 증명하면 됨</a:t>
                </a:r>
                <a:r>
                  <a:rPr lang="en-US" altLang="ko-KR" dirty="0"/>
                  <a:t>.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ko-KR" altLang="ko-KR" dirty="0"/>
                  <a:t>코드를 보면</a:t>
                </a:r>
                <a:r>
                  <a:rPr lang="en-US" altLang="ko-KR" dirty="0"/>
                  <a:t> sum(x)</a:t>
                </a:r>
                <a:r>
                  <a:rPr lang="ko-KR" altLang="ko-KR" dirty="0"/>
                  <a:t>는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x+sum</a:t>
                </a:r>
                <a:r>
                  <a:rPr lang="en-US" altLang="ko-KR" dirty="0"/>
                  <a:t>(x-1)</a:t>
                </a:r>
                <a:r>
                  <a:rPr lang="ko-KR" altLang="ko-KR" dirty="0"/>
                  <a:t>의 값을 </a:t>
                </a:r>
                <a:r>
                  <a:rPr lang="ko-KR" altLang="ko-KR" dirty="0" err="1"/>
                  <a:t>리턴함</a:t>
                </a:r>
                <a:r>
                  <a:rPr lang="en-US" altLang="ko-KR" dirty="0"/>
                  <a:t>. sum(x-1)</a:t>
                </a:r>
                <a:r>
                  <a:rPr lang="ko-KR" altLang="ko-KR" dirty="0"/>
                  <a:t>의 리턴 값은 </a:t>
                </a:r>
                <a:r>
                  <a:rPr lang="en-US" altLang="ko-KR" dirty="0"/>
                  <a:t>1+2+…+(x-1)</a:t>
                </a:r>
                <a:r>
                  <a:rPr lang="ko-KR" altLang="ko-KR" dirty="0"/>
                  <a:t>과 같다고 가정했으므로</a:t>
                </a:r>
                <a:r>
                  <a:rPr lang="en-US" altLang="ko-KR" dirty="0"/>
                  <a:t> sum(x)</a:t>
                </a:r>
                <a:r>
                  <a:rPr lang="ko-KR" altLang="ko-KR" dirty="0"/>
                  <a:t>는 </a:t>
                </a:r>
                <a:r>
                  <a:rPr lang="en-US" altLang="ko-KR" dirty="0"/>
                  <a:t>1+2+…+(x-1)+x=1+2+…+x</a:t>
                </a:r>
                <a:r>
                  <a:rPr lang="ko-KR" altLang="ko-KR" dirty="0"/>
                  <a:t>를 </a:t>
                </a:r>
                <a:r>
                  <a:rPr lang="ko-KR" altLang="ko-KR" dirty="0" err="1"/>
                  <a:t>리턴함을</a:t>
                </a:r>
                <a:r>
                  <a:rPr lang="ko-KR" altLang="ko-KR" dirty="0"/>
                  <a:t> 확인할 수 있음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9FC355-2689-4BA1-86DC-4816F45D7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614B-F42B-4D64-AED1-D111A6A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/>
              <p:nvPr/>
            </p:nvSpPr>
            <p:spPr>
              <a:xfrm>
                <a:off x="3810000" y="2639040"/>
                <a:ext cx="4572000" cy="157992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marL="84455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ko-KR" sz="160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=1+</m:t>
                    </m:r>
                    <m:r>
                      <a:rPr lang="en-US" altLang="ko-KR" sz="1600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ko-KR" sz="1600" i="1" kern="1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600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1+1+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ko-KR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639040"/>
                <a:ext cx="4572000" cy="1579920"/>
              </a:xfrm>
              <a:prstGeom prst="rect">
                <a:avLst/>
              </a:prstGeom>
              <a:blipFill>
                <a:blip r:embed="rId2"/>
                <a:stretch>
                  <a:fillRect b="-1145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20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232C-A7E2-4210-A286-905FD37D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92E7FA-B61C-4643-B94F-DA0ED231A770}"/>
              </a:ext>
            </a:extLst>
          </p:cNvPr>
          <p:cNvGraphicFramePr>
            <a:graphicFrameLocks noGrp="1"/>
          </p:cNvGraphicFramePr>
          <p:nvPr/>
        </p:nvGraphicFramePr>
        <p:xfrm>
          <a:off x="3369310" y="2061051"/>
          <a:ext cx="5453380" cy="3345498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search(int a[], int n, int x)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l, r, m;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l = 0; r = n-1;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while (l &lt;= r) {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m = (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l+r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)/2;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if (a[m] == x) return m;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else if (a[m] &gt; x) r = m-1;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else l = m+1;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 -1;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3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232C-A7E2-4210-A286-905FD37D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 Binary Search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92E7FA-B61C-4643-B94F-DA0ED231A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7178"/>
              </p:ext>
            </p:extLst>
          </p:nvPr>
        </p:nvGraphicFramePr>
        <p:xfrm>
          <a:off x="3369310" y="2061051"/>
          <a:ext cx="5453380" cy="3625914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search(int a[], int n, int x)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m;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if (n &lt;= 0) return -1;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m = n/2;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if (a[m] == x) return m;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else if (a[m] &gt; x) return search(a, m, x);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else {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r = search(a+m+1, n-m-1, x);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if (r == -1) return -1;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else return r + m + 1;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8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447F-A31D-462C-A515-0250E39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Invariant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F72B9-3E3A-4697-AC41-76640E80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Invariant: </a:t>
            </a:r>
            <a:r>
              <a:rPr lang="ko-KR" altLang="en-US" dirty="0"/>
              <a:t>만약 어떤 </a:t>
            </a:r>
            <a:r>
              <a:rPr lang="en-US" altLang="ko-KR" dirty="0" err="1"/>
              <a:t>i</a:t>
            </a:r>
            <a:r>
              <a:rPr lang="ko-KR" altLang="en-US" dirty="0"/>
              <a:t>에 대해서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</a:t>
            </a:r>
            <a:r>
              <a:rPr lang="ko-KR" altLang="en-US" dirty="0"/>
              <a:t>라면 </a:t>
            </a:r>
            <a:r>
              <a:rPr lang="en-US" altLang="ko-KR" dirty="0"/>
              <a:t>l &lt;= </a:t>
            </a:r>
            <a:r>
              <a:rPr lang="en-US" altLang="ko-KR" dirty="0" err="1"/>
              <a:t>i</a:t>
            </a:r>
            <a:r>
              <a:rPr lang="en-US" altLang="ko-KR" dirty="0"/>
              <a:t> &lt;= r</a:t>
            </a:r>
            <a:r>
              <a:rPr lang="ko-KR" altLang="en-US" dirty="0"/>
              <a:t>이 항상 성립한다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Invariant</a:t>
            </a:r>
            <a:r>
              <a:rPr lang="ko-KR" altLang="en-US" dirty="0"/>
              <a:t>는 최초에 성립하고</a:t>
            </a:r>
            <a:r>
              <a:rPr lang="en-US" altLang="ko-KR" dirty="0"/>
              <a:t>, invariant</a:t>
            </a:r>
            <a:r>
              <a:rPr lang="ko-KR" altLang="en-US" dirty="0"/>
              <a:t>가 깨질 수 있는 코드가 전혀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</a:t>
            </a:r>
            <a:r>
              <a:rPr lang="ko-KR" altLang="en-US" dirty="0"/>
              <a:t>인 </a:t>
            </a:r>
            <a:r>
              <a:rPr lang="en-US" altLang="ko-KR" dirty="0" err="1"/>
              <a:t>i</a:t>
            </a:r>
            <a:r>
              <a:rPr lang="ko-KR" altLang="en-US" dirty="0"/>
              <a:t>가 없다면 루프는 반드시 끝나고 </a:t>
            </a:r>
            <a:r>
              <a:rPr lang="en-US" altLang="ko-KR" dirty="0"/>
              <a:t>-1</a:t>
            </a:r>
            <a:r>
              <a:rPr lang="ko-KR" altLang="en-US" dirty="0"/>
              <a:t>이 리턴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</a:t>
            </a:r>
            <a:r>
              <a:rPr lang="ko-KR" altLang="en-US" dirty="0"/>
              <a:t>인 </a:t>
            </a:r>
            <a:r>
              <a:rPr lang="en-US" altLang="ko-KR" dirty="0" err="1"/>
              <a:t>i</a:t>
            </a:r>
            <a:r>
              <a:rPr lang="ko-KR" altLang="en-US" dirty="0"/>
              <a:t>가 있다면 루프 안에서 반드시 리턴 됨</a:t>
            </a:r>
          </a:p>
        </p:txBody>
      </p:sp>
    </p:spTree>
    <p:extLst>
      <p:ext uri="{BB962C8B-B14F-4D97-AF65-F5344CB8AC3E}">
        <p14:creationId xmlns:p14="http://schemas.microsoft.com/office/powerpoint/2010/main" val="140477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56E1A-D3D4-4B39-A0E0-58D63528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93715-5338-471D-B4BC-189D52B6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주장</a:t>
            </a:r>
            <a:r>
              <a:rPr lang="en-US" altLang="ko-KR" dirty="0"/>
              <a:t>: </a:t>
            </a:r>
            <a:r>
              <a:rPr lang="ko-KR" altLang="en-US" dirty="0"/>
              <a:t>만약 어떤 </a:t>
            </a:r>
            <a:r>
              <a:rPr lang="en-US" altLang="ko-KR" dirty="0" err="1"/>
              <a:t>i</a:t>
            </a:r>
            <a:r>
              <a:rPr lang="ko-KR" altLang="en-US" dirty="0"/>
              <a:t>에 대해서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</a:t>
            </a:r>
            <a:r>
              <a:rPr lang="ko-KR" altLang="en-US" dirty="0"/>
              <a:t>라면 위 함수는 </a:t>
            </a:r>
            <a:r>
              <a:rPr lang="en-US" altLang="ko-KR" dirty="0" err="1"/>
              <a:t>i</a:t>
            </a:r>
            <a:r>
              <a:rPr lang="ko-KR" altLang="en-US" dirty="0"/>
              <a:t>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Base: n = 0</a:t>
            </a:r>
            <a:r>
              <a:rPr lang="ko-KR" altLang="en-US" dirty="0"/>
              <a:t>인 경우 </a:t>
            </a:r>
            <a:r>
              <a:rPr lang="en-US" altLang="ko-KR" dirty="0"/>
              <a:t>“</a:t>
            </a:r>
            <a:r>
              <a:rPr lang="ko-KR" altLang="en-US" dirty="0"/>
              <a:t>어떤 </a:t>
            </a:r>
            <a:r>
              <a:rPr lang="en-US" altLang="ko-KR" dirty="0" err="1"/>
              <a:t>i</a:t>
            </a:r>
            <a:r>
              <a:rPr lang="ko-KR" altLang="en-US" dirty="0"/>
              <a:t>에 대해서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x”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성립할 방법이 없고</a:t>
            </a:r>
            <a:r>
              <a:rPr lang="en-US" altLang="ko-KR" dirty="0"/>
              <a:t>, </a:t>
            </a:r>
            <a:r>
              <a:rPr lang="ko-KR" altLang="en-US" dirty="0"/>
              <a:t>함수는 항상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Step: </a:t>
            </a:r>
          </a:p>
          <a:p>
            <a:pPr lvl="1"/>
            <a:r>
              <a:rPr lang="en-US" altLang="ko-KR" dirty="0"/>
              <a:t>Case 1: a[m] = x</a:t>
            </a:r>
            <a:r>
              <a:rPr lang="ko-KR" altLang="en-US" dirty="0"/>
              <a:t>인 경우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ko-KR" altLang="en-US" dirty="0" err="1"/>
              <a:t>리턴하므로</a:t>
            </a:r>
            <a:r>
              <a:rPr lang="ko-KR" altLang="en-US" dirty="0"/>
              <a:t> 주장이 성립</a:t>
            </a:r>
            <a:endParaRPr lang="en-US" altLang="ko-KR" dirty="0"/>
          </a:p>
          <a:p>
            <a:pPr lvl="1"/>
            <a:r>
              <a:rPr lang="en-US" altLang="ko-KR" dirty="0"/>
              <a:t>Case 2: a[m] &gt; x</a:t>
            </a:r>
            <a:r>
              <a:rPr lang="ko-KR" altLang="en-US" dirty="0"/>
              <a:t>인 경우 </a:t>
            </a:r>
            <a:r>
              <a:rPr lang="en-US" altLang="ko-KR" dirty="0"/>
              <a:t>a[m], a[m+1], …, a[n] </a:t>
            </a:r>
            <a:r>
              <a:rPr lang="ko-KR" altLang="en-US" dirty="0"/>
              <a:t>중에서는 </a:t>
            </a:r>
            <a:r>
              <a:rPr lang="en-US" altLang="ko-KR" dirty="0"/>
              <a:t>x</a:t>
            </a:r>
            <a:r>
              <a:rPr lang="ko-KR" altLang="en-US" dirty="0"/>
              <a:t>와 같은 값이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 = x</a:t>
            </a:r>
            <a:r>
              <a:rPr lang="ko-KR" altLang="en-US" dirty="0"/>
              <a:t>인 경우가 있다면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0, 1, …, m-1 </a:t>
            </a:r>
            <a:r>
              <a:rPr lang="ko-KR" altLang="en-US" dirty="0"/>
              <a:t>중 하나이다</a:t>
            </a:r>
            <a:r>
              <a:rPr lang="en-US" altLang="ko-KR" dirty="0"/>
              <a:t>. </a:t>
            </a:r>
            <a:r>
              <a:rPr lang="ko-KR" altLang="en-US" dirty="0"/>
              <a:t>귀납적으로 </a:t>
            </a:r>
            <a:r>
              <a:rPr lang="en-US" altLang="ko-KR" dirty="0"/>
              <a:t>search(a, m-1, x)</a:t>
            </a:r>
            <a:r>
              <a:rPr lang="ko-KR" altLang="en-US" dirty="0"/>
              <a:t>가 정확하다고 가정하면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제일 위 주장이 </a:t>
            </a:r>
            <a:r>
              <a:rPr lang="en-US" altLang="ko-KR" dirty="0"/>
              <a:t>search(a, m-1, x)</a:t>
            </a:r>
            <a:r>
              <a:rPr lang="ko-KR" altLang="en-US" dirty="0"/>
              <a:t>에서 성립한다고 가정하면 제일 위 주장이 성립함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Case 3: Case 2</a:t>
            </a:r>
            <a:r>
              <a:rPr lang="ko-KR" altLang="en-US" dirty="0"/>
              <a:t>와 유사함</a:t>
            </a:r>
          </a:p>
        </p:txBody>
      </p:sp>
    </p:spTree>
    <p:extLst>
      <p:ext uri="{BB962C8B-B14F-4D97-AF65-F5344CB8AC3E}">
        <p14:creationId xmlns:p14="http://schemas.microsoft.com/office/powerpoint/2010/main" val="381591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614B-F42B-4D64-AED1-D111A6A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/>
              <p:nvPr/>
            </p:nvSpPr>
            <p:spPr>
              <a:xfrm>
                <a:off x="3810000" y="2639040"/>
                <a:ext cx="4572000" cy="157992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marL="84455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ko-KR" sz="160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=1+</m:t>
                    </m:r>
                    <m:r>
                      <a:rPr lang="en-US" altLang="ko-KR" sz="1600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/2)</m:t>
                    </m:r>
                  </m:oMath>
                </a14:m>
                <a:r>
                  <a:rPr lang="en-US" altLang="ko-KR" sz="1600" i="1" kern="1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600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1+1+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/4</m:t>
                          </m:r>
                        </m:e>
                      </m:d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ko-KR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639040"/>
                <a:ext cx="4572000" cy="1579920"/>
              </a:xfrm>
              <a:prstGeom prst="rect">
                <a:avLst/>
              </a:prstGeom>
              <a:blipFill>
                <a:blip r:embed="rId2"/>
                <a:stretch>
                  <a:fillRect b="-1145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297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4B51C-BE24-4984-A7A6-E00C0D3C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LOG??????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F4FD31-84F6-4C54-A616-0E457AB20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&lt;=&gt;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2</a:t>
                </a:r>
                <a:r>
                  <a:rPr lang="ko-KR" altLang="en-US" dirty="0"/>
                  <a:t>를 몇 번 곱하면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ko-KR" altLang="en-US" dirty="0" err="1"/>
                  <a:t>되느냐의</a:t>
                </a:r>
                <a:r>
                  <a:rPr lang="ko-KR" altLang="en-US" dirty="0"/>
                  <a:t> 질문에 대한 답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2</a:t>
                </a:r>
                <a:r>
                  <a:rPr lang="ko-KR" altLang="en-US" dirty="0"/>
                  <a:t>로 몇 번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되느냐의</a:t>
                </a:r>
                <a:r>
                  <a:rPr lang="ko-KR" altLang="en-US" dirty="0"/>
                  <a:t> 질문에 대한 답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월등히 작다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=1,024</m:t>
                    </m:r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=1,048,576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=1,073,741,824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2F4FD31-84F6-4C54-A616-0E457AB20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33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3F45E-891E-4CB2-B006-2680E7A9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E2065B-F177-409D-8560-91C5E6345B95}"/>
              </a:ext>
            </a:extLst>
          </p:cNvPr>
          <p:cNvGraphicFramePr>
            <a:graphicFrameLocks noGrp="1"/>
          </p:cNvGraphicFramePr>
          <p:nvPr/>
        </p:nvGraphicFramePr>
        <p:xfrm>
          <a:off x="3369310" y="2317083"/>
          <a:ext cx="5453380" cy="3345498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sort(int a[], int n)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j, m, t;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for (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0;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&lt; n;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{ *******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// Find Minimum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m =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for (j =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j &lt; n;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j++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  if (a[m] &gt; a[j]) m = j;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t = a[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]; a[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] = a[m]; a[m] = t;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HALTING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프로그램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과 입력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 있을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에 입력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를 주고 수행시키면 종료할 것인가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프로그램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에 입력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를 주고 실행시킨 상태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는 종료한다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종료하지 않는다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의 출력은 </a:t>
                </a:r>
                <a:r>
                  <a:rPr lang="en-US" altLang="ko-KR" dirty="0"/>
                  <a:t>Yes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</a:t>
                </a:r>
                <a:r>
                  <a:rPr lang="en-US" altLang="ko-KR" dirty="0"/>
                  <a:t>No</a:t>
                </a:r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의 출력은 </a:t>
                </a:r>
                <a:r>
                  <a:rPr lang="en-US" altLang="ko-KR" dirty="0"/>
                  <a:t>01000101000</a:t>
                </a:r>
                <a:r>
                  <a:rPr lang="ko-KR" altLang="en-US" dirty="0"/>
                  <a:t>이다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…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43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F3D9-510D-4113-9D9D-D75C3E93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of Correctness of 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EDF8-3DF2-4CF1-A029-A2D0C78A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r>
              <a:rPr lang="ko-KR" altLang="en-US" dirty="0"/>
              <a:t>이 됐다는 증명을 어떻게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a[0], a[1], …, a[n-1] &lt;- (</a:t>
            </a:r>
            <a:r>
              <a:rPr lang="ko-KR" altLang="en-US" dirty="0"/>
              <a:t>정수</a:t>
            </a:r>
            <a:r>
              <a:rPr lang="en-US" altLang="ko-KR" dirty="0"/>
              <a:t>) </a:t>
            </a:r>
            <a:r>
              <a:rPr lang="ko-KR" altLang="en-US" dirty="0"/>
              <a:t>집합</a:t>
            </a:r>
            <a:endParaRPr lang="en-US" altLang="ko-KR" dirty="0"/>
          </a:p>
          <a:p>
            <a:r>
              <a:rPr lang="en-US" altLang="ko-KR" dirty="0"/>
              <a:t>Sorting</a:t>
            </a:r>
            <a:r>
              <a:rPr lang="ko-KR" altLang="en-US" dirty="0"/>
              <a:t>이 완료된 후 다음이 만족되어야 함</a:t>
            </a:r>
            <a:endParaRPr lang="en-US" altLang="ko-KR" dirty="0"/>
          </a:p>
          <a:p>
            <a:pPr lvl="1"/>
            <a:r>
              <a:rPr lang="en-US" altLang="ko-KR" dirty="0"/>
              <a:t>Sorting</a:t>
            </a:r>
            <a:r>
              <a:rPr lang="ko-KR" altLang="en-US" dirty="0"/>
              <a:t>이 끝난 후 배열에 저장된 값들을 </a:t>
            </a:r>
            <a:r>
              <a:rPr lang="en-US" altLang="ko-KR" dirty="0"/>
              <a:t>b[0], b[1], …, b[n-1]</a:t>
            </a:r>
            <a:r>
              <a:rPr lang="ko-KR" altLang="en-US" dirty="0"/>
              <a:t>라고 부르자 </a:t>
            </a:r>
            <a:r>
              <a:rPr lang="en-US" altLang="ko-KR" dirty="0"/>
              <a:t>(</a:t>
            </a:r>
            <a:r>
              <a:rPr lang="ko-KR" altLang="en-US" dirty="0"/>
              <a:t>같은 배열이지만 구별하기 위해서 이름만 다르게 부르는 것임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1: {a[0], a[1], …, a[n-1]} = {b[0], b[1], …, b[n-1]} </a:t>
            </a:r>
            <a:r>
              <a:rPr lang="ko-KR" altLang="en-US" dirty="0"/>
              <a:t>집합으로 같음</a:t>
            </a:r>
            <a:endParaRPr lang="en-US" altLang="ko-KR" dirty="0"/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2: b[0]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b[1]</a:t>
            </a:r>
            <a:r>
              <a:rPr lang="ko-KR" altLang="en-US" dirty="0"/>
              <a:t> </a:t>
            </a:r>
            <a:r>
              <a:rPr lang="en-US" altLang="ko-KR" dirty="0"/>
              <a:t>&lt; ... &lt; b[n-1] (</a:t>
            </a:r>
            <a:r>
              <a:rPr lang="ko-KR" altLang="en-US" dirty="0"/>
              <a:t>편의상 같은</a:t>
            </a:r>
            <a:r>
              <a:rPr lang="en-US" altLang="ko-KR" dirty="0"/>
              <a:t> </a:t>
            </a:r>
            <a:r>
              <a:rPr lang="ko-KR" altLang="en-US" dirty="0"/>
              <a:t>값은 없다고 가정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76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8447F-A31D-462C-A515-0250E39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Invariant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F72B9-3E3A-4697-AC41-76640E80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조건을 깰 수 있는 코드는 없음</a:t>
            </a:r>
            <a:endParaRPr lang="en-US" altLang="ko-KR" dirty="0"/>
          </a:p>
          <a:p>
            <a:r>
              <a:rPr lang="en-US" altLang="ko-KR" dirty="0"/>
              <a:t>Invariant: k</a:t>
            </a:r>
            <a:r>
              <a:rPr lang="ko-KR" altLang="en-US" dirty="0"/>
              <a:t>번째 루프가 끝난 후에</a:t>
            </a:r>
            <a:endParaRPr lang="en-US" altLang="ko-KR" dirty="0"/>
          </a:p>
          <a:p>
            <a:pPr lvl="1"/>
            <a:r>
              <a:rPr lang="en-US" altLang="ko-KR" dirty="0"/>
              <a:t>(1) a[0] &lt; a[1] &lt;…&lt; a[k-1] -&gt; a[0] &lt; a[1] &lt; … &lt; a[n-1]</a:t>
            </a:r>
          </a:p>
          <a:p>
            <a:pPr lvl="1"/>
            <a:r>
              <a:rPr lang="en-US" altLang="ko-KR" dirty="0"/>
              <a:t>(2) a[k-1] &lt; a[x] if x &gt; k-1</a:t>
            </a:r>
          </a:p>
          <a:p>
            <a:r>
              <a:rPr lang="en-US" altLang="ko-KR" dirty="0"/>
              <a:t>Prove Invariant by induction</a:t>
            </a:r>
          </a:p>
          <a:p>
            <a:pPr lvl="1"/>
            <a:r>
              <a:rPr lang="en-US" altLang="ko-KR" dirty="0"/>
              <a:t>Base: k = 0. (1)</a:t>
            </a:r>
            <a:r>
              <a:rPr lang="ko-KR" altLang="en-US" dirty="0"/>
              <a:t>은 </a:t>
            </a:r>
            <a:r>
              <a:rPr lang="en-US" altLang="ko-KR" dirty="0"/>
              <a:t>null condition, true. (2)</a:t>
            </a:r>
            <a:r>
              <a:rPr lang="ko-KR" altLang="en-US" dirty="0"/>
              <a:t>도 </a:t>
            </a:r>
            <a:r>
              <a:rPr lang="en-US" altLang="ko-KR" dirty="0"/>
              <a:t>null condition, true.</a:t>
            </a:r>
          </a:p>
          <a:p>
            <a:pPr lvl="1"/>
            <a:r>
              <a:rPr lang="en-US" altLang="ko-KR" dirty="0"/>
              <a:t>Step: k</a:t>
            </a:r>
            <a:r>
              <a:rPr lang="ko-KR" altLang="en-US" dirty="0"/>
              <a:t>번째 루프가 끝났을 때 </a:t>
            </a:r>
            <a:r>
              <a:rPr lang="en-US" altLang="ko-KR" dirty="0"/>
              <a:t>Invariant</a:t>
            </a:r>
            <a:r>
              <a:rPr lang="ko-KR" altLang="en-US" dirty="0"/>
              <a:t>가 성립한다면</a:t>
            </a:r>
            <a:r>
              <a:rPr lang="en-US" altLang="ko-KR" dirty="0"/>
              <a:t>, k+1</a:t>
            </a:r>
            <a:r>
              <a:rPr lang="ko-KR" altLang="en-US" dirty="0"/>
              <a:t>번째 루프가 끝났을 때도 </a:t>
            </a:r>
            <a:r>
              <a:rPr lang="en-US" altLang="ko-KR" dirty="0"/>
              <a:t>Invariant</a:t>
            </a:r>
            <a:r>
              <a:rPr lang="ko-KR" altLang="en-US" dirty="0"/>
              <a:t>가 성립한다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365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9D93D-11BF-41E4-86A7-EAE17271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9CA85-8E6D-4CD3-8343-63102CED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Invariant: k</a:t>
            </a:r>
            <a:r>
              <a:rPr lang="ko-KR" altLang="en-US" dirty="0"/>
              <a:t>번째 루프가 끝난 후에</a:t>
            </a:r>
            <a:endParaRPr lang="en-US" altLang="ko-KR" dirty="0"/>
          </a:p>
          <a:p>
            <a:pPr lvl="1"/>
            <a:r>
              <a:rPr lang="en-US" altLang="ko-KR" dirty="0"/>
              <a:t>(1) a[0] &lt; a[1] &lt;…&lt; a[k-1]</a:t>
            </a:r>
          </a:p>
          <a:p>
            <a:pPr lvl="1"/>
            <a:r>
              <a:rPr lang="en-US" altLang="ko-KR" dirty="0"/>
              <a:t>(2) a[k-1] &lt; a[x] if x &gt; k-1</a:t>
            </a:r>
          </a:p>
          <a:p>
            <a:r>
              <a:rPr lang="en-US" altLang="ko-KR" dirty="0"/>
              <a:t>a[k], …, a[n-1] </a:t>
            </a:r>
            <a:r>
              <a:rPr lang="ko-KR" altLang="en-US" dirty="0"/>
              <a:t>중 최소값을 </a:t>
            </a:r>
            <a:r>
              <a:rPr lang="en-US" altLang="ko-KR" dirty="0"/>
              <a:t>a[k]</a:t>
            </a:r>
            <a:r>
              <a:rPr lang="ko-KR" altLang="en-US" dirty="0"/>
              <a:t>로 옮겼음</a:t>
            </a:r>
            <a:r>
              <a:rPr lang="en-US" altLang="ko-KR" dirty="0"/>
              <a:t>!!!!!</a:t>
            </a:r>
          </a:p>
          <a:p>
            <a:r>
              <a:rPr lang="en-US" altLang="ko-KR" dirty="0"/>
              <a:t>Invariant: k+1</a:t>
            </a:r>
            <a:r>
              <a:rPr lang="ko-KR" altLang="en-US" dirty="0"/>
              <a:t>번째 루프가 끝난 후에</a:t>
            </a:r>
            <a:endParaRPr lang="en-US" altLang="ko-KR" dirty="0"/>
          </a:p>
          <a:p>
            <a:pPr lvl="1"/>
            <a:r>
              <a:rPr lang="en-US" altLang="ko-KR" dirty="0"/>
              <a:t>(1) a[0] &lt; a[1] &lt;…&lt; a[k-1] &lt; a[k]</a:t>
            </a:r>
          </a:p>
          <a:p>
            <a:pPr lvl="1"/>
            <a:r>
              <a:rPr lang="en-US" altLang="ko-KR" dirty="0"/>
              <a:t>(2) a[k] &lt; a[x] if x &gt; 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59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1CDA-8470-471F-B5C9-87D65CEA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</a:t>
            </a:r>
            <a:r>
              <a:rPr lang="ko-KR" altLang="en-US" dirty="0"/>
              <a:t> </a:t>
            </a:r>
            <a:r>
              <a:rPr lang="en-US" altLang="ko-KR" dirty="0"/>
              <a:t>Selection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859E2C-EE4E-45D2-8F2D-ACF46167C6C3}"/>
              </a:ext>
            </a:extLst>
          </p:cNvPr>
          <p:cNvGraphicFramePr>
            <a:graphicFrameLocks noGrp="1"/>
          </p:cNvGraphicFramePr>
          <p:nvPr/>
        </p:nvGraphicFramePr>
        <p:xfrm>
          <a:off x="3369310" y="2317083"/>
          <a:ext cx="5453380" cy="3065082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sort(int a[], int n)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j, m, t;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m = 0;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for (j = 0; j &lt; n;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++) {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if (a[m] &gt; a[j]) m = j;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t = a[0]; a[0] = a[m]; a[m] = 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sort(a+1, n-1);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return;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65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F3D9-510D-4113-9D9D-D75C3E93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of Correctness of Sorting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EDF8-3DF2-4CF1-A029-A2D0C78A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r>
              <a:rPr lang="ko-KR" altLang="en-US" dirty="0"/>
              <a:t>이 됐다는 증명을 어떻게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: a[0], a[1], …, a[n-1] &lt;- (</a:t>
            </a:r>
            <a:r>
              <a:rPr lang="ko-KR" altLang="en-US" dirty="0"/>
              <a:t>정수</a:t>
            </a:r>
            <a:r>
              <a:rPr lang="en-US" altLang="ko-KR" dirty="0"/>
              <a:t>) </a:t>
            </a:r>
            <a:r>
              <a:rPr lang="ko-KR" altLang="en-US" dirty="0"/>
              <a:t>집합</a:t>
            </a:r>
            <a:endParaRPr lang="en-US" altLang="ko-KR" dirty="0"/>
          </a:p>
          <a:p>
            <a:r>
              <a:rPr lang="en-US" altLang="ko-KR" dirty="0"/>
              <a:t>Sorting</a:t>
            </a:r>
            <a:r>
              <a:rPr lang="ko-KR" altLang="en-US" dirty="0"/>
              <a:t>이 완료된 후 다음이 만족되어야 함</a:t>
            </a:r>
            <a:endParaRPr lang="en-US" altLang="ko-KR" dirty="0"/>
          </a:p>
          <a:p>
            <a:pPr lvl="1"/>
            <a:r>
              <a:rPr lang="en-US" altLang="ko-KR" dirty="0"/>
              <a:t>Sorting</a:t>
            </a:r>
            <a:r>
              <a:rPr lang="ko-KR" altLang="en-US" dirty="0"/>
              <a:t>이 끝난 후 배열에 저장된 값들을 </a:t>
            </a:r>
            <a:r>
              <a:rPr lang="en-US" altLang="ko-KR" dirty="0"/>
              <a:t>b[0], b[1], …, b[n-1]</a:t>
            </a:r>
            <a:r>
              <a:rPr lang="ko-KR" altLang="en-US" dirty="0"/>
              <a:t>라고 부르자 </a:t>
            </a:r>
            <a:r>
              <a:rPr lang="en-US" altLang="ko-KR" dirty="0"/>
              <a:t>(</a:t>
            </a:r>
            <a:r>
              <a:rPr lang="ko-KR" altLang="en-US" dirty="0"/>
              <a:t>같은 배열이지만 구별하기 위해서 이름만 다르게 부르는 것임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1: {a[0], a[1], …, a[n-1]} = {b[0], b[1], …, b[n-1]} </a:t>
            </a:r>
            <a:r>
              <a:rPr lang="ko-KR" altLang="en-US" dirty="0"/>
              <a:t>집합으로 같음</a:t>
            </a:r>
            <a:endParaRPr lang="en-US" altLang="ko-KR" dirty="0"/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2: b[0]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b[1]</a:t>
            </a:r>
            <a:r>
              <a:rPr lang="ko-KR" altLang="en-US" dirty="0"/>
              <a:t> </a:t>
            </a:r>
            <a:r>
              <a:rPr lang="en-US" altLang="ko-KR" dirty="0"/>
              <a:t>&lt; ... &lt; b[n-1] (</a:t>
            </a:r>
            <a:r>
              <a:rPr lang="ko-KR" altLang="en-US" dirty="0"/>
              <a:t>편의상 같은</a:t>
            </a:r>
            <a:r>
              <a:rPr lang="en-US" altLang="ko-KR" dirty="0"/>
              <a:t> </a:t>
            </a:r>
            <a:r>
              <a:rPr lang="ko-KR" altLang="en-US" dirty="0"/>
              <a:t>값은 없다고 가정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9506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20B3-B56A-42B5-A09D-5EB218F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4417-1C39-43A8-82A8-34E72177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조건을 깰 수 있는 코드는 지금도 없음</a:t>
            </a:r>
            <a:endParaRPr lang="en-US" altLang="ko-KR" dirty="0"/>
          </a:p>
          <a:p>
            <a:r>
              <a:rPr lang="en-US" altLang="ko-KR" dirty="0"/>
              <a:t>Base: n=1. </a:t>
            </a:r>
            <a:r>
              <a:rPr lang="ko-KR" altLang="en-US" dirty="0"/>
              <a:t>할 일이 없음</a:t>
            </a:r>
            <a:endParaRPr lang="en-US" altLang="ko-KR" dirty="0"/>
          </a:p>
          <a:p>
            <a:r>
              <a:rPr lang="en-US" altLang="ko-KR" dirty="0"/>
              <a:t>Step: </a:t>
            </a:r>
          </a:p>
          <a:p>
            <a:pPr lvl="1"/>
            <a:r>
              <a:rPr lang="en-US" altLang="ko-KR" dirty="0"/>
              <a:t>n-1</a:t>
            </a:r>
            <a:r>
              <a:rPr lang="ko-KR" altLang="en-US" dirty="0"/>
              <a:t>일 때 </a:t>
            </a:r>
            <a:r>
              <a:rPr lang="en-US" altLang="ko-KR" dirty="0"/>
              <a:t>sort() </a:t>
            </a:r>
            <a:r>
              <a:rPr lang="ko-KR" altLang="en-US" dirty="0"/>
              <a:t>함수가 성공한다면 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재귀 호출이 끝난 후 </a:t>
            </a:r>
            <a:r>
              <a:rPr lang="en-US" altLang="ko-KR" dirty="0"/>
              <a:t>a[1] &lt; a[2] &lt; … &lt; a[n-1]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sort()</a:t>
            </a:r>
            <a:r>
              <a:rPr lang="ko-KR" altLang="en-US" dirty="0"/>
              <a:t>함수가 성공한다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함수가 끝날 때 </a:t>
            </a:r>
            <a:r>
              <a:rPr lang="en-US" altLang="ko-KR" dirty="0"/>
              <a:t>a[0] &lt; a[1] &lt; a[2] &lt; … &lt; a[n-1] </a:t>
            </a:r>
            <a:r>
              <a:rPr lang="ko-KR" altLang="en-US" dirty="0"/>
              <a:t>성립</a:t>
            </a:r>
          </a:p>
        </p:txBody>
      </p:sp>
    </p:spTree>
    <p:extLst>
      <p:ext uri="{BB962C8B-B14F-4D97-AF65-F5344CB8AC3E}">
        <p14:creationId xmlns:p14="http://schemas.microsoft.com/office/powerpoint/2010/main" val="259066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614B-F42B-4D64-AED1-D111A6A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/>
              <p:nvPr/>
            </p:nvSpPr>
            <p:spPr>
              <a:xfrm>
                <a:off x="3810000" y="2639040"/>
                <a:ext cx="4572000" cy="1639360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marL="84455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ko-KR" sz="160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600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ko-KR" sz="1600" i="1" kern="1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600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−1+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ko-KR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639040"/>
                <a:ext cx="4572000" cy="1639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8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54923-5438-421D-885C-8C11919C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750C0-4C55-4680-9F9C-1C0080D2FD6C}"/>
              </a:ext>
            </a:extLst>
          </p:cNvPr>
          <p:cNvSpPr txBox="1"/>
          <p:nvPr/>
        </p:nvSpPr>
        <p:spPr>
          <a:xfrm>
            <a:off x="5077289" y="3389909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B6C0C-E062-43B6-9E2E-F8AE3297D6E7}"/>
              </a:ext>
            </a:extLst>
          </p:cNvPr>
          <p:cNvSpPr txBox="1"/>
          <p:nvPr/>
        </p:nvSpPr>
        <p:spPr>
          <a:xfrm>
            <a:off x="5077673" y="2297770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88A88-AC13-4D6F-8A2D-F17979F188DA}"/>
              </a:ext>
            </a:extLst>
          </p:cNvPr>
          <p:cNvSpPr txBox="1"/>
          <p:nvPr/>
        </p:nvSpPr>
        <p:spPr>
          <a:xfrm>
            <a:off x="6719453" y="2297770"/>
            <a:ext cx="45026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7BF55-9C77-4F21-B56A-391D313E7A5D}"/>
              </a:ext>
            </a:extLst>
          </p:cNvPr>
          <p:cNvSpPr txBox="1"/>
          <p:nvPr/>
        </p:nvSpPr>
        <p:spPr>
          <a:xfrm>
            <a:off x="5898563" y="2297770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F01D5-4050-4D28-8566-E94266D2CED6}"/>
              </a:ext>
            </a:extLst>
          </p:cNvPr>
          <p:cNvSpPr txBox="1"/>
          <p:nvPr/>
        </p:nvSpPr>
        <p:spPr>
          <a:xfrm>
            <a:off x="4256784" y="2297770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479F7-066B-4336-AC8B-963641925D3A}"/>
              </a:ext>
            </a:extLst>
          </p:cNvPr>
          <p:cNvSpPr txBox="1"/>
          <p:nvPr/>
        </p:nvSpPr>
        <p:spPr>
          <a:xfrm>
            <a:off x="3423350" y="3389909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07B40-823D-4235-B8BC-D1901F60D2CB}"/>
              </a:ext>
            </a:extLst>
          </p:cNvPr>
          <p:cNvSpPr txBox="1"/>
          <p:nvPr/>
        </p:nvSpPr>
        <p:spPr>
          <a:xfrm>
            <a:off x="4256784" y="3389909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04624-C713-462B-B21D-07A934E9DF07}"/>
              </a:ext>
            </a:extLst>
          </p:cNvPr>
          <p:cNvSpPr txBox="1"/>
          <p:nvPr/>
        </p:nvSpPr>
        <p:spPr>
          <a:xfrm>
            <a:off x="6719454" y="3389909"/>
            <a:ext cx="45025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998F7-8E3E-4826-831A-5E5DFD23EF9D}"/>
              </a:ext>
            </a:extLst>
          </p:cNvPr>
          <p:cNvSpPr txBox="1"/>
          <p:nvPr/>
        </p:nvSpPr>
        <p:spPr>
          <a:xfrm>
            <a:off x="5898563" y="3389909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D5699-D984-4D44-AD55-5DC44F12FCCA}"/>
              </a:ext>
            </a:extLst>
          </p:cNvPr>
          <p:cNvSpPr txBox="1"/>
          <p:nvPr/>
        </p:nvSpPr>
        <p:spPr>
          <a:xfrm>
            <a:off x="3423350" y="2297770"/>
            <a:ext cx="3602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18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1CDA-8470-471F-B5C9-87D65CEA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Recursive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859E2C-EE4E-45D2-8F2D-ACF46167C6C3}"/>
              </a:ext>
            </a:extLst>
          </p:cNvPr>
          <p:cNvGraphicFramePr>
            <a:graphicFrameLocks noGrp="1"/>
          </p:cNvGraphicFramePr>
          <p:nvPr/>
        </p:nvGraphicFramePr>
        <p:xfrm>
          <a:off x="3369310" y="2317083"/>
          <a:ext cx="5453380" cy="3065082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sort(int a[], int n)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h;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b[n];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h = n / 2;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copy a[] to b[]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sort(b, h);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sort(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b+h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n-h);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Merge two halves in b to a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return;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12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5281A-C39D-4DD0-A2F6-EA0EFC59F960}"/>
              </a:ext>
            </a:extLst>
          </p:cNvPr>
          <p:cNvSpPr/>
          <p:nvPr/>
        </p:nvSpPr>
        <p:spPr>
          <a:xfrm>
            <a:off x="4012743" y="2218095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25FD4-1040-4EA9-AD4D-B6D8ACD5823E}"/>
              </a:ext>
            </a:extLst>
          </p:cNvPr>
          <p:cNvSpPr/>
          <p:nvPr/>
        </p:nvSpPr>
        <p:spPr>
          <a:xfrm>
            <a:off x="4516799" y="2218095"/>
            <a:ext cx="50405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A202E2-9AE9-4C9F-AD82-34116B7720C0}"/>
              </a:ext>
            </a:extLst>
          </p:cNvPr>
          <p:cNvSpPr/>
          <p:nvPr/>
        </p:nvSpPr>
        <p:spPr>
          <a:xfrm>
            <a:off x="5020855" y="2218095"/>
            <a:ext cx="504056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411564-784D-4607-B855-B77376EB2051}"/>
              </a:ext>
            </a:extLst>
          </p:cNvPr>
          <p:cNvSpPr/>
          <p:nvPr/>
        </p:nvSpPr>
        <p:spPr>
          <a:xfrm>
            <a:off x="5524911" y="2218095"/>
            <a:ext cx="504056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E8-773E-401B-9746-A5036754AB4B}"/>
              </a:ext>
            </a:extLst>
          </p:cNvPr>
          <p:cNvSpPr/>
          <p:nvPr/>
        </p:nvSpPr>
        <p:spPr>
          <a:xfrm>
            <a:off x="6533023" y="2218095"/>
            <a:ext cx="50405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2DE42-98FC-41E7-9877-C40B06F83E98}"/>
              </a:ext>
            </a:extLst>
          </p:cNvPr>
          <p:cNvSpPr/>
          <p:nvPr/>
        </p:nvSpPr>
        <p:spPr>
          <a:xfrm>
            <a:off x="6028967" y="2218095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16ADB-94EB-4902-9293-78078EDCAC3C}"/>
              </a:ext>
            </a:extLst>
          </p:cNvPr>
          <p:cNvSpPr/>
          <p:nvPr/>
        </p:nvSpPr>
        <p:spPr>
          <a:xfrm>
            <a:off x="7037079" y="2218095"/>
            <a:ext cx="504056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B66C1-9EAF-48C7-82D7-9EFCF8938DD9}"/>
              </a:ext>
            </a:extLst>
          </p:cNvPr>
          <p:cNvSpPr/>
          <p:nvPr/>
        </p:nvSpPr>
        <p:spPr>
          <a:xfrm>
            <a:off x="7541631" y="2218095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E7E2CB-3443-40BD-A353-83A98DD790FD}"/>
              </a:ext>
            </a:extLst>
          </p:cNvPr>
          <p:cNvSpPr/>
          <p:nvPr/>
        </p:nvSpPr>
        <p:spPr>
          <a:xfrm>
            <a:off x="3004631" y="3224661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46491E-43C3-4874-987F-E0C9E570DCF9}"/>
              </a:ext>
            </a:extLst>
          </p:cNvPr>
          <p:cNvSpPr/>
          <p:nvPr/>
        </p:nvSpPr>
        <p:spPr>
          <a:xfrm>
            <a:off x="3508687" y="3224661"/>
            <a:ext cx="50405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93072-5B9A-45F7-B582-4E300DAE47EC}"/>
              </a:ext>
            </a:extLst>
          </p:cNvPr>
          <p:cNvSpPr/>
          <p:nvPr/>
        </p:nvSpPr>
        <p:spPr>
          <a:xfrm>
            <a:off x="4012743" y="3224661"/>
            <a:ext cx="504056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F00A1F-DFAE-480F-8A47-EA82EB98CCE0}"/>
              </a:ext>
            </a:extLst>
          </p:cNvPr>
          <p:cNvSpPr/>
          <p:nvPr/>
        </p:nvSpPr>
        <p:spPr>
          <a:xfrm>
            <a:off x="4516799" y="3224661"/>
            <a:ext cx="504056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A7F9A9-3AD6-4D01-AA13-152676B8117C}"/>
              </a:ext>
            </a:extLst>
          </p:cNvPr>
          <p:cNvSpPr/>
          <p:nvPr/>
        </p:nvSpPr>
        <p:spPr>
          <a:xfrm>
            <a:off x="7085454" y="3224661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BC4ED0-EED8-438C-8A66-F443E56A05BF}"/>
              </a:ext>
            </a:extLst>
          </p:cNvPr>
          <p:cNvSpPr/>
          <p:nvPr/>
        </p:nvSpPr>
        <p:spPr>
          <a:xfrm>
            <a:off x="7589510" y="3224661"/>
            <a:ext cx="50405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627212-6290-48AC-A077-860A6EC2B774}"/>
              </a:ext>
            </a:extLst>
          </p:cNvPr>
          <p:cNvSpPr/>
          <p:nvPr/>
        </p:nvSpPr>
        <p:spPr>
          <a:xfrm>
            <a:off x="8093566" y="3224661"/>
            <a:ext cx="504056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B0E13F-5F3A-4CB2-ACDD-8F27D2254D1D}"/>
              </a:ext>
            </a:extLst>
          </p:cNvPr>
          <p:cNvSpPr/>
          <p:nvPr/>
        </p:nvSpPr>
        <p:spPr>
          <a:xfrm>
            <a:off x="8597622" y="3224661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4E35D0-A2A9-4950-8F77-6E72BC814E50}"/>
              </a:ext>
            </a:extLst>
          </p:cNvPr>
          <p:cNvSpPr/>
          <p:nvPr/>
        </p:nvSpPr>
        <p:spPr>
          <a:xfrm>
            <a:off x="2500575" y="4089885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07AC65-5B22-454F-B1BE-6E9641B72403}"/>
              </a:ext>
            </a:extLst>
          </p:cNvPr>
          <p:cNvSpPr/>
          <p:nvPr/>
        </p:nvSpPr>
        <p:spPr>
          <a:xfrm>
            <a:off x="4516799" y="4089885"/>
            <a:ext cx="504056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D7115F-8188-4E25-AB95-051B4C0311B1}"/>
              </a:ext>
            </a:extLst>
          </p:cNvPr>
          <p:cNvSpPr/>
          <p:nvPr/>
        </p:nvSpPr>
        <p:spPr>
          <a:xfrm>
            <a:off x="5020855" y="4089885"/>
            <a:ext cx="504056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CBD5A3-EAFE-4FC0-BF78-2CBE0FEEB132}"/>
              </a:ext>
            </a:extLst>
          </p:cNvPr>
          <p:cNvSpPr/>
          <p:nvPr/>
        </p:nvSpPr>
        <p:spPr>
          <a:xfrm>
            <a:off x="6580902" y="4089885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DDD266-FA39-46BE-A39F-5A7BC6667471}"/>
              </a:ext>
            </a:extLst>
          </p:cNvPr>
          <p:cNvSpPr/>
          <p:nvPr/>
        </p:nvSpPr>
        <p:spPr>
          <a:xfrm>
            <a:off x="7084958" y="4089885"/>
            <a:ext cx="50405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59C495-D32B-4562-9C14-3C7010518A20}"/>
              </a:ext>
            </a:extLst>
          </p:cNvPr>
          <p:cNvSpPr/>
          <p:nvPr/>
        </p:nvSpPr>
        <p:spPr>
          <a:xfrm>
            <a:off x="8597622" y="4089885"/>
            <a:ext cx="504056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64912F-FBE4-46AB-AC30-F7BC4CE1DAAB}"/>
              </a:ext>
            </a:extLst>
          </p:cNvPr>
          <p:cNvSpPr/>
          <p:nvPr/>
        </p:nvSpPr>
        <p:spPr>
          <a:xfrm>
            <a:off x="9101678" y="4089885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D1C06-AE3F-4732-A9B2-C7D86D6DE1B8}"/>
              </a:ext>
            </a:extLst>
          </p:cNvPr>
          <p:cNvSpPr/>
          <p:nvPr/>
        </p:nvSpPr>
        <p:spPr>
          <a:xfrm>
            <a:off x="2260422" y="4846387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363CF7-FA24-4826-A2B9-277619D3AAC8}"/>
              </a:ext>
            </a:extLst>
          </p:cNvPr>
          <p:cNvSpPr/>
          <p:nvPr/>
        </p:nvSpPr>
        <p:spPr>
          <a:xfrm>
            <a:off x="3250428" y="4846387"/>
            <a:ext cx="50405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4F68F7-C4C3-44F8-9C4B-526FB46261AC}"/>
              </a:ext>
            </a:extLst>
          </p:cNvPr>
          <p:cNvSpPr/>
          <p:nvPr/>
        </p:nvSpPr>
        <p:spPr>
          <a:xfrm>
            <a:off x="4345397" y="4846387"/>
            <a:ext cx="504056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5C990-5248-4A32-A02A-FEDEEC2D2C76}"/>
              </a:ext>
            </a:extLst>
          </p:cNvPr>
          <p:cNvSpPr/>
          <p:nvPr/>
        </p:nvSpPr>
        <p:spPr>
          <a:xfrm>
            <a:off x="5189117" y="4846387"/>
            <a:ext cx="504056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2899C9-C9FE-4511-B0C2-26712FBB298A}"/>
              </a:ext>
            </a:extLst>
          </p:cNvPr>
          <p:cNvSpPr/>
          <p:nvPr/>
        </p:nvSpPr>
        <p:spPr>
          <a:xfrm>
            <a:off x="6457524" y="4846387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43208-F4BF-4A6A-AB82-BC1D1CFA4E1C}"/>
              </a:ext>
            </a:extLst>
          </p:cNvPr>
          <p:cNvSpPr/>
          <p:nvPr/>
        </p:nvSpPr>
        <p:spPr>
          <a:xfrm>
            <a:off x="7312361" y="4846387"/>
            <a:ext cx="504056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5A4A39-D78B-432D-831A-4FAD391CD7BB}"/>
              </a:ext>
            </a:extLst>
          </p:cNvPr>
          <p:cNvSpPr/>
          <p:nvPr/>
        </p:nvSpPr>
        <p:spPr>
          <a:xfrm>
            <a:off x="8369344" y="4846387"/>
            <a:ext cx="504056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A9050A-26B4-427B-BE72-0614B4617D01}"/>
              </a:ext>
            </a:extLst>
          </p:cNvPr>
          <p:cNvSpPr/>
          <p:nvPr/>
        </p:nvSpPr>
        <p:spPr>
          <a:xfrm>
            <a:off x="9341831" y="4846387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580108-9224-46CF-9B46-78B784C61065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264771" y="2722151"/>
            <a:ext cx="1008112" cy="502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DF688D8-BFE5-48F3-AAF0-6474C9AC81A3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6785051" y="2722151"/>
            <a:ext cx="1056487" cy="5025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9A4562-ED13-4CEA-A0DA-CDCEAE5CFA6F}"/>
              </a:ext>
            </a:extLst>
          </p:cNvPr>
          <p:cNvCxnSpPr>
            <a:stCxn id="13" idx="2"/>
            <a:endCxn id="49" idx="0"/>
          </p:cNvCxnSpPr>
          <p:nvPr/>
        </p:nvCxnSpPr>
        <p:spPr>
          <a:xfrm flipH="1">
            <a:off x="3249475" y="3728717"/>
            <a:ext cx="511240" cy="361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2BDA1F-20F4-426C-9C8D-4885AFCE7A28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4264771" y="3728717"/>
            <a:ext cx="504056" cy="361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4B98F3C-9A73-4B88-8882-5892E310B821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 flipH="1">
            <a:off x="2512450" y="4593941"/>
            <a:ext cx="240153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396FEE-5FC6-4889-8E9F-26F265FBE967}"/>
              </a:ext>
            </a:extLst>
          </p:cNvPr>
          <p:cNvCxnSpPr>
            <a:stCxn id="49" idx="2"/>
            <a:endCxn id="28" idx="0"/>
          </p:cNvCxnSpPr>
          <p:nvPr/>
        </p:nvCxnSpPr>
        <p:spPr>
          <a:xfrm>
            <a:off x="3249475" y="4593941"/>
            <a:ext cx="252981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EE4028-547A-4211-AD30-8DCE4AAB336E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4597425" y="4593941"/>
            <a:ext cx="171402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36BA46-3D93-4651-ABC6-0DB24B0F9FA1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5272883" y="4593941"/>
            <a:ext cx="168262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A549094-8F10-4479-B925-9D4F8C1D6FF5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flipH="1">
            <a:off x="6709552" y="4593941"/>
            <a:ext cx="123378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246C97D-9B2B-4AF9-8F7E-95E6DFA77E39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7336986" y="4593941"/>
            <a:ext cx="227403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C62AB1-9DDD-4204-A44D-AA1CF5DC0078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 flipH="1">
            <a:off x="8621372" y="4593941"/>
            <a:ext cx="228278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492D613-DE7F-4AA5-887F-D8399661EF3F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9353706" y="4593941"/>
            <a:ext cx="240153" cy="2524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5F6434A-F004-4CE5-A14E-FEE02CFF5C03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8345594" y="3728717"/>
            <a:ext cx="504056" cy="361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360D98F-1220-4170-8F04-925FB3B1B0CE}"/>
              </a:ext>
            </a:extLst>
          </p:cNvPr>
          <p:cNvCxnSpPr>
            <a:stCxn id="17" idx="2"/>
          </p:cNvCxnSpPr>
          <p:nvPr/>
        </p:nvCxnSpPr>
        <p:spPr>
          <a:xfrm flipH="1">
            <a:off x="7289107" y="3728717"/>
            <a:ext cx="552431" cy="3611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7FA46B-D0BD-4114-89C9-10F39943F161}"/>
              </a:ext>
            </a:extLst>
          </p:cNvPr>
          <p:cNvSpPr/>
          <p:nvPr/>
        </p:nvSpPr>
        <p:spPr>
          <a:xfrm>
            <a:off x="2997447" y="4089885"/>
            <a:ext cx="50405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3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HALTING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Syntax Error</a:t>
            </a:r>
            <a:r>
              <a:rPr lang="ko-KR" altLang="en-US" dirty="0"/>
              <a:t>나 </a:t>
            </a:r>
            <a:r>
              <a:rPr lang="en-US" altLang="ko-KR" dirty="0"/>
              <a:t>Uninitialized Variable </a:t>
            </a:r>
            <a:r>
              <a:rPr lang="ko-KR" altLang="en-US" dirty="0"/>
              <a:t>찾아주듯이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프로그램이 멈추지 않는 것을 알려주면 편할 듯</a:t>
            </a:r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29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20B3-B56A-42B5-A09D-5EB218F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4417-1C39-43A8-82A8-34E72177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조건을 깰 수 있는 코드는 지금도 없음</a:t>
            </a:r>
            <a:endParaRPr lang="en-US" altLang="ko-KR" dirty="0"/>
          </a:p>
          <a:p>
            <a:r>
              <a:rPr lang="en-US" altLang="ko-KR" dirty="0"/>
              <a:t>Base: n=1. </a:t>
            </a:r>
            <a:r>
              <a:rPr lang="ko-KR" altLang="en-US" dirty="0"/>
              <a:t>할 일이 없음</a:t>
            </a:r>
            <a:endParaRPr lang="en-US" altLang="ko-KR" dirty="0"/>
          </a:p>
          <a:p>
            <a:r>
              <a:rPr lang="en-US" altLang="ko-KR" dirty="0"/>
              <a:t>Step: </a:t>
            </a:r>
          </a:p>
          <a:p>
            <a:pPr lvl="1"/>
            <a:r>
              <a:rPr lang="en-US" altLang="ko-KR" dirty="0"/>
              <a:t>n/2</a:t>
            </a:r>
            <a:r>
              <a:rPr lang="ko-KR" altLang="en-US" dirty="0"/>
              <a:t>일 때 </a:t>
            </a:r>
            <a:r>
              <a:rPr lang="en-US" altLang="ko-KR" dirty="0"/>
              <a:t>sort() </a:t>
            </a:r>
            <a:r>
              <a:rPr lang="ko-KR" altLang="en-US" dirty="0"/>
              <a:t>함수가 성공한다면 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재귀 호출이 끝난 후 </a:t>
            </a:r>
            <a:r>
              <a:rPr lang="en-US" altLang="ko-KR" dirty="0"/>
              <a:t>b[0] &lt; b[2] &lt; … &lt; b[n/2-1] and b[n/2] &lt; b[n/2+1] &lt; …&lt; b[n-1]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sort()</a:t>
            </a:r>
            <a:r>
              <a:rPr lang="ko-KR" altLang="en-US" dirty="0"/>
              <a:t>함수가 성공한다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함수가 끝날 때 </a:t>
            </a:r>
            <a:r>
              <a:rPr lang="en-US" altLang="ko-KR" dirty="0"/>
              <a:t>a[0] &lt; a[1] &lt; a[2] &lt; … &lt; a[n-1] </a:t>
            </a:r>
            <a:r>
              <a:rPr lang="ko-KR" altLang="en-US" dirty="0"/>
              <a:t>성립</a:t>
            </a:r>
          </a:p>
        </p:txBody>
      </p:sp>
    </p:spTree>
    <p:extLst>
      <p:ext uri="{BB962C8B-B14F-4D97-AF65-F5344CB8AC3E}">
        <p14:creationId xmlns:p14="http://schemas.microsoft.com/office/powerpoint/2010/main" val="3791442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614B-F42B-4D64-AED1-D111A6A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Complexity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/>
              <p:nvPr/>
            </p:nvSpPr>
            <p:spPr>
              <a:xfrm>
                <a:off x="3810000" y="1795976"/>
                <a:ext cx="4572000" cy="4215641"/>
              </a:xfrm>
              <a:prstGeom prst="rect">
                <a:avLst/>
              </a:prstGeom>
              <a:ln w="1587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marL="84455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ko-KR" sz="160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ko-KR" sz="1600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sz="1600" b="0" i="1" kern="1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/2)</m:t>
                    </m:r>
                  </m:oMath>
                </a14:m>
                <a:r>
                  <a:rPr lang="en-US" altLang="ko-KR" sz="1600" i="1" kern="1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600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b="0" i="1" kern="1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6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1600" b="0" i="1" kern="10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ko-KR" sz="1600" b="0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ko-KR" sz="16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ko-KR" sz="1600" i="1" kern="1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600" i="1" kern="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600" i="1" kern="1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ko-KR" sz="1600" b="0" i="1" kern="10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600" i="1" kern="1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08000" indent="508000" latinLnBrk="0">
                  <a:lnSpc>
                    <a:spcPct val="200000"/>
                  </a:lnSpc>
                  <a:spcBef>
                    <a:spcPts val="120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  <m:r>
                        <a:rPr lang="en-US" altLang="ko-KR" sz="1600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ko-KR" sz="11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altLang="ko-K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ko-KR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𝑶</m:t>
                      </m:r>
                      <m:r>
                        <a:rPr lang="en-US" altLang="ko-KR" sz="1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6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FC149C-10FF-49F0-882F-58AB93764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795976"/>
                <a:ext cx="4572000" cy="4215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28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E1CDA-8470-471F-B5C9-87D65CEA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859E2C-EE4E-45D2-8F2D-ACF46167C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0688"/>
              </p:ext>
            </p:extLst>
          </p:nvPr>
        </p:nvGraphicFramePr>
        <p:xfrm>
          <a:off x="3369310" y="2317083"/>
          <a:ext cx="5453380" cy="3345498"/>
        </p:xfrm>
        <a:graphic>
          <a:graphicData uri="http://schemas.openxmlformats.org/drawingml/2006/table">
            <a:tbl>
              <a:tblPr firstRow="1" firstCol="1" bandRow="1"/>
              <a:tblGrid>
                <a:gridCol w="545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qsort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(int a[], int n)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d;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int p = a[0];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Rearrange a[] so that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a[d] == p,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a[0], a[1], …, a[d-1] &lt; p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a[d+1], a[d+2], …, a[n-1] &gt; p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qsort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(a, d);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qsort</a:t>
                      </a: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(a+d+1, n-d-1);</a:t>
                      </a: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return;</a:t>
                      </a:r>
                      <a:endParaRPr lang="ko-KR" altLang="en-US" sz="1600" kern="100" dirty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28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20B3-B56A-42B5-A09D-5EB218F7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Proof by Induction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34417-1C39-43A8-82A8-34E72177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조건을 깰 수 있는 코드는 여전히 없음</a:t>
            </a:r>
            <a:endParaRPr lang="en-US" altLang="ko-KR" dirty="0"/>
          </a:p>
          <a:p>
            <a:r>
              <a:rPr lang="en-US" altLang="ko-KR" dirty="0"/>
              <a:t>Base: n=0 or</a:t>
            </a:r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할 일이 없음</a:t>
            </a:r>
            <a:endParaRPr lang="en-US" altLang="ko-KR" dirty="0"/>
          </a:p>
          <a:p>
            <a:r>
              <a:rPr lang="en-US" altLang="ko-KR" dirty="0"/>
              <a:t>Step: </a:t>
            </a:r>
          </a:p>
          <a:p>
            <a:pPr lvl="1"/>
            <a:r>
              <a:rPr lang="en-US" altLang="ko-KR" dirty="0" err="1"/>
              <a:t>qsort</a:t>
            </a:r>
            <a:r>
              <a:rPr lang="en-US" altLang="ko-KR" dirty="0"/>
              <a:t>(a, d-1)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qsort</a:t>
            </a:r>
            <a:r>
              <a:rPr lang="en-US" altLang="ko-KR" dirty="0"/>
              <a:t>(a+d+1, n-d-1)</a:t>
            </a:r>
            <a:r>
              <a:rPr lang="ko-KR" altLang="en-US" dirty="0"/>
              <a:t>이 성공한다면</a:t>
            </a:r>
            <a:endParaRPr lang="en-US" altLang="ko-KR" dirty="0"/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재귀 호출이 끝난 후 </a:t>
            </a:r>
            <a:r>
              <a:rPr lang="en-US" altLang="ko-KR" dirty="0"/>
              <a:t>a[0] &lt; a[1] &lt; … &lt; a[d-1] and a[d+1] &lt; a[n/2+1] &lt; …&lt; a[n-1]</a:t>
            </a:r>
            <a:r>
              <a:rPr lang="ko-KR" altLang="en-US" dirty="0"/>
              <a:t>이라면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 err="1"/>
              <a:t>qsort</a:t>
            </a:r>
            <a:r>
              <a:rPr lang="en-US" altLang="ko-KR" dirty="0"/>
              <a:t>()</a:t>
            </a:r>
            <a:r>
              <a:rPr lang="ko-KR" altLang="en-US" dirty="0"/>
              <a:t>함수가 성공한다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=&gt; </a:t>
            </a:r>
            <a:r>
              <a:rPr lang="ko-KR" altLang="en-US" dirty="0"/>
              <a:t>함수가 끝날 때 </a:t>
            </a:r>
            <a:r>
              <a:rPr lang="en-US" altLang="ko-KR" dirty="0"/>
              <a:t>a[0] &lt; a[1] &lt; a[2] &lt; … &lt; a[n-1] </a:t>
            </a:r>
            <a:r>
              <a:rPr lang="ko-KR" altLang="en-US" dirty="0"/>
              <a:t>성립</a:t>
            </a:r>
          </a:p>
        </p:txBody>
      </p:sp>
    </p:spTree>
    <p:extLst>
      <p:ext uri="{BB962C8B-B14F-4D97-AF65-F5344CB8AC3E}">
        <p14:creationId xmlns:p14="http://schemas.microsoft.com/office/powerpoint/2010/main" val="4143785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614B-F42B-4D64-AED1-D111A6AC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Complexity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916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81B4-4618-49C9-97E5-1D4D9D93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63BAE-20B6-41B9-A7AC-46C44BE1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5850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Array</a:t>
            </a:r>
          </a:p>
          <a:p>
            <a:r>
              <a:rPr lang="en-US" altLang="ko-KR" dirty="0"/>
              <a:t>Stack and Queue</a:t>
            </a:r>
          </a:p>
          <a:p>
            <a:r>
              <a:rPr lang="en-US" altLang="ko-KR" dirty="0"/>
              <a:t>Linked List</a:t>
            </a:r>
          </a:p>
          <a:p>
            <a:r>
              <a:rPr lang="en-US" altLang="ko-KR" dirty="0"/>
              <a:t>Binary Search Tree and Variations (AVL, …)</a:t>
            </a:r>
          </a:p>
          <a:p>
            <a:r>
              <a:rPr lang="en-US" altLang="ko-KR" dirty="0"/>
              <a:t>Priority Queue</a:t>
            </a:r>
          </a:p>
          <a:p>
            <a:r>
              <a:rPr lang="en-US" altLang="ko-KR" dirty="0"/>
              <a:t>Union Find or Disjoint Set</a:t>
            </a:r>
          </a:p>
          <a:p>
            <a:r>
              <a:rPr lang="en-US" altLang="ko-KR" dirty="0" err="1"/>
              <a:t>Trie</a:t>
            </a:r>
            <a:endParaRPr lang="en-US" altLang="ko-KR" dirty="0"/>
          </a:p>
          <a:p>
            <a:r>
              <a:rPr lang="en-US" altLang="ko-KR" dirty="0"/>
              <a:t>Hash Table</a:t>
            </a:r>
          </a:p>
          <a:p>
            <a:r>
              <a:rPr lang="en-US" altLang="ko-KR" dirty="0"/>
              <a:t>Graph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93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B7D6F-1ED9-44FC-9E7C-3B96644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57D533-7FC7-4E7E-BBD6-80A8BE1169EF}"/>
              </a:ext>
            </a:extLst>
          </p:cNvPr>
          <p:cNvGrpSpPr/>
          <p:nvPr/>
        </p:nvGrpSpPr>
        <p:grpSpPr>
          <a:xfrm>
            <a:off x="4079528" y="3503245"/>
            <a:ext cx="4032944" cy="504056"/>
            <a:chOff x="4246030" y="5672907"/>
            <a:chExt cx="4032944" cy="504056"/>
          </a:xfrm>
          <a:solidFill>
            <a:schemeClr val="accent2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4399AA-FD2A-4316-8168-CEE497834C06}"/>
                </a:ext>
              </a:extLst>
            </p:cNvPr>
            <p:cNvSpPr/>
            <p:nvPr/>
          </p:nvSpPr>
          <p:spPr>
            <a:xfrm>
              <a:off x="4246030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CE43D2-1C11-485A-A1CC-EF84C8654BDA}"/>
                </a:ext>
              </a:extLst>
            </p:cNvPr>
            <p:cNvSpPr/>
            <p:nvPr/>
          </p:nvSpPr>
          <p:spPr>
            <a:xfrm>
              <a:off x="4750086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BF8D6-38A0-46EF-86F4-BEB5F67288B7}"/>
                </a:ext>
              </a:extLst>
            </p:cNvPr>
            <p:cNvSpPr/>
            <p:nvPr/>
          </p:nvSpPr>
          <p:spPr>
            <a:xfrm>
              <a:off x="5254142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20A9A7-ACF0-4839-95FE-DA986AF13E00}"/>
                </a:ext>
              </a:extLst>
            </p:cNvPr>
            <p:cNvSpPr/>
            <p:nvPr/>
          </p:nvSpPr>
          <p:spPr>
            <a:xfrm>
              <a:off x="5758198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69FA83-9560-4891-AF97-5EA50C720C7C}"/>
                </a:ext>
              </a:extLst>
            </p:cNvPr>
            <p:cNvSpPr/>
            <p:nvPr/>
          </p:nvSpPr>
          <p:spPr>
            <a:xfrm>
              <a:off x="6766310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99DBDB-49D7-4F74-B33E-75DB89E1F878}"/>
                </a:ext>
              </a:extLst>
            </p:cNvPr>
            <p:cNvSpPr/>
            <p:nvPr/>
          </p:nvSpPr>
          <p:spPr>
            <a:xfrm>
              <a:off x="6262254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C39737-D290-4647-8CD5-FD7EAFFA8751}"/>
                </a:ext>
              </a:extLst>
            </p:cNvPr>
            <p:cNvSpPr/>
            <p:nvPr/>
          </p:nvSpPr>
          <p:spPr>
            <a:xfrm>
              <a:off x="7270366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3DF266-AFBE-47BE-A504-87E2407C8DB6}"/>
                </a:ext>
              </a:extLst>
            </p:cNvPr>
            <p:cNvSpPr/>
            <p:nvPr/>
          </p:nvSpPr>
          <p:spPr>
            <a:xfrm>
              <a:off x="7774918" y="5672907"/>
              <a:ext cx="504056" cy="5040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6E172A-CE1F-4F13-8E0E-2DBE9F95C483}"/>
              </a:ext>
            </a:extLst>
          </p:cNvPr>
          <p:cNvGrpSpPr/>
          <p:nvPr/>
        </p:nvGrpSpPr>
        <p:grpSpPr>
          <a:xfrm>
            <a:off x="4079280" y="2999189"/>
            <a:ext cx="4032944" cy="504056"/>
            <a:chOff x="4246030" y="5672907"/>
            <a:chExt cx="4032944" cy="5040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93801A-B9B5-4196-8B6F-E8EB8F1C8814}"/>
                </a:ext>
              </a:extLst>
            </p:cNvPr>
            <p:cNvSpPr/>
            <p:nvPr/>
          </p:nvSpPr>
          <p:spPr>
            <a:xfrm>
              <a:off x="4246030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8C9F51-0A4C-4C0E-9BA9-CA2E081C15F9}"/>
                </a:ext>
              </a:extLst>
            </p:cNvPr>
            <p:cNvSpPr/>
            <p:nvPr/>
          </p:nvSpPr>
          <p:spPr>
            <a:xfrm>
              <a:off x="4750086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3987CFA-DC33-4544-BD15-D84F1B9B70BF}"/>
                </a:ext>
              </a:extLst>
            </p:cNvPr>
            <p:cNvSpPr/>
            <p:nvPr/>
          </p:nvSpPr>
          <p:spPr>
            <a:xfrm>
              <a:off x="5254142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98C5A7-4188-4ED6-A867-FC14EBF4EF28}"/>
                </a:ext>
              </a:extLst>
            </p:cNvPr>
            <p:cNvSpPr/>
            <p:nvPr/>
          </p:nvSpPr>
          <p:spPr>
            <a:xfrm>
              <a:off x="5758198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B7EA46F-F93F-486C-8C2B-5A92E36C7711}"/>
                </a:ext>
              </a:extLst>
            </p:cNvPr>
            <p:cNvSpPr/>
            <p:nvPr/>
          </p:nvSpPr>
          <p:spPr>
            <a:xfrm>
              <a:off x="6766310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62817B-4753-4762-9E7F-84979371814F}"/>
                </a:ext>
              </a:extLst>
            </p:cNvPr>
            <p:cNvSpPr/>
            <p:nvPr/>
          </p:nvSpPr>
          <p:spPr>
            <a:xfrm>
              <a:off x="6262254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09089D-5E23-4730-9A93-691CF5879DA1}"/>
                </a:ext>
              </a:extLst>
            </p:cNvPr>
            <p:cNvSpPr/>
            <p:nvPr/>
          </p:nvSpPr>
          <p:spPr>
            <a:xfrm>
              <a:off x="7270366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776114-5B07-40EA-A27A-C3C5A67536E0}"/>
                </a:ext>
              </a:extLst>
            </p:cNvPr>
            <p:cNvSpPr/>
            <p:nvPr/>
          </p:nvSpPr>
          <p:spPr>
            <a:xfrm>
              <a:off x="7774918" y="5672907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861875-0CE3-449F-89BE-A6D0B019F21E}"/>
              </a:ext>
            </a:extLst>
          </p:cNvPr>
          <p:cNvSpPr txBox="1"/>
          <p:nvPr/>
        </p:nvSpPr>
        <p:spPr>
          <a:xfrm>
            <a:off x="2386852" y="30596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9454283-1251-493F-B55D-6C39444E92D6}"/>
              </a:ext>
            </a:extLst>
          </p:cNvPr>
          <p:cNvSpPr/>
          <p:nvPr/>
        </p:nvSpPr>
        <p:spPr>
          <a:xfrm>
            <a:off x="3322948" y="3206028"/>
            <a:ext cx="504056" cy="9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D3363-178F-4828-B441-0DD5E853E251}"/>
              </a:ext>
            </a:extLst>
          </p:cNvPr>
          <p:cNvSpPr txBox="1"/>
          <p:nvPr/>
        </p:nvSpPr>
        <p:spPr>
          <a:xfrm>
            <a:off x="2386852" y="356159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CA51A40-A9CD-4B7B-B968-8870B140EAA4}"/>
              </a:ext>
            </a:extLst>
          </p:cNvPr>
          <p:cNvSpPr/>
          <p:nvPr/>
        </p:nvSpPr>
        <p:spPr>
          <a:xfrm>
            <a:off x="3322948" y="3707956"/>
            <a:ext cx="504056" cy="9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70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3850-FA78-4336-B22B-E7E5F7B7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B8B18-3A02-42C3-BA50-8AF745A0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Insert/Delete</a:t>
            </a:r>
            <a:r>
              <a:rPr lang="ko-KR" altLang="en-US" dirty="0"/>
              <a:t>만 제공</a:t>
            </a:r>
            <a:endParaRPr lang="en-US" altLang="ko-KR" dirty="0"/>
          </a:p>
          <a:p>
            <a:r>
              <a:rPr lang="en-US" altLang="ko-KR" dirty="0"/>
              <a:t>Push/Pop</a:t>
            </a:r>
            <a:r>
              <a:rPr lang="ko-KR" altLang="en-US" dirty="0"/>
              <a:t>이라고 부름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Last in, First out</a:t>
            </a:r>
          </a:p>
          <a:p>
            <a:endParaRPr lang="en-US" altLang="ko-KR" dirty="0"/>
          </a:p>
          <a:p>
            <a:r>
              <a:rPr lang="ko-KR" altLang="en-US" dirty="0"/>
              <a:t>성능</a:t>
            </a:r>
            <a:r>
              <a:rPr lang="en-US" altLang="ko-KR" dirty="0"/>
              <a:t>: Push: O(1), Pop: O(1)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961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3850-FA78-4336-B22B-E7E5F7B7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B8B18-3A02-42C3-BA50-8AF745A0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Insert/Delete</a:t>
            </a:r>
            <a:r>
              <a:rPr lang="ko-KR" altLang="en-US" dirty="0"/>
              <a:t>만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 in, First out</a:t>
            </a:r>
          </a:p>
          <a:p>
            <a:endParaRPr lang="en-US" altLang="ko-KR" dirty="0"/>
          </a:p>
          <a:p>
            <a:r>
              <a:rPr lang="ko-KR" altLang="en-US" dirty="0"/>
              <a:t>성능</a:t>
            </a:r>
            <a:r>
              <a:rPr lang="en-US" altLang="ko-KR" dirty="0"/>
              <a:t>: Insert: O(1), Delete: O(1)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40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FC7F-D1A8-4CE2-B3EA-B83E7131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5B66CB-9ED7-42C0-848D-67C5A4FB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64249"/>
              </p:ext>
            </p:extLst>
          </p:nvPr>
        </p:nvGraphicFramePr>
        <p:xfrm>
          <a:off x="4140200" y="2124635"/>
          <a:ext cx="3911600" cy="322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3180747841"/>
                    </a:ext>
                  </a:extLst>
                </a:gridCol>
              </a:tblGrid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28959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1323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24228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217424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08295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90138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973883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6248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C94D37-E4C6-4E01-983A-5531CE675C50}"/>
              </a:ext>
            </a:extLst>
          </p:cNvPr>
          <p:cNvGrpSpPr/>
          <p:nvPr/>
        </p:nvGrpSpPr>
        <p:grpSpPr>
          <a:xfrm>
            <a:off x="1436827" y="3369895"/>
            <a:ext cx="2535464" cy="369332"/>
            <a:chOff x="1416050" y="4958834"/>
            <a:chExt cx="2535464" cy="369332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D16C744-0868-426F-9B5E-39DB6996A763}"/>
                </a:ext>
              </a:extLst>
            </p:cNvPr>
            <p:cNvCxnSpPr/>
            <p:nvPr/>
          </p:nvCxnSpPr>
          <p:spPr>
            <a:xfrm>
              <a:off x="3086100" y="5143500"/>
              <a:ext cx="865414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B7DC2D-4944-4584-BED9-BBAC024FAC7C}"/>
                </a:ext>
              </a:extLst>
            </p:cNvPr>
            <p:cNvSpPr txBox="1"/>
            <p:nvPr/>
          </p:nvSpPr>
          <p:spPr>
            <a:xfrm>
              <a:off x="1416050" y="4958834"/>
              <a:ext cx="157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Stack Pointer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40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HALTING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Syntax Error</a:t>
            </a:r>
            <a:r>
              <a:rPr lang="ko-KR" altLang="en-US" dirty="0"/>
              <a:t>나 </a:t>
            </a:r>
            <a:r>
              <a:rPr lang="en-US" altLang="ko-KR" dirty="0"/>
              <a:t>Uninitialized Variable </a:t>
            </a:r>
            <a:r>
              <a:rPr lang="ko-KR" altLang="en-US" dirty="0"/>
              <a:t>찾아주듯이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프로그램이 멈추지 않는 것을 알려주면 편할 듯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근데 왜 그런 기능이 없지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한번 만들어 봐야겠다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4564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FC7F-D1A8-4CE2-B3EA-B83E7131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B5B66CB-9ED7-42C0-848D-67C5A4FBD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1616"/>
              </p:ext>
            </p:extLst>
          </p:nvPr>
        </p:nvGraphicFramePr>
        <p:xfrm>
          <a:off x="4368800" y="1690688"/>
          <a:ext cx="3911600" cy="322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3180747841"/>
                    </a:ext>
                  </a:extLst>
                </a:gridCol>
              </a:tblGrid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28959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1323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24228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217424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08295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90138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973883"/>
                  </a:ext>
                </a:extLst>
              </a:tr>
              <a:tr h="403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6248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C94D37-E4C6-4E01-983A-5531CE675C50}"/>
              </a:ext>
            </a:extLst>
          </p:cNvPr>
          <p:cNvGrpSpPr/>
          <p:nvPr/>
        </p:nvGrpSpPr>
        <p:grpSpPr>
          <a:xfrm>
            <a:off x="1213448" y="3305280"/>
            <a:ext cx="2535464" cy="369332"/>
            <a:chOff x="1416050" y="4958834"/>
            <a:chExt cx="2535464" cy="369332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D16C744-0868-426F-9B5E-39DB6996A763}"/>
                </a:ext>
              </a:extLst>
            </p:cNvPr>
            <p:cNvCxnSpPr/>
            <p:nvPr/>
          </p:nvCxnSpPr>
          <p:spPr>
            <a:xfrm>
              <a:off x="3086100" y="5143500"/>
              <a:ext cx="865414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B7DC2D-4944-4584-BED9-BBAC024FAC7C}"/>
                </a:ext>
              </a:extLst>
            </p:cNvPr>
            <p:cNvSpPr txBox="1"/>
            <p:nvPr/>
          </p:nvSpPr>
          <p:spPr>
            <a:xfrm>
              <a:off x="1416050" y="4958834"/>
              <a:ext cx="157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AB1958-7E1A-46AF-A6CA-18CFA5BE906C}"/>
              </a:ext>
            </a:extLst>
          </p:cNvPr>
          <p:cNvGrpSpPr/>
          <p:nvPr/>
        </p:nvGrpSpPr>
        <p:grpSpPr>
          <a:xfrm>
            <a:off x="1213448" y="3772637"/>
            <a:ext cx="2535464" cy="369332"/>
            <a:chOff x="1416050" y="4958834"/>
            <a:chExt cx="2535464" cy="369332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76C11DE-2472-4FAA-8B90-ADD63D82C6E3}"/>
                </a:ext>
              </a:extLst>
            </p:cNvPr>
            <p:cNvCxnSpPr/>
            <p:nvPr/>
          </p:nvCxnSpPr>
          <p:spPr>
            <a:xfrm>
              <a:off x="3086100" y="5143500"/>
              <a:ext cx="865414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6C180-77BC-4B54-92C9-64667A1FB7FB}"/>
                </a:ext>
              </a:extLst>
            </p:cNvPr>
            <p:cNvSpPr txBox="1"/>
            <p:nvPr/>
          </p:nvSpPr>
          <p:spPr>
            <a:xfrm>
              <a:off x="1416050" y="4958834"/>
              <a:ext cx="1575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0479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488D-03EA-44B9-88A8-5176E26C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Linked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45C3C-9526-4671-B194-1B6CB98C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Consists of Nodes</a:t>
            </a:r>
          </a:p>
          <a:p>
            <a:r>
              <a:rPr lang="en-US" altLang="ko-KR" dirty="0"/>
              <a:t>Node: unit of storage (item)</a:t>
            </a:r>
          </a:p>
          <a:p>
            <a:r>
              <a:rPr lang="en-US" altLang="ko-KR" dirty="0"/>
              <a:t>Nodes are linked with pointers (what does that mean?)</a:t>
            </a:r>
          </a:p>
        </p:txBody>
      </p:sp>
    </p:spTree>
    <p:extLst>
      <p:ext uri="{BB962C8B-B14F-4D97-AF65-F5344CB8AC3E}">
        <p14:creationId xmlns:p14="http://schemas.microsoft.com/office/powerpoint/2010/main" val="377640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0F1-21C2-4AC1-9477-809F7C7C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Nodes are linked with pointers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9F161C-C528-4791-9ABE-4AD80E0B9AD7}"/>
              </a:ext>
            </a:extLst>
          </p:cNvPr>
          <p:cNvSpPr/>
          <p:nvPr/>
        </p:nvSpPr>
        <p:spPr>
          <a:xfrm>
            <a:off x="4675228" y="2548579"/>
            <a:ext cx="1389321" cy="900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8A3A10-96EE-45B3-BE52-2EDB0268A45C}"/>
              </a:ext>
            </a:extLst>
          </p:cNvPr>
          <p:cNvCxnSpPr/>
          <p:nvPr/>
        </p:nvCxnSpPr>
        <p:spPr>
          <a:xfrm>
            <a:off x="5681708" y="2548579"/>
            <a:ext cx="0" cy="900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40C4F8-0A8F-4C79-AA77-7FB3C20F007D}"/>
              </a:ext>
            </a:extLst>
          </p:cNvPr>
          <p:cNvCxnSpPr/>
          <p:nvPr/>
        </p:nvCxnSpPr>
        <p:spPr>
          <a:xfrm flipH="1">
            <a:off x="6436310" y="2371026"/>
            <a:ext cx="816746" cy="1953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E0033B-9ADA-46F1-B3B3-596BB5D3EB9E}"/>
              </a:ext>
            </a:extLst>
          </p:cNvPr>
          <p:cNvSpPr txBox="1"/>
          <p:nvPr/>
        </p:nvSpPr>
        <p:spPr>
          <a:xfrm>
            <a:off x="7377343" y="2121763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Node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43A6EE-83FA-4C4B-9AE5-413DFC70D7C5}"/>
              </a:ext>
            </a:extLst>
          </p:cNvPr>
          <p:cNvCxnSpPr>
            <a:cxnSpLocks/>
          </p:cNvCxnSpPr>
          <p:nvPr/>
        </p:nvCxnSpPr>
        <p:spPr>
          <a:xfrm flipV="1">
            <a:off x="4303467" y="3588798"/>
            <a:ext cx="466629" cy="574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C00804-3FAC-4DD2-91B6-3CE91DB25969}"/>
              </a:ext>
            </a:extLst>
          </p:cNvPr>
          <p:cNvCxnSpPr>
            <a:cxnSpLocks/>
          </p:cNvCxnSpPr>
          <p:nvPr/>
        </p:nvCxnSpPr>
        <p:spPr>
          <a:xfrm flipH="1" flipV="1">
            <a:off x="6064550" y="3657600"/>
            <a:ext cx="522681" cy="319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EEEFCA-B712-483A-9B43-D57DF474AFED}"/>
              </a:ext>
            </a:extLst>
          </p:cNvPr>
          <p:cNvSpPr txBox="1"/>
          <p:nvPr/>
        </p:nvSpPr>
        <p:spPr>
          <a:xfrm>
            <a:off x="6560598" y="3969006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Pointer to Next Node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E7F3D-8C1F-45A1-89D1-A5F02B92D052}"/>
              </a:ext>
            </a:extLst>
          </p:cNvPr>
          <p:cNvSpPr txBox="1"/>
          <p:nvPr/>
        </p:nvSpPr>
        <p:spPr>
          <a:xfrm>
            <a:off x="3800777" y="4271525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011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0F1-21C2-4AC1-9477-809F7C7C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Nodes are linked with pointers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57F414-855F-4050-995F-CFC009628A01}"/>
              </a:ext>
            </a:extLst>
          </p:cNvPr>
          <p:cNvGrpSpPr/>
          <p:nvPr/>
        </p:nvGrpSpPr>
        <p:grpSpPr>
          <a:xfrm>
            <a:off x="2615609" y="2388781"/>
            <a:ext cx="1389321" cy="900224"/>
            <a:chOff x="2615609" y="2388781"/>
            <a:chExt cx="1389321" cy="9002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9F161C-C528-4791-9ABE-4AD80E0B9AD7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8A3A10-96EE-45B3-BE52-2EDB0268A45C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40C4F8-0A8F-4C79-AA77-7FB3C20F007D}"/>
              </a:ext>
            </a:extLst>
          </p:cNvPr>
          <p:cNvCxnSpPr/>
          <p:nvPr/>
        </p:nvCxnSpPr>
        <p:spPr>
          <a:xfrm flipH="1">
            <a:off x="4376691" y="2211228"/>
            <a:ext cx="816746" cy="1953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E0033B-9ADA-46F1-B3B3-596BB5D3EB9E}"/>
              </a:ext>
            </a:extLst>
          </p:cNvPr>
          <p:cNvSpPr txBox="1"/>
          <p:nvPr/>
        </p:nvSpPr>
        <p:spPr>
          <a:xfrm>
            <a:off x="5317724" y="1961965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Node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D43A6EE-83FA-4C4B-9AE5-413DFC70D7C5}"/>
              </a:ext>
            </a:extLst>
          </p:cNvPr>
          <p:cNvCxnSpPr>
            <a:cxnSpLocks/>
          </p:cNvCxnSpPr>
          <p:nvPr/>
        </p:nvCxnSpPr>
        <p:spPr>
          <a:xfrm flipV="1">
            <a:off x="2243848" y="3429000"/>
            <a:ext cx="466629" cy="574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C00804-3FAC-4DD2-91B6-3CE91DB25969}"/>
              </a:ext>
            </a:extLst>
          </p:cNvPr>
          <p:cNvCxnSpPr>
            <a:cxnSpLocks/>
          </p:cNvCxnSpPr>
          <p:nvPr/>
        </p:nvCxnSpPr>
        <p:spPr>
          <a:xfrm flipH="1" flipV="1">
            <a:off x="4004931" y="3497802"/>
            <a:ext cx="522681" cy="319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EEEFCA-B712-483A-9B43-D57DF474AFED}"/>
              </a:ext>
            </a:extLst>
          </p:cNvPr>
          <p:cNvSpPr txBox="1"/>
          <p:nvPr/>
        </p:nvSpPr>
        <p:spPr>
          <a:xfrm>
            <a:off x="4500979" y="3809208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Pointer to Next Node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E7F3D-8C1F-45A1-89D1-A5F02B92D052}"/>
              </a:ext>
            </a:extLst>
          </p:cNvPr>
          <p:cNvSpPr txBox="1"/>
          <p:nvPr/>
        </p:nvSpPr>
        <p:spPr>
          <a:xfrm>
            <a:off x="1741158" y="4111727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3E190-DF3F-40C0-8940-A8F7AB5BA8BB}"/>
              </a:ext>
            </a:extLst>
          </p:cNvPr>
          <p:cNvSpPr txBox="1"/>
          <p:nvPr/>
        </p:nvSpPr>
        <p:spPr>
          <a:xfrm>
            <a:off x="3036163" y="5096119"/>
            <a:ext cx="704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[Pointer: Simply Stores an Address]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DB7A5C-6197-5E7E-27DF-04CB56828479}"/>
              </a:ext>
            </a:extLst>
          </p:cNvPr>
          <p:cNvGrpSpPr/>
          <p:nvPr/>
        </p:nvGrpSpPr>
        <p:grpSpPr>
          <a:xfrm>
            <a:off x="7585951" y="2943291"/>
            <a:ext cx="1389321" cy="900224"/>
            <a:chOff x="2615609" y="2388781"/>
            <a:chExt cx="1389321" cy="9002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4F1B51-0BB2-F9AF-D449-97C774A17699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7BD0DB5-9C0E-7EC9-7B13-34AB058530A4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1337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D035F-1AC8-452C-B0A8-96F26397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Whole List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A4BD53-6874-4AF5-8A16-D2C2E177EB42}"/>
              </a:ext>
            </a:extLst>
          </p:cNvPr>
          <p:cNvSpPr/>
          <p:nvPr/>
        </p:nvSpPr>
        <p:spPr>
          <a:xfrm>
            <a:off x="1999704" y="1981018"/>
            <a:ext cx="766388" cy="4855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882E0F-D9B8-45FB-83A7-1ADCDBC1AC4B}"/>
              </a:ext>
            </a:extLst>
          </p:cNvPr>
          <p:cNvGrpSpPr/>
          <p:nvPr/>
        </p:nvGrpSpPr>
        <p:grpSpPr>
          <a:xfrm>
            <a:off x="9595489" y="3603117"/>
            <a:ext cx="1389321" cy="900224"/>
            <a:chOff x="2615609" y="2388781"/>
            <a:chExt cx="1389321" cy="9002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8C8502-AFB2-41A4-AFE3-57994BF869BD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C30C176-2162-4DD3-A5F8-C66EDF74B9A6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BA370F-3CAC-4578-9759-4249C3A009B4}"/>
              </a:ext>
            </a:extLst>
          </p:cNvPr>
          <p:cNvGrpSpPr/>
          <p:nvPr/>
        </p:nvGrpSpPr>
        <p:grpSpPr>
          <a:xfrm>
            <a:off x="3831144" y="3941411"/>
            <a:ext cx="1389321" cy="900224"/>
            <a:chOff x="2615609" y="2388781"/>
            <a:chExt cx="1389321" cy="9002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900AEB-85C7-4462-BBE7-DC3532F58A4B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ED0347-612F-4B67-A2E9-69A2148C53EB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7E0648-64EC-420E-A487-4C877E9FB655}"/>
              </a:ext>
            </a:extLst>
          </p:cNvPr>
          <p:cNvGrpSpPr/>
          <p:nvPr/>
        </p:nvGrpSpPr>
        <p:grpSpPr>
          <a:xfrm>
            <a:off x="7770199" y="2543883"/>
            <a:ext cx="1389321" cy="900224"/>
            <a:chOff x="2615609" y="2388781"/>
            <a:chExt cx="1389321" cy="9002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844886-5BFF-472E-9598-D625FCE39B59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9464187-9EE8-4AF0-B126-0EFBA703253B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5DB81D-6D01-4531-9240-A7159A454E2A}"/>
              </a:ext>
            </a:extLst>
          </p:cNvPr>
          <p:cNvGrpSpPr/>
          <p:nvPr/>
        </p:nvGrpSpPr>
        <p:grpSpPr>
          <a:xfrm>
            <a:off x="6288005" y="3930537"/>
            <a:ext cx="1389321" cy="900224"/>
            <a:chOff x="2615609" y="2388781"/>
            <a:chExt cx="1389321" cy="9002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6AA3FA-3836-46DE-921C-AE1001FE5AAD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51BDA31-81AA-44DD-AFBB-61D331F5D935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5C4339-3D29-427A-9411-82D6E19964DB}"/>
              </a:ext>
            </a:extLst>
          </p:cNvPr>
          <p:cNvGrpSpPr/>
          <p:nvPr/>
        </p:nvGrpSpPr>
        <p:grpSpPr>
          <a:xfrm>
            <a:off x="4381888" y="1924872"/>
            <a:ext cx="1389321" cy="900224"/>
            <a:chOff x="2615609" y="2388781"/>
            <a:chExt cx="1389321" cy="90022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6EC14F-A835-48D0-8E74-EBC3D05E627F}"/>
                </a:ext>
              </a:extLst>
            </p:cNvPr>
            <p:cNvSpPr/>
            <p:nvPr/>
          </p:nvSpPr>
          <p:spPr>
            <a:xfrm>
              <a:off x="2615609" y="2388781"/>
              <a:ext cx="1389321" cy="9002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BE8237-C688-44BF-891E-6E128619B4B4}"/>
                </a:ext>
              </a:extLst>
            </p:cNvPr>
            <p:cNvCxnSpPr/>
            <p:nvPr/>
          </p:nvCxnSpPr>
          <p:spPr>
            <a:xfrm>
              <a:off x="3622089" y="2388781"/>
              <a:ext cx="0" cy="9002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35A202-BC91-4A43-9DA5-0961A2B43B67}"/>
              </a:ext>
            </a:extLst>
          </p:cNvPr>
          <p:cNvSpPr txBox="1"/>
          <p:nvPr/>
        </p:nvSpPr>
        <p:spPr>
          <a:xfrm>
            <a:off x="1794071" y="1530451"/>
            <a:ext cx="203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Pointer to Head</a:t>
            </a:r>
            <a:endParaRPr lang="ko-KR" altLang="en-US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F8F700B-F25C-4DB8-93CD-61A41C3CFEBE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66092" y="2223783"/>
            <a:ext cx="1065052" cy="2167740"/>
          </a:xfrm>
          <a:prstGeom prst="curved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7FD8527-54E6-4E0A-AE5D-E011BAF3698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H="1" flipV="1">
            <a:off x="4381888" y="2374984"/>
            <a:ext cx="838577" cy="2016539"/>
          </a:xfrm>
          <a:prstGeom prst="curvedConnector5">
            <a:avLst>
              <a:gd name="adj1" fmla="val -27260"/>
              <a:gd name="adj2" fmla="val 50000"/>
              <a:gd name="adj3" fmla="val 12726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DFF0370-F7A3-46AA-BEF8-89CA6359DEA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H="1">
            <a:off x="6288005" y="2993995"/>
            <a:ext cx="2871515" cy="1386654"/>
          </a:xfrm>
          <a:prstGeom prst="curvedConnector5">
            <a:avLst>
              <a:gd name="adj1" fmla="val -7961"/>
              <a:gd name="adj2" fmla="val 50000"/>
              <a:gd name="adj3" fmla="val 107961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9B46063-DE72-44AB-9A48-F2F90EEE0416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5771209" y="2374984"/>
            <a:ext cx="1998990" cy="619011"/>
          </a:xfrm>
          <a:prstGeom prst="curved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BF4E3E-21AD-4C4A-A9A8-50C3F029B2C1}"/>
              </a:ext>
            </a:extLst>
          </p:cNvPr>
          <p:cNvCxnSpPr>
            <a:stCxn id="8" idx="3"/>
          </p:cNvCxnSpPr>
          <p:nvPr/>
        </p:nvCxnSpPr>
        <p:spPr>
          <a:xfrm>
            <a:off x="10984810" y="4053229"/>
            <a:ext cx="36140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D0106A-4873-49EE-801E-684B5DBD9BC2}"/>
              </a:ext>
            </a:extLst>
          </p:cNvPr>
          <p:cNvCxnSpPr>
            <a:cxnSpLocks/>
          </p:cNvCxnSpPr>
          <p:nvPr/>
        </p:nvCxnSpPr>
        <p:spPr>
          <a:xfrm>
            <a:off x="11327907" y="4068083"/>
            <a:ext cx="0" cy="1488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16B422-82EE-431B-A395-21BB4A2BE82A}"/>
              </a:ext>
            </a:extLst>
          </p:cNvPr>
          <p:cNvCxnSpPr/>
          <p:nvPr/>
        </p:nvCxnSpPr>
        <p:spPr>
          <a:xfrm>
            <a:off x="11147205" y="4216939"/>
            <a:ext cx="36140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50AF788-FCAC-46E8-924A-9914510BF436}"/>
              </a:ext>
            </a:extLst>
          </p:cNvPr>
          <p:cNvCxnSpPr>
            <a:cxnSpLocks/>
          </p:cNvCxnSpPr>
          <p:nvPr/>
        </p:nvCxnSpPr>
        <p:spPr>
          <a:xfrm>
            <a:off x="11243001" y="4319617"/>
            <a:ext cx="182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203176-389A-4C15-AD1D-53A2AAE2F457}"/>
              </a:ext>
            </a:extLst>
          </p:cNvPr>
          <p:cNvCxnSpPr>
            <a:cxnSpLocks/>
          </p:cNvCxnSpPr>
          <p:nvPr/>
        </p:nvCxnSpPr>
        <p:spPr>
          <a:xfrm flipV="1">
            <a:off x="10583662" y="4374661"/>
            <a:ext cx="770138" cy="792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63BE19-C1E4-4D4F-916F-46692686CC27}"/>
              </a:ext>
            </a:extLst>
          </p:cNvPr>
          <p:cNvSpPr txBox="1"/>
          <p:nvPr/>
        </p:nvSpPr>
        <p:spPr>
          <a:xfrm>
            <a:off x="9579006" y="5326158"/>
            <a:ext cx="221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 Pointer means no Next Node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0F6195-9CA2-4372-B470-BD3F2EF62B68}"/>
              </a:ext>
            </a:extLst>
          </p:cNvPr>
          <p:cNvCxnSpPr>
            <a:cxnSpLocks/>
          </p:cNvCxnSpPr>
          <p:nvPr/>
        </p:nvCxnSpPr>
        <p:spPr>
          <a:xfrm flipH="1" flipV="1">
            <a:off x="4308035" y="4920431"/>
            <a:ext cx="662754" cy="57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C812C0-E6E0-4374-BC07-C29B238F47CE}"/>
              </a:ext>
            </a:extLst>
          </p:cNvPr>
          <p:cNvSpPr txBox="1"/>
          <p:nvPr/>
        </p:nvSpPr>
        <p:spPr>
          <a:xfrm>
            <a:off x="4690017" y="5649323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 Node</a:t>
            </a:r>
            <a:endParaRPr lang="ko-KR" altLang="en-US" dirty="0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36676FF9-7CC4-4E00-9719-7E58783423C5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7677326" y="4053229"/>
            <a:ext cx="1918163" cy="327420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12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0199-3F36-47A3-A981-07CD69B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Binary Search Tree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AE1760-E339-4601-9C75-D20E98EB30F9}"/>
              </a:ext>
            </a:extLst>
          </p:cNvPr>
          <p:cNvGrpSpPr/>
          <p:nvPr/>
        </p:nvGrpSpPr>
        <p:grpSpPr>
          <a:xfrm>
            <a:off x="3141641" y="1929018"/>
            <a:ext cx="5657976" cy="3542325"/>
            <a:chOff x="4115416" y="2307834"/>
            <a:chExt cx="3412231" cy="214361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0EF5452-CDFE-49EE-BADE-ED2CF943AD11}"/>
                </a:ext>
              </a:extLst>
            </p:cNvPr>
            <p:cNvSpPr/>
            <p:nvPr/>
          </p:nvSpPr>
          <p:spPr>
            <a:xfrm>
              <a:off x="5028984" y="416342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F1D7B7E-59A2-424E-8A41-2B2023E0F02E}"/>
                </a:ext>
              </a:extLst>
            </p:cNvPr>
            <p:cNvSpPr/>
            <p:nvPr/>
          </p:nvSpPr>
          <p:spPr>
            <a:xfrm>
              <a:off x="5927712" y="230783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394C98-65D0-444C-AB1D-8B6B2CE2562D}"/>
                </a:ext>
              </a:extLst>
            </p:cNvPr>
            <p:cNvSpPr/>
            <p:nvPr/>
          </p:nvSpPr>
          <p:spPr>
            <a:xfrm>
              <a:off x="4115416" y="416342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3B19BC-CD0F-43CF-8FA0-A34BCCA837F2}"/>
                </a:ext>
              </a:extLst>
            </p:cNvPr>
            <p:cNvSpPr/>
            <p:nvPr/>
          </p:nvSpPr>
          <p:spPr>
            <a:xfrm>
              <a:off x="6163069" y="355811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FC5FE0F-82D5-4D06-A473-758CAD875C64}"/>
                </a:ext>
              </a:extLst>
            </p:cNvPr>
            <p:cNvSpPr/>
            <p:nvPr/>
          </p:nvSpPr>
          <p:spPr>
            <a:xfrm>
              <a:off x="5215180" y="290736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4977EB-0CF6-4336-83B6-1B683D84A10E}"/>
                </a:ext>
              </a:extLst>
            </p:cNvPr>
            <p:cNvCxnSpPr>
              <a:stCxn id="9" idx="7"/>
              <a:endCxn id="6" idx="3"/>
            </p:cNvCxnSpPr>
            <p:nvPr/>
          </p:nvCxnSpPr>
          <p:spPr>
            <a:xfrm flipV="1">
              <a:off x="5461031" y="2553687"/>
              <a:ext cx="508862" cy="395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164DF92-3BC6-4F7E-807D-9602FA198668}"/>
                </a:ext>
              </a:extLst>
            </p:cNvPr>
            <p:cNvCxnSpPr>
              <a:cxnSpLocks/>
              <a:stCxn id="5" idx="0"/>
              <a:endCxn id="13" idx="5"/>
            </p:cNvCxnSpPr>
            <p:nvPr/>
          </p:nvCxnSpPr>
          <p:spPr>
            <a:xfrm flipH="1" flipV="1">
              <a:off x="4896238" y="3762322"/>
              <a:ext cx="276763" cy="401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8A3331E-16EE-4227-9518-024A5E9C85FA}"/>
                </a:ext>
              </a:extLst>
            </p:cNvPr>
            <p:cNvCxnSpPr>
              <a:stCxn id="13" idx="7"/>
              <a:endCxn id="9" idx="3"/>
            </p:cNvCxnSpPr>
            <p:nvPr/>
          </p:nvCxnSpPr>
          <p:spPr>
            <a:xfrm flipV="1">
              <a:off x="4896238" y="3153211"/>
              <a:ext cx="361124" cy="405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3D89023-78A1-41D9-8C37-CAFA8F57E21F}"/>
                </a:ext>
              </a:extLst>
            </p:cNvPr>
            <p:cNvSpPr/>
            <p:nvPr/>
          </p:nvSpPr>
          <p:spPr>
            <a:xfrm>
              <a:off x="4650387" y="351647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5C9CA8D-3EF2-4610-80C1-8F47A2D00373}"/>
                </a:ext>
              </a:extLst>
            </p:cNvPr>
            <p:cNvCxnSpPr>
              <a:stCxn id="8" idx="7"/>
              <a:endCxn id="19" idx="3"/>
            </p:cNvCxnSpPr>
            <p:nvPr/>
          </p:nvCxnSpPr>
          <p:spPr>
            <a:xfrm flipV="1">
              <a:off x="6408920" y="3198165"/>
              <a:ext cx="275494" cy="4021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EC4FF4-BBD3-439D-BC00-41DB105DCEF4}"/>
                </a:ext>
              </a:extLst>
            </p:cNvPr>
            <p:cNvCxnSpPr>
              <a:stCxn id="19" idx="5"/>
              <a:endCxn id="18" idx="1"/>
            </p:cNvCxnSpPr>
            <p:nvPr/>
          </p:nvCxnSpPr>
          <p:spPr>
            <a:xfrm>
              <a:off x="6888083" y="3198164"/>
              <a:ext cx="393711" cy="447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760182B-2B46-477E-AFBB-4DB634996BD3}"/>
                </a:ext>
              </a:extLst>
            </p:cNvPr>
            <p:cNvCxnSpPr>
              <a:stCxn id="13" idx="3"/>
              <a:endCxn id="7" idx="7"/>
            </p:cNvCxnSpPr>
            <p:nvPr/>
          </p:nvCxnSpPr>
          <p:spPr>
            <a:xfrm flipH="1">
              <a:off x="4361268" y="3762321"/>
              <a:ext cx="331301" cy="443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AC8C2F3-F52A-4A6D-B00D-01E81B7EE17B}"/>
                </a:ext>
              </a:extLst>
            </p:cNvPr>
            <p:cNvCxnSpPr>
              <a:stCxn id="19" idx="1"/>
              <a:endCxn id="6" idx="5"/>
            </p:cNvCxnSpPr>
            <p:nvPr/>
          </p:nvCxnSpPr>
          <p:spPr>
            <a:xfrm flipH="1" flipV="1">
              <a:off x="6173564" y="2553686"/>
              <a:ext cx="510851" cy="440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FAE02F7-B69A-4054-98BC-CCABE39E0342}"/>
                </a:ext>
              </a:extLst>
            </p:cNvPr>
            <p:cNvSpPr/>
            <p:nvPr/>
          </p:nvSpPr>
          <p:spPr>
            <a:xfrm>
              <a:off x="7239615" y="3603083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4B4DACB-D1AC-4F63-AC32-6BD9FC6973A1}"/>
                </a:ext>
              </a:extLst>
            </p:cNvPr>
            <p:cNvSpPr/>
            <p:nvPr/>
          </p:nvSpPr>
          <p:spPr>
            <a:xfrm>
              <a:off x="6642237" y="29523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475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0199-3F36-47A3-A981-07CD69B4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Binary Search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4D087-A12B-48A3-A887-6B2B1C70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NODE contains Key</a:t>
            </a:r>
          </a:p>
          <a:p>
            <a:r>
              <a:rPr lang="en-US" altLang="ko-KR" dirty="0"/>
              <a:t>There is one ROOT Node (unless empty BST)</a:t>
            </a:r>
          </a:p>
          <a:p>
            <a:r>
              <a:rPr lang="en-US" altLang="ko-KR" dirty="0"/>
              <a:t>Root Node may have two (LEFT and RIGHT) CHILD(ren) Node(s)</a:t>
            </a:r>
          </a:p>
          <a:p>
            <a:r>
              <a:rPr lang="en-US" altLang="ko-KR" dirty="0"/>
              <a:t>Each Child is the ROOT of its own SUBTREE</a:t>
            </a:r>
          </a:p>
          <a:p>
            <a:r>
              <a:rPr lang="en-US" altLang="ko-KR" dirty="0"/>
              <a:t>Each Subtree is itself a BST</a:t>
            </a:r>
          </a:p>
          <a:p>
            <a:pPr lvl="1"/>
            <a:r>
              <a:rPr lang="en-US" altLang="ko-KR" dirty="0"/>
              <a:t>We call them Left and Right Subtree(s)</a:t>
            </a:r>
          </a:p>
          <a:p>
            <a:r>
              <a:rPr lang="en-US" altLang="ko-KR" dirty="0"/>
              <a:t>The Key values in Left Subtree are all smaller than the Key in the Root Node</a:t>
            </a:r>
          </a:p>
          <a:p>
            <a:pPr lvl="1"/>
            <a:r>
              <a:rPr lang="en-US" altLang="ko-KR" dirty="0"/>
              <a:t>And Vice Versa</a:t>
            </a:r>
          </a:p>
          <a:p>
            <a:pPr lvl="1"/>
            <a:r>
              <a:rPr lang="en-US" altLang="ko-KR" dirty="0"/>
              <a:t>Holds recursively in each Subtree (of course)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5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E1C12-4101-4448-BD59-BA08206E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1621AC-4F00-4DD1-9673-D17A77E04F70}"/>
              </a:ext>
            </a:extLst>
          </p:cNvPr>
          <p:cNvGrpSpPr/>
          <p:nvPr/>
        </p:nvGrpSpPr>
        <p:grpSpPr>
          <a:xfrm>
            <a:off x="3141641" y="1929018"/>
            <a:ext cx="5657976" cy="3542325"/>
            <a:chOff x="4115416" y="2307834"/>
            <a:chExt cx="3412231" cy="214361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AFA54-F976-40FE-9A8C-673D975954B6}"/>
                </a:ext>
              </a:extLst>
            </p:cNvPr>
            <p:cNvSpPr/>
            <p:nvPr/>
          </p:nvSpPr>
          <p:spPr>
            <a:xfrm>
              <a:off x="5028984" y="416342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7B5C22-7D5C-40D2-8CB3-106115D071B6}"/>
                </a:ext>
              </a:extLst>
            </p:cNvPr>
            <p:cNvSpPr/>
            <p:nvPr/>
          </p:nvSpPr>
          <p:spPr>
            <a:xfrm>
              <a:off x="5927712" y="230783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5B006A2-17B3-48E5-824D-991B8C74DC5F}"/>
                </a:ext>
              </a:extLst>
            </p:cNvPr>
            <p:cNvSpPr/>
            <p:nvPr/>
          </p:nvSpPr>
          <p:spPr>
            <a:xfrm>
              <a:off x="4115416" y="416342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C394EBE-96A6-4886-B679-A2C4CE3C5195}"/>
                </a:ext>
              </a:extLst>
            </p:cNvPr>
            <p:cNvSpPr/>
            <p:nvPr/>
          </p:nvSpPr>
          <p:spPr>
            <a:xfrm>
              <a:off x="6163069" y="355811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8FE6895-A3C1-438D-9B1B-6F3287885E04}"/>
                </a:ext>
              </a:extLst>
            </p:cNvPr>
            <p:cNvSpPr/>
            <p:nvPr/>
          </p:nvSpPr>
          <p:spPr>
            <a:xfrm>
              <a:off x="5215180" y="290736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37F3FCA-38B7-42CD-BFA8-14DC6FCEDCCC}"/>
                </a:ext>
              </a:extLst>
            </p:cNvPr>
            <p:cNvCxnSpPr>
              <a:stCxn id="27" idx="7"/>
              <a:endCxn id="24" idx="3"/>
            </p:cNvCxnSpPr>
            <p:nvPr/>
          </p:nvCxnSpPr>
          <p:spPr>
            <a:xfrm flipV="1">
              <a:off x="5461031" y="2553687"/>
              <a:ext cx="508862" cy="3958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065101A-49E8-463D-850E-12346F3F48D0}"/>
                </a:ext>
              </a:extLst>
            </p:cNvPr>
            <p:cNvCxnSpPr>
              <a:cxnSpLocks/>
              <a:stCxn id="23" idx="0"/>
              <a:endCxn id="31" idx="5"/>
            </p:cNvCxnSpPr>
            <p:nvPr/>
          </p:nvCxnSpPr>
          <p:spPr>
            <a:xfrm flipH="1" flipV="1">
              <a:off x="4896238" y="3762322"/>
              <a:ext cx="276763" cy="401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B8CED68-10C0-48EF-BF93-443A0E280AED}"/>
                </a:ext>
              </a:extLst>
            </p:cNvPr>
            <p:cNvCxnSpPr>
              <a:stCxn id="31" idx="7"/>
              <a:endCxn id="27" idx="3"/>
            </p:cNvCxnSpPr>
            <p:nvPr/>
          </p:nvCxnSpPr>
          <p:spPr>
            <a:xfrm flipV="1">
              <a:off x="4896238" y="3153211"/>
              <a:ext cx="361124" cy="405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DBECE0F-9D9C-42FB-A974-D2A4FF100490}"/>
                </a:ext>
              </a:extLst>
            </p:cNvPr>
            <p:cNvSpPr/>
            <p:nvPr/>
          </p:nvSpPr>
          <p:spPr>
            <a:xfrm>
              <a:off x="4650387" y="351647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BE8713C-C5B8-4C37-A85C-E3518B75B28B}"/>
                </a:ext>
              </a:extLst>
            </p:cNvPr>
            <p:cNvCxnSpPr>
              <a:stCxn id="26" idx="7"/>
              <a:endCxn id="37" idx="3"/>
            </p:cNvCxnSpPr>
            <p:nvPr/>
          </p:nvCxnSpPr>
          <p:spPr>
            <a:xfrm flipV="1">
              <a:off x="6408920" y="3198165"/>
              <a:ext cx="275494" cy="4021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729E010-5A5B-4D42-B7E4-51C14F17C970}"/>
                </a:ext>
              </a:extLst>
            </p:cNvPr>
            <p:cNvCxnSpPr>
              <a:stCxn id="37" idx="5"/>
              <a:endCxn id="36" idx="1"/>
            </p:cNvCxnSpPr>
            <p:nvPr/>
          </p:nvCxnSpPr>
          <p:spPr>
            <a:xfrm>
              <a:off x="6888083" y="3198164"/>
              <a:ext cx="393711" cy="447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4C2412F-93FC-49D7-BD93-2BE95C116BCD}"/>
                </a:ext>
              </a:extLst>
            </p:cNvPr>
            <p:cNvCxnSpPr>
              <a:stCxn id="31" idx="3"/>
              <a:endCxn id="25" idx="7"/>
            </p:cNvCxnSpPr>
            <p:nvPr/>
          </p:nvCxnSpPr>
          <p:spPr>
            <a:xfrm flipH="1">
              <a:off x="4361268" y="3762321"/>
              <a:ext cx="331301" cy="4432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02D7B6A-1ABA-4FD0-BC73-1830DD0080DB}"/>
                </a:ext>
              </a:extLst>
            </p:cNvPr>
            <p:cNvCxnSpPr>
              <a:stCxn id="37" idx="1"/>
              <a:endCxn id="24" idx="5"/>
            </p:cNvCxnSpPr>
            <p:nvPr/>
          </p:nvCxnSpPr>
          <p:spPr>
            <a:xfrm flipH="1" flipV="1">
              <a:off x="6173564" y="2553686"/>
              <a:ext cx="510851" cy="440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7226165-729F-48ED-B70A-E0C82BA190F5}"/>
                </a:ext>
              </a:extLst>
            </p:cNvPr>
            <p:cNvSpPr/>
            <p:nvPr/>
          </p:nvSpPr>
          <p:spPr>
            <a:xfrm>
              <a:off x="7239615" y="3603083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7DD7ACF-45FA-406B-8F16-B6D739F52E34}"/>
                </a:ext>
              </a:extLst>
            </p:cNvPr>
            <p:cNvSpPr/>
            <p:nvPr/>
          </p:nvSpPr>
          <p:spPr>
            <a:xfrm>
              <a:off x="6642237" y="29523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118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F261-E27B-46DD-940F-1475BAF6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Insert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88755A7F-32BD-4086-A822-B427FAC32A76}"/>
              </a:ext>
            </a:extLst>
          </p:cNvPr>
          <p:cNvSpPr/>
          <p:nvPr/>
        </p:nvSpPr>
        <p:spPr>
          <a:xfrm>
            <a:off x="1285303" y="1556608"/>
            <a:ext cx="5747658" cy="34867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FE46B-B212-4D7D-9382-9F9F79052724}"/>
              </a:ext>
            </a:extLst>
          </p:cNvPr>
          <p:cNvSpPr/>
          <p:nvPr/>
        </p:nvSpPr>
        <p:spPr>
          <a:xfrm>
            <a:off x="2963379" y="4520872"/>
            <a:ext cx="4069582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5BD265-3175-4404-A7BF-72D1A78DA2C0}"/>
              </a:ext>
            </a:extLst>
          </p:cNvPr>
          <p:cNvSpPr/>
          <p:nvPr/>
        </p:nvSpPr>
        <p:spPr>
          <a:xfrm>
            <a:off x="2963379" y="4520872"/>
            <a:ext cx="516870" cy="522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F7D19E-720C-4D9F-ADCB-73D73D05F859}"/>
              </a:ext>
            </a:extLst>
          </p:cNvPr>
          <p:cNvSpPr/>
          <p:nvPr/>
        </p:nvSpPr>
        <p:spPr>
          <a:xfrm>
            <a:off x="9179901" y="367770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873D3D-1A98-4DB8-B59C-B6A8A72E4723}"/>
              </a:ext>
            </a:extLst>
          </p:cNvPr>
          <p:cNvSpPr/>
          <p:nvPr/>
        </p:nvSpPr>
        <p:spPr>
          <a:xfrm>
            <a:off x="8150645" y="367770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0DDFC15-B63C-4EEE-BFBA-B0F9EC567D79}"/>
              </a:ext>
            </a:extLst>
          </p:cNvPr>
          <p:cNvSpPr/>
          <p:nvPr/>
        </p:nvSpPr>
        <p:spPr>
          <a:xfrm>
            <a:off x="9385830" y="2355412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2BCD1E-88C1-4D39-A059-4D3FC9B7627D}"/>
              </a:ext>
            </a:extLst>
          </p:cNvPr>
          <p:cNvCxnSpPr>
            <a:stCxn id="29" idx="7"/>
          </p:cNvCxnSpPr>
          <p:nvPr/>
        </p:nvCxnSpPr>
        <p:spPr>
          <a:xfrm flipV="1">
            <a:off x="9662814" y="1969086"/>
            <a:ext cx="573301" cy="432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468C82-B03B-4915-B29E-01F65CA4E1F0}"/>
              </a:ext>
            </a:extLst>
          </p:cNvPr>
          <p:cNvCxnSpPr>
            <a:cxnSpLocks/>
            <a:stCxn id="27" idx="0"/>
            <a:endCxn id="33" idx="5"/>
          </p:cNvCxnSpPr>
          <p:nvPr/>
        </p:nvCxnSpPr>
        <p:spPr>
          <a:xfrm flipH="1" flipV="1">
            <a:off x="9030345" y="3239578"/>
            <a:ext cx="311810" cy="438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26F80B-93BD-44A7-AC09-DFE078C9C8BB}"/>
              </a:ext>
            </a:extLst>
          </p:cNvPr>
          <p:cNvCxnSpPr>
            <a:stCxn id="33" idx="7"/>
            <a:endCxn id="29" idx="3"/>
          </p:cNvCxnSpPr>
          <p:nvPr/>
        </p:nvCxnSpPr>
        <p:spPr>
          <a:xfrm flipV="1">
            <a:off x="9030344" y="2623961"/>
            <a:ext cx="403009" cy="39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1B81D14-FFBE-4BC6-9754-F91EEC433D65}"/>
              </a:ext>
            </a:extLst>
          </p:cNvPr>
          <p:cNvSpPr/>
          <p:nvPr/>
        </p:nvSpPr>
        <p:spPr>
          <a:xfrm>
            <a:off x="8753361" y="297102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7F06D1-E35C-4E67-AB16-B1B9D79FE6A5}"/>
              </a:ext>
            </a:extLst>
          </p:cNvPr>
          <p:cNvCxnSpPr>
            <a:stCxn id="33" idx="3"/>
            <a:endCxn id="28" idx="7"/>
          </p:cNvCxnSpPr>
          <p:nvPr/>
        </p:nvCxnSpPr>
        <p:spPr>
          <a:xfrm flipH="1">
            <a:off x="8427630" y="3239577"/>
            <a:ext cx="373255" cy="48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69D3B9C-2FE2-4FCE-8617-D801477AE799}"/>
              </a:ext>
            </a:extLst>
          </p:cNvPr>
          <p:cNvSpPr/>
          <p:nvPr/>
        </p:nvSpPr>
        <p:spPr>
          <a:xfrm>
            <a:off x="9785723" y="3006632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ED1A76-FC57-4C8E-BBA4-5D30BE2876A8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9662813" y="2623961"/>
            <a:ext cx="285163" cy="382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59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F261-E27B-46DD-940F-1475BAF6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Delete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88755A7F-32BD-4086-A822-B427FAC32A76}"/>
              </a:ext>
            </a:extLst>
          </p:cNvPr>
          <p:cNvSpPr/>
          <p:nvPr/>
        </p:nvSpPr>
        <p:spPr>
          <a:xfrm>
            <a:off x="1285303" y="1556608"/>
            <a:ext cx="5747658" cy="34867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DFE46B-B212-4D7D-9382-9F9F79052724}"/>
              </a:ext>
            </a:extLst>
          </p:cNvPr>
          <p:cNvSpPr/>
          <p:nvPr/>
        </p:nvSpPr>
        <p:spPr>
          <a:xfrm>
            <a:off x="2963379" y="4520872"/>
            <a:ext cx="4069582" cy="52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5BD265-3175-4404-A7BF-72D1A78DA2C0}"/>
              </a:ext>
            </a:extLst>
          </p:cNvPr>
          <p:cNvSpPr/>
          <p:nvPr/>
        </p:nvSpPr>
        <p:spPr>
          <a:xfrm>
            <a:off x="3900697" y="1373553"/>
            <a:ext cx="516870" cy="5225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F7D19E-720C-4D9F-ADCB-73D73D05F859}"/>
              </a:ext>
            </a:extLst>
          </p:cNvPr>
          <p:cNvSpPr/>
          <p:nvPr/>
        </p:nvSpPr>
        <p:spPr>
          <a:xfrm>
            <a:off x="9179901" y="367770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873D3D-1A98-4DB8-B59C-B6A8A72E4723}"/>
              </a:ext>
            </a:extLst>
          </p:cNvPr>
          <p:cNvSpPr/>
          <p:nvPr/>
        </p:nvSpPr>
        <p:spPr>
          <a:xfrm>
            <a:off x="8150645" y="367770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0DDFC15-B63C-4EEE-BFBA-B0F9EC567D79}"/>
              </a:ext>
            </a:extLst>
          </p:cNvPr>
          <p:cNvSpPr/>
          <p:nvPr/>
        </p:nvSpPr>
        <p:spPr>
          <a:xfrm>
            <a:off x="9385830" y="2355412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468C82-B03B-4915-B29E-01F65CA4E1F0}"/>
              </a:ext>
            </a:extLst>
          </p:cNvPr>
          <p:cNvCxnSpPr>
            <a:cxnSpLocks/>
            <a:stCxn id="27" idx="0"/>
            <a:endCxn id="33" idx="5"/>
          </p:cNvCxnSpPr>
          <p:nvPr/>
        </p:nvCxnSpPr>
        <p:spPr>
          <a:xfrm flipH="1" flipV="1">
            <a:off x="9030345" y="3239578"/>
            <a:ext cx="311810" cy="438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26F80B-93BD-44A7-AC09-DFE078C9C8BB}"/>
              </a:ext>
            </a:extLst>
          </p:cNvPr>
          <p:cNvCxnSpPr>
            <a:stCxn id="33" idx="7"/>
            <a:endCxn id="29" idx="3"/>
          </p:cNvCxnSpPr>
          <p:nvPr/>
        </p:nvCxnSpPr>
        <p:spPr>
          <a:xfrm flipV="1">
            <a:off x="9030344" y="2623961"/>
            <a:ext cx="403009" cy="39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1B81D14-FFBE-4BC6-9754-F91EEC433D65}"/>
              </a:ext>
            </a:extLst>
          </p:cNvPr>
          <p:cNvSpPr/>
          <p:nvPr/>
        </p:nvSpPr>
        <p:spPr>
          <a:xfrm>
            <a:off x="8753361" y="2971029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7F06D1-E35C-4E67-AB16-B1B9D79FE6A5}"/>
              </a:ext>
            </a:extLst>
          </p:cNvPr>
          <p:cNvCxnSpPr>
            <a:stCxn id="33" idx="3"/>
            <a:endCxn id="28" idx="7"/>
          </p:cNvCxnSpPr>
          <p:nvPr/>
        </p:nvCxnSpPr>
        <p:spPr>
          <a:xfrm flipH="1">
            <a:off x="8427630" y="3239577"/>
            <a:ext cx="373255" cy="48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269D3B9C-2FE2-4FCE-8617-D801477AE799}"/>
              </a:ext>
            </a:extLst>
          </p:cNvPr>
          <p:cNvSpPr/>
          <p:nvPr/>
        </p:nvSpPr>
        <p:spPr>
          <a:xfrm>
            <a:off x="9785723" y="3006632"/>
            <a:ext cx="324506" cy="3146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3ED1A76-FC57-4C8E-BBA4-5D30BE2876A8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9662813" y="2623961"/>
            <a:ext cx="285163" cy="382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E020D5-A5BA-4610-AD33-A68B4FBB999F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8854167" y="3946258"/>
            <a:ext cx="373257" cy="7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31553F-49A5-47C7-93D0-17AA5884E236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9721171" y="3275181"/>
            <a:ext cx="112075" cy="615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07FCFD-7626-4E34-8CA7-8E247CF7579D}"/>
              </a:ext>
            </a:extLst>
          </p:cNvPr>
          <p:cNvCxnSpPr>
            <a:cxnSpLocks/>
            <a:endCxn id="35" idx="5"/>
          </p:cNvCxnSpPr>
          <p:nvPr/>
        </p:nvCxnSpPr>
        <p:spPr>
          <a:xfrm flipH="1" flipV="1">
            <a:off x="10062706" y="3275181"/>
            <a:ext cx="328838" cy="615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BD9003-7653-4B0B-AD93-5222FA7FCBCE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9456884" y="3946258"/>
            <a:ext cx="328839" cy="7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HALTING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286167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컴파일러가 </a:t>
            </a:r>
            <a:r>
              <a:rPr lang="en-US" altLang="ko-KR" dirty="0"/>
              <a:t>Syntax Error</a:t>
            </a:r>
            <a:r>
              <a:rPr lang="ko-KR" altLang="en-US" dirty="0"/>
              <a:t>나 </a:t>
            </a:r>
            <a:r>
              <a:rPr lang="en-US" altLang="ko-KR" dirty="0"/>
              <a:t>Uninitialized Variable </a:t>
            </a:r>
            <a:r>
              <a:rPr lang="ko-KR" altLang="en-US" dirty="0"/>
              <a:t>찾아주듯이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프로그램이 멈추지 않는 것을 알려주면 편할 듯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근데 왜 그런 기능이 없지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한번 만들어 봐야겠다</a:t>
            </a:r>
            <a:r>
              <a:rPr lang="en-US" altLang="ko-KR" dirty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792" y="4945736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6000" dirty="0" err="1">
                <a:solidFill>
                  <a:srgbClr val="FF0000"/>
                </a:solidFill>
              </a:rPr>
              <a:t>走火入魔</a:t>
            </a:r>
            <a:endParaRPr lang="en-US" altLang="ko-K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5310-B5CB-40D6-8469-7E6695ED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Definition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9AAC1-2A8A-4055-9CFC-B4C2A9E3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Each Node has Two Labels: L and R</a:t>
            </a:r>
          </a:p>
          <a:p>
            <a:pPr lvl="1"/>
            <a:r>
              <a:rPr lang="en-US" altLang="ko-KR" dirty="0"/>
              <a:t>L: Height of Left Subtree, R: Height of Right </a:t>
            </a:r>
            <a:r>
              <a:rPr lang="en-US" altLang="ko-KR" dirty="0" err="1"/>
              <a:t>SubTree</a:t>
            </a:r>
            <a:endParaRPr lang="en-US" altLang="ko-KR" dirty="0"/>
          </a:p>
          <a:p>
            <a:r>
              <a:rPr lang="en-US" altLang="ko-KR" dirty="0"/>
              <a:t>Condition: |L-R| &lt; 2, that is, L-R = 0, 1, -1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E1CB55-33BE-415D-9A45-13A40B7CC72C}"/>
              </a:ext>
            </a:extLst>
          </p:cNvPr>
          <p:cNvSpPr/>
          <p:nvPr/>
        </p:nvSpPr>
        <p:spPr>
          <a:xfrm>
            <a:off x="5002281" y="3794784"/>
            <a:ext cx="477599" cy="475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276B9-DD3A-40AD-9623-F2AEC4D9A6C9}"/>
              </a:ext>
            </a:extLst>
          </p:cNvPr>
          <p:cNvSpPr/>
          <p:nvPr/>
        </p:nvSpPr>
        <p:spPr>
          <a:xfrm>
            <a:off x="5513823" y="3865057"/>
            <a:ext cx="430576" cy="331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F0E22-385E-4DA6-9B66-993B79664F93}"/>
              </a:ext>
            </a:extLst>
          </p:cNvPr>
          <p:cNvSpPr/>
          <p:nvPr/>
        </p:nvSpPr>
        <p:spPr>
          <a:xfrm>
            <a:off x="4548194" y="3878505"/>
            <a:ext cx="430576" cy="331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86FF66-2A55-43C4-BF4C-4C42ECAD997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1705" y="4201052"/>
            <a:ext cx="500519" cy="55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825A7F-8AE3-46AB-A537-C84BBDF9302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409937" y="4201052"/>
            <a:ext cx="500519" cy="55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453C461-EF00-4D54-9624-5C0434335EAD}"/>
              </a:ext>
            </a:extLst>
          </p:cNvPr>
          <p:cNvSpPr/>
          <p:nvPr/>
        </p:nvSpPr>
        <p:spPr>
          <a:xfrm>
            <a:off x="3432132" y="4732849"/>
            <a:ext cx="1640910" cy="1528175"/>
          </a:xfrm>
          <a:custGeom>
            <a:avLst/>
            <a:gdLst>
              <a:gd name="connsiteX0" fmla="*/ 1164921 w 1640910"/>
              <a:gd name="connsiteY0" fmla="*/ 0 h 1528175"/>
              <a:gd name="connsiteX1" fmla="*/ 1164921 w 1640910"/>
              <a:gd name="connsiteY1" fmla="*/ 0 h 1528175"/>
              <a:gd name="connsiteX2" fmla="*/ 876822 w 1640910"/>
              <a:gd name="connsiteY2" fmla="*/ 162838 h 1528175"/>
              <a:gd name="connsiteX3" fmla="*/ 776614 w 1640910"/>
              <a:gd name="connsiteY3" fmla="*/ 225469 h 1528175"/>
              <a:gd name="connsiteX4" fmla="*/ 751562 w 1640910"/>
              <a:gd name="connsiteY4" fmla="*/ 275573 h 1528175"/>
              <a:gd name="connsiteX5" fmla="*/ 538619 w 1640910"/>
              <a:gd name="connsiteY5" fmla="*/ 438411 h 1528175"/>
              <a:gd name="connsiteX6" fmla="*/ 475989 w 1640910"/>
              <a:gd name="connsiteY6" fmla="*/ 488515 h 1528175"/>
              <a:gd name="connsiteX7" fmla="*/ 325677 w 1640910"/>
              <a:gd name="connsiteY7" fmla="*/ 588723 h 1528175"/>
              <a:gd name="connsiteX8" fmla="*/ 263047 w 1640910"/>
              <a:gd name="connsiteY8" fmla="*/ 651354 h 1528175"/>
              <a:gd name="connsiteX9" fmla="*/ 125260 w 1640910"/>
              <a:gd name="connsiteY9" fmla="*/ 801666 h 1528175"/>
              <a:gd name="connsiteX10" fmla="*/ 75156 w 1640910"/>
              <a:gd name="connsiteY10" fmla="*/ 889348 h 1528175"/>
              <a:gd name="connsiteX11" fmla="*/ 50104 w 1640910"/>
              <a:gd name="connsiteY11" fmla="*/ 926926 h 1528175"/>
              <a:gd name="connsiteX12" fmla="*/ 37578 w 1640910"/>
              <a:gd name="connsiteY12" fmla="*/ 989556 h 1528175"/>
              <a:gd name="connsiteX13" fmla="*/ 12526 w 1640910"/>
              <a:gd name="connsiteY13" fmla="*/ 1027134 h 1528175"/>
              <a:gd name="connsiteX14" fmla="*/ 0 w 1640910"/>
              <a:gd name="connsiteY14" fmla="*/ 1102291 h 1528175"/>
              <a:gd name="connsiteX15" fmla="*/ 12526 w 1640910"/>
              <a:gd name="connsiteY15" fmla="*/ 1327759 h 1528175"/>
              <a:gd name="connsiteX16" fmla="*/ 62630 w 1640910"/>
              <a:gd name="connsiteY16" fmla="*/ 1377863 h 1528175"/>
              <a:gd name="connsiteX17" fmla="*/ 150313 w 1640910"/>
              <a:gd name="connsiteY17" fmla="*/ 1390389 h 1528175"/>
              <a:gd name="connsiteX18" fmla="*/ 350729 w 1640910"/>
              <a:gd name="connsiteY18" fmla="*/ 1415441 h 1528175"/>
              <a:gd name="connsiteX19" fmla="*/ 588723 w 1640910"/>
              <a:gd name="connsiteY19" fmla="*/ 1490597 h 1528175"/>
              <a:gd name="connsiteX20" fmla="*/ 676406 w 1640910"/>
              <a:gd name="connsiteY20" fmla="*/ 1515649 h 1528175"/>
              <a:gd name="connsiteX21" fmla="*/ 751562 w 1640910"/>
              <a:gd name="connsiteY21" fmla="*/ 1528175 h 1528175"/>
              <a:gd name="connsiteX22" fmla="*/ 1014608 w 1640910"/>
              <a:gd name="connsiteY22" fmla="*/ 1490597 h 1528175"/>
              <a:gd name="connsiteX23" fmla="*/ 1240077 w 1640910"/>
              <a:gd name="connsiteY23" fmla="*/ 1365337 h 1528175"/>
              <a:gd name="connsiteX24" fmla="*/ 1553228 w 1640910"/>
              <a:gd name="connsiteY24" fmla="*/ 1215025 h 1528175"/>
              <a:gd name="connsiteX25" fmla="*/ 1603332 w 1640910"/>
              <a:gd name="connsiteY25" fmla="*/ 1114817 h 1528175"/>
              <a:gd name="connsiteX26" fmla="*/ 1640910 w 1640910"/>
              <a:gd name="connsiteY26" fmla="*/ 964504 h 1528175"/>
              <a:gd name="connsiteX27" fmla="*/ 1628384 w 1640910"/>
              <a:gd name="connsiteY27" fmla="*/ 864296 h 1528175"/>
              <a:gd name="connsiteX28" fmla="*/ 1578280 w 1640910"/>
              <a:gd name="connsiteY28" fmla="*/ 776614 h 1528175"/>
              <a:gd name="connsiteX29" fmla="*/ 1528176 w 1640910"/>
              <a:gd name="connsiteY29" fmla="*/ 663880 h 1528175"/>
              <a:gd name="connsiteX30" fmla="*/ 1503123 w 1640910"/>
              <a:gd name="connsiteY30" fmla="*/ 563671 h 1528175"/>
              <a:gd name="connsiteX31" fmla="*/ 1465545 w 1640910"/>
              <a:gd name="connsiteY31" fmla="*/ 501041 h 1528175"/>
              <a:gd name="connsiteX32" fmla="*/ 1440493 w 1640910"/>
              <a:gd name="connsiteY32" fmla="*/ 425885 h 1528175"/>
              <a:gd name="connsiteX33" fmla="*/ 1377863 w 1640910"/>
              <a:gd name="connsiteY33" fmla="*/ 325677 h 1528175"/>
              <a:gd name="connsiteX34" fmla="*/ 1365337 w 1640910"/>
              <a:gd name="connsiteY34" fmla="*/ 288099 h 1528175"/>
              <a:gd name="connsiteX35" fmla="*/ 1340285 w 1640910"/>
              <a:gd name="connsiteY35" fmla="*/ 250521 h 1528175"/>
              <a:gd name="connsiteX36" fmla="*/ 1302707 w 1640910"/>
              <a:gd name="connsiteY36" fmla="*/ 175365 h 1528175"/>
              <a:gd name="connsiteX37" fmla="*/ 1240077 w 1640910"/>
              <a:gd name="connsiteY37" fmla="*/ 62630 h 1528175"/>
              <a:gd name="connsiteX38" fmla="*/ 1164921 w 1640910"/>
              <a:gd name="connsiteY38" fmla="*/ 0 h 152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40910" h="1528175">
                <a:moveTo>
                  <a:pt x="1164921" y="0"/>
                </a:moveTo>
                <a:lnTo>
                  <a:pt x="1164921" y="0"/>
                </a:lnTo>
                <a:cubicBezTo>
                  <a:pt x="1068888" y="54279"/>
                  <a:pt x="971722" y="106601"/>
                  <a:pt x="876822" y="162838"/>
                </a:cubicBezTo>
                <a:cubicBezTo>
                  <a:pt x="701197" y="266912"/>
                  <a:pt x="944298" y="141627"/>
                  <a:pt x="776614" y="225469"/>
                </a:cubicBezTo>
                <a:cubicBezTo>
                  <a:pt x="768263" y="242170"/>
                  <a:pt x="763026" y="260834"/>
                  <a:pt x="751562" y="275573"/>
                </a:cubicBezTo>
                <a:cubicBezTo>
                  <a:pt x="692395" y="351645"/>
                  <a:pt x="619586" y="381258"/>
                  <a:pt x="538619" y="438411"/>
                </a:cubicBezTo>
                <a:cubicBezTo>
                  <a:pt x="516777" y="453829"/>
                  <a:pt x="497831" y="473097"/>
                  <a:pt x="475989" y="488515"/>
                </a:cubicBezTo>
                <a:cubicBezTo>
                  <a:pt x="426793" y="523241"/>
                  <a:pt x="373511" y="552144"/>
                  <a:pt x="325677" y="588723"/>
                </a:cubicBezTo>
                <a:cubicBezTo>
                  <a:pt x="302224" y="606658"/>
                  <a:pt x="283924" y="630477"/>
                  <a:pt x="263047" y="651354"/>
                </a:cubicBezTo>
                <a:cubicBezTo>
                  <a:pt x="215419" y="698982"/>
                  <a:pt x="164580" y="746618"/>
                  <a:pt x="125260" y="801666"/>
                </a:cubicBezTo>
                <a:cubicBezTo>
                  <a:pt x="105694" y="829058"/>
                  <a:pt x="92475" y="860483"/>
                  <a:pt x="75156" y="889348"/>
                </a:cubicBezTo>
                <a:cubicBezTo>
                  <a:pt x="67411" y="902257"/>
                  <a:pt x="58455" y="914400"/>
                  <a:pt x="50104" y="926926"/>
                </a:cubicBezTo>
                <a:cubicBezTo>
                  <a:pt x="45929" y="947803"/>
                  <a:pt x="45053" y="969621"/>
                  <a:pt x="37578" y="989556"/>
                </a:cubicBezTo>
                <a:cubicBezTo>
                  <a:pt x="32292" y="1003652"/>
                  <a:pt x="17287" y="1012852"/>
                  <a:pt x="12526" y="1027134"/>
                </a:cubicBezTo>
                <a:cubicBezTo>
                  <a:pt x="4495" y="1051229"/>
                  <a:pt x="4175" y="1077239"/>
                  <a:pt x="0" y="1102291"/>
                </a:cubicBezTo>
                <a:cubicBezTo>
                  <a:pt x="4175" y="1177447"/>
                  <a:pt x="-4156" y="1254359"/>
                  <a:pt x="12526" y="1327759"/>
                </a:cubicBezTo>
                <a:cubicBezTo>
                  <a:pt x="17761" y="1350791"/>
                  <a:pt x="41128" y="1368089"/>
                  <a:pt x="62630" y="1377863"/>
                </a:cubicBezTo>
                <a:cubicBezTo>
                  <a:pt x="89508" y="1390080"/>
                  <a:pt x="121037" y="1386570"/>
                  <a:pt x="150313" y="1390389"/>
                </a:cubicBezTo>
                <a:lnTo>
                  <a:pt x="350729" y="1415441"/>
                </a:lnTo>
                <a:cubicBezTo>
                  <a:pt x="430060" y="1440493"/>
                  <a:pt x="508731" y="1467742"/>
                  <a:pt x="588723" y="1490597"/>
                </a:cubicBezTo>
                <a:cubicBezTo>
                  <a:pt x="617951" y="1498948"/>
                  <a:pt x="646787" y="1508814"/>
                  <a:pt x="676406" y="1515649"/>
                </a:cubicBezTo>
                <a:cubicBezTo>
                  <a:pt x="701153" y="1521360"/>
                  <a:pt x="726510" y="1524000"/>
                  <a:pt x="751562" y="1528175"/>
                </a:cubicBezTo>
                <a:cubicBezTo>
                  <a:pt x="839244" y="1515649"/>
                  <a:pt x="928002" y="1509155"/>
                  <a:pt x="1014608" y="1490597"/>
                </a:cubicBezTo>
                <a:cubicBezTo>
                  <a:pt x="1090882" y="1474253"/>
                  <a:pt x="1180661" y="1397025"/>
                  <a:pt x="1240077" y="1365337"/>
                </a:cubicBezTo>
                <a:cubicBezTo>
                  <a:pt x="1467646" y="1243967"/>
                  <a:pt x="1362063" y="1291490"/>
                  <a:pt x="1553228" y="1215025"/>
                </a:cubicBezTo>
                <a:cubicBezTo>
                  <a:pt x="1569929" y="1181622"/>
                  <a:pt x="1598051" y="1151787"/>
                  <a:pt x="1603332" y="1114817"/>
                </a:cubicBezTo>
                <a:cubicBezTo>
                  <a:pt x="1619038" y="1004875"/>
                  <a:pt x="1604893" y="1054547"/>
                  <a:pt x="1640910" y="964504"/>
                </a:cubicBezTo>
                <a:cubicBezTo>
                  <a:pt x="1636735" y="931101"/>
                  <a:pt x="1636548" y="896954"/>
                  <a:pt x="1628384" y="864296"/>
                </a:cubicBezTo>
                <a:cubicBezTo>
                  <a:pt x="1622027" y="838868"/>
                  <a:pt x="1593189" y="798978"/>
                  <a:pt x="1578280" y="776614"/>
                </a:cubicBezTo>
                <a:cubicBezTo>
                  <a:pt x="1555076" y="660595"/>
                  <a:pt x="1584984" y="763295"/>
                  <a:pt x="1528176" y="663880"/>
                </a:cubicBezTo>
                <a:cubicBezTo>
                  <a:pt x="1509770" y="631670"/>
                  <a:pt x="1516865" y="598025"/>
                  <a:pt x="1503123" y="563671"/>
                </a:cubicBezTo>
                <a:cubicBezTo>
                  <a:pt x="1494081" y="541066"/>
                  <a:pt x="1475620" y="523205"/>
                  <a:pt x="1465545" y="501041"/>
                </a:cubicBezTo>
                <a:cubicBezTo>
                  <a:pt x="1454618" y="477001"/>
                  <a:pt x="1451420" y="449925"/>
                  <a:pt x="1440493" y="425885"/>
                </a:cubicBezTo>
                <a:cubicBezTo>
                  <a:pt x="1360145" y="249120"/>
                  <a:pt x="1438077" y="446105"/>
                  <a:pt x="1377863" y="325677"/>
                </a:cubicBezTo>
                <a:cubicBezTo>
                  <a:pt x="1371958" y="313867"/>
                  <a:pt x="1371242" y="299909"/>
                  <a:pt x="1365337" y="288099"/>
                </a:cubicBezTo>
                <a:cubicBezTo>
                  <a:pt x="1358604" y="274634"/>
                  <a:pt x="1347018" y="263986"/>
                  <a:pt x="1340285" y="250521"/>
                </a:cubicBezTo>
                <a:cubicBezTo>
                  <a:pt x="1288425" y="146801"/>
                  <a:pt x="1374503" y="283058"/>
                  <a:pt x="1302707" y="175365"/>
                </a:cubicBezTo>
                <a:cubicBezTo>
                  <a:pt x="1289654" y="136205"/>
                  <a:pt x="1276996" y="87243"/>
                  <a:pt x="1240077" y="62630"/>
                </a:cubicBezTo>
                <a:cubicBezTo>
                  <a:pt x="1197586" y="34303"/>
                  <a:pt x="1177447" y="10438"/>
                  <a:pt x="1164921" y="0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861652F-3E3C-4643-9404-14AF41B9BBE1}"/>
              </a:ext>
            </a:extLst>
          </p:cNvPr>
          <p:cNvSpPr/>
          <p:nvPr/>
        </p:nvSpPr>
        <p:spPr>
          <a:xfrm>
            <a:off x="5664717" y="4757901"/>
            <a:ext cx="1224599" cy="1189701"/>
          </a:xfrm>
          <a:custGeom>
            <a:avLst/>
            <a:gdLst>
              <a:gd name="connsiteX0" fmla="*/ 247569 w 1224599"/>
              <a:gd name="connsiteY0" fmla="*/ 0 h 1189701"/>
              <a:gd name="connsiteX1" fmla="*/ 247569 w 1224599"/>
              <a:gd name="connsiteY1" fmla="*/ 0 h 1189701"/>
              <a:gd name="connsiteX2" fmla="*/ 34626 w 1224599"/>
              <a:gd name="connsiteY2" fmla="*/ 450937 h 1189701"/>
              <a:gd name="connsiteX3" fmla="*/ 22100 w 1224599"/>
              <a:gd name="connsiteY3" fmla="*/ 939452 h 1189701"/>
              <a:gd name="connsiteX4" fmla="*/ 59678 w 1224599"/>
              <a:gd name="connsiteY4" fmla="*/ 964504 h 1189701"/>
              <a:gd name="connsiteX5" fmla="*/ 260095 w 1224599"/>
              <a:gd name="connsiteY5" fmla="*/ 1052186 h 1189701"/>
              <a:gd name="connsiteX6" fmla="*/ 360303 w 1224599"/>
              <a:gd name="connsiteY6" fmla="*/ 1102291 h 1189701"/>
              <a:gd name="connsiteX7" fmla="*/ 510615 w 1224599"/>
              <a:gd name="connsiteY7" fmla="*/ 1127343 h 1189701"/>
              <a:gd name="connsiteX8" fmla="*/ 1199547 w 1224599"/>
              <a:gd name="connsiteY8" fmla="*/ 1077239 h 1189701"/>
              <a:gd name="connsiteX9" fmla="*/ 1224599 w 1224599"/>
              <a:gd name="connsiteY9" fmla="*/ 1014608 h 1189701"/>
              <a:gd name="connsiteX10" fmla="*/ 1212073 w 1224599"/>
              <a:gd name="connsiteY10" fmla="*/ 651354 h 1189701"/>
              <a:gd name="connsiteX11" fmla="*/ 1161969 w 1224599"/>
              <a:gd name="connsiteY11" fmla="*/ 563671 h 1189701"/>
              <a:gd name="connsiteX12" fmla="*/ 1099338 w 1224599"/>
              <a:gd name="connsiteY12" fmla="*/ 450937 h 1189701"/>
              <a:gd name="connsiteX13" fmla="*/ 999130 w 1224599"/>
              <a:gd name="connsiteY13" fmla="*/ 375781 h 1189701"/>
              <a:gd name="connsiteX14" fmla="*/ 949026 w 1224599"/>
              <a:gd name="connsiteY14" fmla="*/ 338203 h 1189701"/>
              <a:gd name="connsiteX15" fmla="*/ 898922 w 1224599"/>
              <a:gd name="connsiteY15" fmla="*/ 300625 h 1189701"/>
              <a:gd name="connsiteX16" fmla="*/ 786188 w 1224599"/>
              <a:gd name="connsiteY16" fmla="*/ 237995 h 1189701"/>
              <a:gd name="connsiteX17" fmla="*/ 648401 w 1224599"/>
              <a:gd name="connsiteY17" fmla="*/ 225469 h 1189701"/>
              <a:gd name="connsiteX18" fmla="*/ 598297 w 1224599"/>
              <a:gd name="connsiteY18" fmla="*/ 200417 h 1189701"/>
              <a:gd name="connsiteX19" fmla="*/ 422933 w 1224599"/>
              <a:gd name="connsiteY19" fmla="*/ 150313 h 1189701"/>
              <a:gd name="connsiteX20" fmla="*/ 347777 w 1224599"/>
              <a:gd name="connsiteY20" fmla="*/ 87682 h 1189701"/>
              <a:gd name="connsiteX21" fmla="*/ 247569 w 1224599"/>
              <a:gd name="connsiteY21" fmla="*/ 0 h 118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24599" h="1189701">
                <a:moveTo>
                  <a:pt x="247569" y="0"/>
                </a:moveTo>
                <a:lnTo>
                  <a:pt x="247569" y="0"/>
                </a:lnTo>
                <a:cubicBezTo>
                  <a:pt x="70355" y="339659"/>
                  <a:pt x="136140" y="187001"/>
                  <a:pt x="34626" y="450937"/>
                </a:cubicBezTo>
                <a:cubicBezTo>
                  <a:pt x="-2422" y="654702"/>
                  <a:pt x="-14472" y="665161"/>
                  <a:pt x="22100" y="939452"/>
                </a:cubicBezTo>
                <a:cubicBezTo>
                  <a:pt x="24090" y="954374"/>
                  <a:pt x="46769" y="956759"/>
                  <a:pt x="59678" y="964504"/>
                </a:cubicBezTo>
                <a:cubicBezTo>
                  <a:pt x="214454" y="1057370"/>
                  <a:pt x="76944" y="976770"/>
                  <a:pt x="260095" y="1052186"/>
                </a:cubicBezTo>
                <a:cubicBezTo>
                  <a:pt x="294628" y="1066405"/>
                  <a:pt x="324533" y="1091560"/>
                  <a:pt x="360303" y="1102291"/>
                </a:cubicBezTo>
                <a:cubicBezTo>
                  <a:pt x="408956" y="1116887"/>
                  <a:pt x="510615" y="1127343"/>
                  <a:pt x="510615" y="1127343"/>
                </a:cubicBezTo>
                <a:cubicBezTo>
                  <a:pt x="641016" y="1124883"/>
                  <a:pt x="1089031" y="1298273"/>
                  <a:pt x="1199547" y="1077239"/>
                </a:cubicBezTo>
                <a:cubicBezTo>
                  <a:pt x="1209603" y="1057128"/>
                  <a:pt x="1216248" y="1035485"/>
                  <a:pt x="1224599" y="1014608"/>
                </a:cubicBezTo>
                <a:cubicBezTo>
                  <a:pt x="1220424" y="893523"/>
                  <a:pt x="1228740" y="771359"/>
                  <a:pt x="1212073" y="651354"/>
                </a:cubicBezTo>
                <a:cubicBezTo>
                  <a:pt x="1207442" y="618011"/>
                  <a:pt x="1177023" y="593780"/>
                  <a:pt x="1161969" y="563671"/>
                </a:cubicBezTo>
                <a:cubicBezTo>
                  <a:pt x="1130467" y="500666"/>
                  <a:pt x="1178328" y="529927"/>
                  <a:pt x="1099338" y="450937"/>
                </a:cubicBezTo>
                <a:cubicBezTo>
                  <a:pt x="1069814" y="421413"/>
                  <a:pt x="1032533" y="400833"/>
                  <a:pt x="999130" y="375781"/>
                </a:cubicBezTo>
                <a:lnTo>
                  <a:pt x="949026" y="338203"/>
                </a:lnTo>
                <a:cubicBezTo>
                  <a:pt x="932325" y="325677"/>
                  <a:pt x="916292" y="312205"/>
                  <a:pt x="898922" y="300625"/>
                </a:cubicBezTo>
                <a:cubicBezTo>
                  <a:pt x="867626" y="279761"/>
                  <a:pt x="828278" y="244008"/>
                  <a:pt x="786188" y="237995"/>
                </a:cubicBezTo>
                <a:cubicBezTo>
                  <a:pt x="740533" y="231473"/>
                  <a:pt x="694330" y="229644"/>
                  <a:pt x="648401" y="225469"/>
                </a:cubicBezTo>
                <a:cubicBezTo>
                  <a:pt x="631700" y="217118"/>
                  <a:pt x="615725" y="207120"/>
                  <a:pt x="598297" y="200417"/>
                </a:cubicBezTo>
                <a:cubicBezTo>
                  <a:pt x="502291" y="163492"/>
                  <a:pt x="504558" y="166638"/>
                  <a:pt x="422933" y="150313"/>
                </a:cubicBezTo>
                <a:cubicBezTo>
                  <a:pt x="389532" y="128045"/>
                  <a:pt x="373742" y="121066"/>
                  <a:pt x="347777" y="87682"/>
                </a:cubicBezTo>
                <a:cubicBezTo>
                  <a:pt x="277417" y="-2781"/>
                  <a:pt x="264270" y="14614"/>
                  <a:pt x="247569" y="0"/>
                </a:cubicBezTo>
                <a:close/>
              </a:path>
            </a:pathLst>
          </a:cu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B08C2E-F60F-45A2-B52F-ECD9CA08ACF1}"/>
              </a:ext>
            </a:extLst>
          </p:cNvPr>
          <p:cNvSpPr/>
          <p:nvPr/>
        </p:nvSpPr>
        <p:spPr>
          <a:xfrm>
            <a:off x="9389780" y="3794784"/>
            <a:ext cx="477599" cy="475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B63AC-6538-4A12-916C-B8C958F6BCA6}"/>
              </a:ext>
            </a:extLst>
          </p:cNvPr>
          <p:cNvSpPr/>
          <p:nvPr/>
        </p:nvSpPr>
        <p:spPr>
          <a:xfrm>
            <a:off x="9915669" y="3865057"/>
            <a:ext cx="430576" cy="331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5D601-9870-4BB3-B534-1F8739398D98}"/>
              </a:ext>
            </a:extLst>
          </p:cNvPr>
          <p:cNvSpPr/>
          <p:nvPr/>
        </p:nvSpPr>
        <p:spPr>
          <a:xfrm>
            <a:off x="8925261" y="3865057"/>
            <a:ext cx="430576" cy="331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A13171-43DD-400B-B752-6BCF539E6F61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8959204" y="4201052"/>
            <a:ext cx="500519" cy="55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E4DD288-5CAB-496D-AA47-2BFC258BA76E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797436" y="4201052"/>
            <a:ext cx="500519" cy="55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83678B0-D9BF-4B8B-B11C-A4AFB68F7037}"/>
              </a:ext>
            </a:extLst>
          </p:cNvPr>
          <p:cNvSpPr/>
          <p:nvPr/>
        </p:nvSpPr>
        <p:spPr>
          <a:xfrm>
            <a:off x="7644267" y="4732849"/>
            <a:ext cx="1816274" cy="1766169"/>
          </a:xfrm>
          <a:custGeom>
            <a:avLst/>
            <a:gdLst>
              <a:gd name="connsiteX0" fmla="*/ 1164921 w 1640910"/>
              <a:gd name="connsiteY0" fmla="*/ 0 h 1528175"/>
              <a:gd name="connsiteX1" fmla="*/ 1164921 w 1640910"/>
              <a:gd name="connsiteY1" fmla="*/ 0 h 1528175"/>
              <a:gd name="connsiteX2" fmla="*/ 876822 w 1640910"/>
              <a:gd name="connsiteY2" fmla="*/ 162838 h 1528175"/>
              <a:gd name="connsiteX3" fmla="*/ 776614 w 1640910"/>
              <a:gd name="connsiteY3" fmla="*/ 225469 h 1528175"/>
              <a:gd name="connsiteX4" fmla="*/ 751562 w 1640910"/>
              <a:gd name="connsiteY4" fmla="*/ 275573 h 1528175"/>
              <a:gd name="connsiteX5" fmla="*/ 538619 w 1640910"/>
              <a:gd name="connsiteY5" fmla="*/ 438411 h 1528175"/>
              <a:gd name="connsiteX6" fmla="*/ 475989 w 1640910"/>
              <a:gd name="connsiteY6" fmla="*/ 488515 h 1528175"/>
              <a:gd name="connsiteX7" fmla="*/ 325677 w 1640910"/>
              <a:gd name="connsiteY7" fmla="*/ 588723 h 1528175"/>
              <a:gd name="connsiteX8" fmla="*/ 263047 w 1640910"/>
              <a:gd name="connsiteY8" fmla="*/ 651354 h 1528175"/>
              <a:gd name="connsiteX9" fmla="*/ 125260 w 1640910"/>
              <a:gd name="connsiteY9" fmla="*/ 801666 h 1528175"/>
              <a:gd name="connsiteX10" fmla="*/ 75156 w 1640910"/>
              <a:gd name="connsiteY10" fmla="*/ 889348 h 1528175"/>
              <a:gd name="connsiteX11" fmla="*/ 50104 w 1640910"/>
              <a:gd name="connsiteY11" fmla="*/ 926926 h 1528175"/>
              <a:gd name="connsiteX12" fmla="*/ 37578 w 1640910"/>
              <a:gd name="connsiteY12" fmla="*/ 989556 h 1528175"/>
              <a:gd name="connsiteX13" fmla="*/ 12526 w 1640910"/>
              <a:gd name="connsiteY13" fmla="*/ 1027134 h 1528175"/>
              <a:gd name="connsiteX14" fmla="*/ 0 w 1640910"/>
              <a:gd name="connsiteY14" fmla="*/ 1102291 h 1528175"/>
              <a:gd name="connsiteX15" fmla="*/ 12526 w 1640910"/>
              <a:gd name="connsiteY15" fmla="*/ 1327759 h 1528175"/>
              <a:gd name="connsiteX16" fmla="*/ 62630 w 1640910"/>
              <a:gd name="connsiteY16" fmla="*/ 1377863 h 1528175"/>
              <a:gd name="connsiteX17" fmla="*/ 150313 w 1640910"/>
              <a:gd name="connsiteY17" fmla="*/ 1390389 h 1528175"/>
              <a:gd name="connsiteX18" fmla="*/ 350729 w 1640910"/>
              <a:gd name="connsiteY18" fmla="*/ 1415441 h 1528175"/>
              <a:gd name="connsiteX19" fmla="*/ 588723 w 1640910"/>
              <a:gd name="connsiteY19" fmla="*/ 1490597 h 1528175"/>
              <a:gd name="connsiteX20" fmla="*/ 676406 w 1640910"/>
              <a:gd name="connsiteY20" fmla="*/ 1515649 h 1528175"/>
              <a:gd name="connsiteX21" fmla="*/ 751562 w 1640910"/>
              <a:gd name="connsiteY21" fmla="*/ 1528175 h 1528175"/>
              <a:gd name="connsiteX22" fmla="*/ 1014608 w 1640910"/>
              <a:gd name="connsiteY22" fmla="*/ 1490597 h 1528175"/>
              <a:gd name="connsiteX23" fmla="*/ 1240077 w 1640910"/>
              <a:gd name="connsiteY23" fmla="*/ 1365337 h 1528175"/>
              <a:gd name="connsiteX24" fmla="*/ 1553228 w 1640910"/>
              <a:gd name="connsiteY24" fmla="*/ 1215025 h 1528175"/>
              <a:gd name="connsiteX25" fmla="*/ 1603332 w 1640910"/>
              <a:gd name="connsiteY25" fmla="*/ 1114817 h 1528175"/>
              <a:gd name="connsiteX26" fmla="*/ 1640910 w 1640910"/>
              <a:gd name="connsiteY26" fmla="*/ 964504 h 1528175"/>
              <a:gd name="connsiteX27" fmla="*/ 1628384 w 1640910"/>
              <a:gd name="connsiteY27" fmla="*/ 864296 h 1528175"/>
              <a:gd name="connsiteX28" fmla="*/ 1578280 w 1640910"/>
              <a:gd name="connsiteY28" fmla="*/ 776614 h 1528175"/>
              <a:gd name="connsiteX29" fmla="*/ 1528176 w 1640910"/>
              <a:gd name="connsiteY29" fmla="*/ 663880 h 1528175"/>
              <a:gd name="connsiteX30" fmla="*/ 1503123 w 1640910"/>
              <a:gd name="connsiteY30" fmla="*/ 563671 h 1528175"/>
              <a:gd name="connsiteX31" fmla="*/ 1465545 w 1640910"/>
              <a:gd name="connsiteY31" fmla="*/ 501041 h 1528175"/>
              <a:gd name="connsiteX32" fmla="*/ 1440493 w 1640910"/>
              <a:gd name="connsiteY32" fmla="*/ 425885 h 1528175"/>
              <a:gd name="connsiteX33" fmla="*/ 1377863 w 1640910"/>
              <a:gd name="connsiteY33" fmla="*/ 325677 h 1528175"/>
              <a:gd name="connsiteX34" fmla="*/ 1365337 w 1640910"/>
              <a:gd name="connsiteY34" fmla="*/ 288099 h 1528175"/>
              <a:gd name="connsiteX35" fmla="*/ 1340285 w 1640910"/>
              <a:gd name="connsiteY35" fmla="*/ 250521 h 1528175"/>
              <a:gd name="connsiteX36" fmla="*/ 1302707 w 1640910"/>
              <a:gd name="connsiteY36" fmla="*/ 175365 h 1528175"/>
              <a:gd name="connsiteX37" fmla="*/ 1240077 w 1640910"/>
              <a:gd name="connsiteY37" fmla="*/ 62630 h 1528175"/>
              <a:gd name="connsiteX38" fmla="*/ 1164921 w 1640910"/>
              <a:gd name="connsiteY38" fmla="*/ 0 h 1528175"/>
              <a:gd name="connsiteX0" fmla="*/ 1164921 w 1640910"/>
              <a:gd name="connsiteY0" fmla="*/ 0 h 1766169"/>
              <a:gd name="connsiteX1" fmla="*/ 1164921 w 1640910"/>
              <a:gd name="connsiteY1" fmla="*/ 0 h 1766169"/>
              <a:gd name="connsiteX2" fmla="*/ 876822 w 1640910"/>
              <a:gd name="connsiteY2" fmla="*/ 162838 h 1766169"/>
              <a:gd name="connsiteX3" fmla="*/ 776614 w 1640910"/>
              <a:gd name="connsiteY3" fmla="*/ 225469 h 1766169"/>
              <a:gd name="connsiteX4" fmla="*/ 751562 w 1640910"/>
              <a:gd name="connsiteY4" fmla="*/ 275573 h 1766169"/>
              <a:gd name="connsiteX5" fmla="*/ 538619 w 1640910"/>
              <a:gd name="connsiteY5" fmla="*/ 438411 h 1766169"/>
              <a:gd name="connsiteX6" fmla="*/ 475989 w 1640910"/>
              <a:gd name="connsiteY6" fmla="*/ 488515 h 1766169"/>
              <a:gd name="connsiteX7" fmla="*/ 325677 w 1640910"/>
              <a:gd name="connsiteY7" fmla="*/ 588723 h 1766169"/>
              <a:gd name="connsiteX8" fmla="*/ 263047 w 1640910"/>
              <a:gd name="connsiteY8" fmla="*/ 651354 h 1766169"/>
              <a:gd name="connsiteX9" fmla="*/ 125260 w 1640910"/>
              <a:gd name="connsiteY9" fmla="*/ 801666 h 1766169"/>
              <a:gd name="connsiteX10" fmla="*/ 75156 w 1640910"/>
              <a:gd name="connsiteY10" fmla="*/ 889348 h 1766169"/>
              <a:gd name="connsiteX11" fmla="*/ 50104 w 1640910"/>
              <a:gd name="connsiteY11" fmla="*/ 926926 h 1766169"/>
              <a:gd name="connsiteX12" fmla="*/ 37578 w 1640910"/>
              <a:gd name="connsiteY12" fmla="*/ 989556 h 1766169"/>
              <a:gd name="connsiteX13" fmla="*/ 12526 w 1640910"/>
              <a:gd name="connsiteY13" fmla="*/ 1027134 h 1766169"/>
              <a:gd name="connsiteX14" fmla="*/ 0 w 1640910"/>
              <a:gd name="connsiteY14" fmla="*/ 1102291 h 1766169"/>
              <a:gd name="connsiteX15" fmla="*/ 12526 w 1640910"/>
              <a:gd name="connsiteY15" fmla="*/ 1327759 h 1766169"/>
              <a:gd name="connsiteX16" fmla="*/ 62630 w 1640910"/>
              <a:gd name="connsiteY16" fmla="*/ 1377863 h 1766169"/>
              <a:gd name="connsiteX17" fmla="*/ 150313 w 1640910"/>
              <a:gd name="connsiteY17" fmla="*/ 1390389 h 1766169"/>
              <a:gd name="connsiteX18" fmla="*/ 350729 w 1640910"/>
              <a:gd name="connsiteY18" fmla="*/ 1415441 h 1766169"/>
              <a:gd name="connsiteX19" fmla="*/ 588723 w 1640910"/>
              <a:gd name="connsiteY19" fmla="*/ 1490597 h 1766169"/>
              <a:gd name="connsiteX20" fmla="*/ 676406 w 1640910"/>
              <a:gd name="connsiteY20" fmla="*/ 1515649 h 1766169"/>
              <a:gd name="connsiteX21" fmla="*/ 801666 w 1640910"/>
              <a:gd name="connsiteY21" fmla="*/ 1766169 h 1766169"/>
              <a:gd name="connsiteX22" fmla="*/ 1014608 w 1640910"/>
              <a:gd name="connsiteY22" fmla="*/ 1490597 h 1766169"/>
              <a:gd name="connsiteX23" fmla="*/ 1240077 w 1640910"/>
              <a:gd name="connsiteY23" fmla="*/ 1365337 h 1766169"/>
              <a:gd name="connsiteX24" fmla="*/ 1553228 w 1640910"/>
              <a:gd name="connsiteY24" fmla="*/ 1215025 h 1766169"/>
              <a:gd name="connsiteX25" fmla="*/ 1603332 w 1640910"/>
              <a:gd name="connsiteY25" fmla="*/ 1114817 h 1766169"/>
              <a:gd name="connsiteX26" fmla="*/ 1640910 w 1640910"/>
              <a:gd name="connsiteY26" fmla="*/ 964504 h 1766169"/>
              <a:gd name="connsiteX27" fmla="*/ 1628384 w 1640910"/>
              <a:gd name="connsiteY27" fmla="*/ 864296 h 1766169"/>
              <a:gd name="connsiteX28" fmla="*/ 1578280 w 1640910"/>
              <a:gd name="connsiteY28" fmla="*/ 776614 h 1766169"/>
              <a:gd name="connsiteX29" fmla="*/ 1528176 w 1640910"/>
              <a:gd name="connsiteY29" fmla="*/ 663880 h 1766169"/>
              <a:gd name="connsiteX30" fmla="*/ 1503123 w 1640910"/>
              <a:gd name="connsiteY30" fmla="*/ 563671 h 1766169"/>
              <a:gd name="connsiteX31" fmla="*/ 1465545 w 1640910"/>
              <a:gd name="connsiteY31" fmla="*/ 501041 h 1766169"/>
              <a:gd name="connsiteX32" fmla="*/ 1440493 w 1640910"/>
              <a:gd name="connsiteY32" fmla="*/ 425885 h 1766169"/>
              <a:gd name="connsiteX33" fmla="*/ 1377863 w 1640910"/>
              <a:gd name="connsiteY33" fmla="*/ 325677 h 1766169"/>
              <a:gd name="connsiteX34" fmla="*/ 1365337 w 1640910"/>
              <a:gd name="connsiteY34" fmla="*/ 288099 h 1766169"/>
              <a:gd name="connsiteX35" fmla="*/ 1340285 w 1640910"/>
              <a:gd name="connsiteY35" fmla="*/ 250521 h 1766169"/>
              <a:gd name="connsiteX36" fmla="*/ 1302707 w 1640910"/>
              <a:gd name="connsiteY36" fmla="*/ 175365 h 1766169"/>
              <a:gd name="connsiteX37" fmla="*/ 1240077 w 1640910"/>
              <a:gd name="connsiteY37" fmla="*/ 62630 h 1766169"/>
              <a:gd name="connsiteX38" fmla="*/ 1164921 w 1640910"/>
              <a:gd name="connsiteY38" fmla="*/ 0 h 1766169"/>
              <a:gd name="connsiteX0" fmla="*/ 1164921 w 1640910"/>
              <a:gd name="connsiteY0" fmla="*/ 0 h 1766169"/>
              <a:gd name="connsiteX1" fmla="*/ 1164921 w 1640910"/>
              <a:gd name="connsiteY1" fmla="*/ 0 h 1766169"/>
              <a:gd name="connsiteX2" fmla="*/ 876822 w 1640910"/>
              <a:gd name="connsiteY2" fmla="*/ 162838 h 1766169"/>
              <a:gd name="connsiteX3" fmla="*/ 776614 w 1640910"/>
              <a:gd name="connsiteY3" fmla="*/ 225469 h 1766169"/>
              <a:gd name="connsiteX4" fmla="*/ 751562 w 1640910"/>
              <a:gd name="connsiteY4" fmla="*/ 275573 h 1766169"/>
              <a:gd name="connsiteX5" fmla="*/ 538619 w 1640910"/>
              <a:gd name="connsiteY5" fmla="*/ 438411 h 1766169"/>
              <a:gd name="connsiteX6" fmla="*/ 475989 w 1640910"/>
              <a:gd name="connsiteY6" fmla="*/ 488515 h 1766169"/>
              <a:gd name="connsiteX7" fmla="*/ 325677 w 1640910"/>
              <a:gd name="connsiteY7" fmla="*/ 588723 h 1766169"/>
              <a:gd name="connsiteX8" fmla="*/ 263047 w 1640910"/>
              <a:gd name="connsiteY8" fmla="*/ 651354 h 1766169"/>
              <a:gd name="connsiteX9" fmla="*/ 125260 w 1640910"/>
              <a:gd name="connsiteY9" fmla="*/ 801666 h 1766169"/>
              <a:gd name="connsiteX10" fmla="*/ 75156 w 1640910"/>
              <a:gd name="connsiteY10" fmla="*/ 889348 h 1766169"/>
              <a:gd name="connsiteX11" fmla="*/ 50104 w 1640910"/>
              <a:gd name="connsiteY11" fmla="*/ 926926 h 1766169"/>
              <a:gd name="connsiteX12" fmla="*/ 37578 w 1640910"/>
              <a:gd name="connsiteY12" fmla="*/ 989556 h 1766169"/>
              <a:gd name="connsiteX13" fmla="*/ 12526 w 1640910"/>
              <a:gd name="connsiteY13" fmla="*/ 1027134 h 1766169"/>
              <a:gd name="connsiteX14" fmla="*/ 0 w 1640910"/>
              <a:gd name="connsiteY14" fmla="*/ 1102291 h 1766169"/>
              <a:gd name="connsiteX15" fmla="*/ 12526 w 1640910"/>
              <a:gd name="connsiteY15" fmla="*/ 1327759 h 1766169"/>
              <a:gd name="connsiteX16" fmla="*/ 62630 w 1640910"/>
              <a:gd name="connsiteY16" fmla="*/ 1377863 h 1766169"/>
              <a:gd name="connsiteX17" fmla="*/ 150313 w 1640910"/>
              <a:gd name="connsiteY17" fmla="*/ 1390389 h 1766169"/>
              <a:gd name="connsiteX18" fmla="*/ 350729 w 1640910"/>
              <a:gd name="connsiteY18" fmla="*/ 1415441 h 1766169"/>
              <a:gd name="connsiteX19" fmla="*/ 588723 w 1640910"/>
              <a:gd name="connsiteY19" fmla="*/ 1490597 h 1766169"/>
              <a:gd name="connsiteX20" fmla="*/ 501041 w 1640910"/>
              <a:gd name="connsiteY20" fmla="*/ 1691013 h 1766169"/>
              <a:gd name="connsiteX21" fmla="*/ 801666 w 1640910"/>
              <a:gd name="connsiteY21" fmla="*/ 1766169 h 1766169"/>
              <a:gd name="connsiteX22" fmla="*/ 1014608 w 1640910"/>
              <a:gd name="connsiteY22" fmla="*/ 1490597 h 1766169"/>
              <a:gd name="connsiteX23" fmla="*/ 1240077 w 1640910"/>
              <a:gd name="connsiteY23" fmla="*/ 1365337 h 1766169"/>
              <a:gd name="connsiteX24" fmla="*/ 1553228 w 1640910"/>
              <a:gd name="connsiteY24" fmla="*/ 1215025 h 1766169"/>
              <a:gd name="connsiteX25" fmla="*/ 1603332 w 1640910"/>
              <a:gd name="connsiteY25" fmla="*/ 1114817 h 1766169"/>
              <a:gd name="connsiteX26" fmla="*/ 1640910 w 1640910"/>
              <a:gd name="connsiteY26" fmla="*/ 964504 h 1766169"/>
              <a:gd name="connsiteX27" fmla="*/ 1628384 w 1640910"/>
              <a:gd name="connsiteY27" fmla="*/ 864296 h 1766169"/>
              <a:gd name="connsiteX28" fmla="*/ 1578280 w 1640910"/>
              <a:gd name="connsiteY28" fmla="*/ 776614 h 1766169"/>
              <a:gd name="connsiteX29" fmla="*/ 1528176 w 1640910"/>
              <a:gd name="connsiteY29" fmla="*/ 663880 h 1766169"/>
              <a:gd name="connsiteX30" fmla="*/ 1503123 w 1640910"/>
              <a:gd name="connsiteY30" fmla="*/ 563671 h 1766169"/>
              <a:gd name="connsiteX31" fmla="*/ 1465545 w 1640910"/>
              <a:gd name="connsiteY31" fmla="*/ 501041 h 1766169"/>
              <a:gd name="connsiteX32" fmla="*/ 1440493 w 1640910"/>
              <a:gd name="connsiteY32" fmla="*/ 425885 h 1766169"/>
              <a:gd name="connsiteX33" fmla="*/ 1377863 w 1640910"/>
              <a:gd name="connsiteY33" fmla="*/ 325677 h 1766169"/>
              <a:gd name="connsiteX34" fmla="*/ 1365337 w 1640910"/>
              <a:gd name="connsiteY34" fmla="*/ 288099 h 1766169"/>
              <a:gd name="connsiteX35" fmla="*/ 1340285 w 1640910"/>
              <a:gd name="connsiteY35" fmla="*/ 250521 h 1766169"/>
              <a:gd name="connsiteX36" fmla="*/ 1302707 w 1640910"/>
              <a:gd name="connsiteY36" fmla="*/ 175365 h 1766169"/>
              <a:gd name="connsiteX37" fmla="*/ 1240077 w 1640910"/>
              <a:gd name="connsiteY37" fmla="*/ 62630 h 1766169"/>
              <a:gd name="connsiteX38" fmla="*/ 1164921 w 1640910"/>
              <a:gd name="connsiteY38" fmla="*/ 0 h 1766169"/>
              <a:gd name="connsiteX0" fmla="*/ 1164921 w 1640910"/>
              <a:gd name="connsiteY0" fmla="*/ 0 h 1766169"/>
              <a:gd name="connsiteX1" fmla="*/ 1164921 w 1640910"/>
              <a:gd name="connsiteY1" fmla="*/ 0 h 1766169"/>
              <a:gd name="connsiteX2" fmla="*/ 876822 w 1640910"/>
              <a:gd name="connsiteY2" fmla="*/ 162838 h 1766169"/>
              <a:gd name="connsiteX3" fmla="*/ 776614 w 1640910"/>
              <a:gd name="connsiteY3" fmla="*/ 225469 h 1766169"/>
              <a:gd name="connsiteX4" fmla="*/ 751562 w 1640910"/>
              <a:gd name="connsiteY4" fmla="*/ 275573 h 1766169"/>
              <a:gd name="connsiteX5" fmla="*/ 538619 w 1640910"/>
              <a:gd name="connsiteY5" fmla="*/ 438411 h 1766169"/>
              <a:gd name="connsiteX6" fmla="*/ 475989 w 1640910"/>
              <a:gd name="connsiteY6" fmla="*/ 488515 h 1766169"/>
              <a:gd name="connsiteX7" fmla="*/ 325677 w 1640910"/>
              <a:gd name="connsiteY7" fmla="*/ 588723 h 1766169"/>
              <a:gd name="connsiteX8" fmla="*/ 263047 w 1640910"/>
              <a:gd name="connsiteY8" fmla="*/ 651354 h 1766169"/>
              <a:gd name="connsiteX9" fmla="*/ 125260 w 1640910"/>
              <a:gd name="connsiteY9" fmla="*/ 801666 h 1766169"/>
              <a:gd name="connsiteX10" fmla="*/ 75156 w 1640910"/>
              <a:gd name="connsiteY10" fmla="*/ 889348 h 1766169"/>
              <a:gd name="connsiteX11" fmla="*/ 50104 w 1640910"/>
              <a:gd name="connsiteY11" fmla="*/ 926926 h 1766169"/>
              <a:gd name="connsiteX12" fmla="*/ 37578 w 1640910"/>
              <a:gd name="connsiteY12" fmla="*/ 989556 h 1766169"/>
              <a:gd name="connsiteX13" fmla="*/ 12526 w 1640910"/>
              <a:gd name="connsiteY13" fmla="*/ 1027134 h 1766169"/>
              <a:gd name="connsiteX14" fmla="*/ 0 w 1640910"/>
              <a:gd name="connsiteY14" fmla="*/ 1102291 h 1766169"/>
              <a:gd name="connsiteX15" fmla="*/ 12526 w 1640910"/>
              <a:gd name="connsiteY15" fmla="*/ 1327759 h 1766169"/>
              <a:gd name="connsiteX16" fmla="*/ 62630 w 1640910"/>
              <a:gd name="connsiteY16" fmla="*/ 1377863 h 1766169"/>
              <a:gd name="connsiteX17" fmla="*/ 150313 w 1640910"/>
              <a:gd name="connsiteY17" fmla="*/ 1390389 h 1766169"/>
              <a:gd name="connsiteX18" fmla="*/ 350729 w 1640910"/>
              <a:gd name="connsiteY18" fmla="*/ 1415441 h 1766169"/>
              <a:gd name="connsiteX19" fmla="*/ 150312 w 1640910"/>
              <a:gd name="connsiteY19" fmla="*/ 1653435 h 1766169"/>
              <a:gd name="connsiteX20" fmla="*/ 501041 w 1640910"/>
              <a:gd name="connsiteY20" fmla="*/ 1691013 h 1766169"/>
              <a:gd name="connsiteX21" fmla="*/ 801666 w 1640910"/>
              <a:gd name="connsiteY21" fmla="*/ 1766169 h 1766169"/>
              <a:gd name="connsiteX22" fmla="*/ 1014608 w 1640910"/>
              <a:gd name="connsiteY22" fmla="*/ 1490597 h 1766169"/>
              <a:gd name="connsiteX23" fmla="*/ 1240077 w 1640910"/>
              <a:gd name="connsiteY23" fmla="*/ 1365337 h 1766169"/>
              <a:gd name="connsiteX24" fmla="*/ 1553228 w 1640910"/>
              <a:gd name="connsiteY24" fmla="*/ 1215025 h 1766169"/>
              <a:gd name="connsiteX25" fmla="*/ 1603332 w 1640910"/>
              <a:gd name="connsiteY25" fmla="*/ 1114817 h 1766169"/>
              <a:gd name="connsiteX26" fmla="*/ 1640910 w 1640910"/>
              <a:gd name="connsiteY26" fmla="*/ 964504 h 1766169"/>
              <a:gd name="connsiteX27" fmla="*/ 1628384 w 1640910"/>
              <a:gd name="connsiteY27" fmla="*/ 864296 h 1766169"/>
              <a:gd name="connsiteX28" fmla="*/ 1578280 w 1640910"/>
              <a:gd name="connsiteY28" fmla="*/ 776614 h 1766169"/>
              <a:gd name="connsiteX29" fmla="*/ 1528176 w 1640910"/>
              <a:gd name="connsiteY29" fmla="*/ 663880 h 1766169"/>
              <a:gd name="connsiteX30" fmla="*/ 1503123 w 1640910"/>
              <a:gd name="connsiteY30" fmla="*/ 563671 h 1766169"/>
              <a:gd name="connsiteX31" fmla="*/ 1465545 w 1640910"/>
              <a:gd name="connsiteY31" fmla="*/ 501041 h 1766169"/>
              <a:gd name="connsiteX32" fmla="*/ 1440493 w 1640910"/>
              <a:gd name="connsiteY32" fmla="*/ 425885 h 1766169"/>
              <a:gd name="connsiteX33" fmla="*/ 1377863 w 1640910"/>
              <a:gd name="connsiteY33" fmla="*/ 325677 h 1766169"/>
              <a:gd name="connsiteX34" fmla="*/ 1365337 w 1640910"/>
              <a:gd name="connsiteY34" fmla="*/ 288099 h 1766169"/>
              <a:gd name="connsiteX35" fmla="*/ 1340285 w 1640910"/>
              <a:gd name="connsiteY35" fmla="*/ 250521 h 1766169"/>
              <a:gd name="connsiteX36" fmla="*/ 1302707 w 1640910"/>
              <a:gd name="connsiteY36" fmla="*/ 175365 h 1766169"/>
              <a:gd name="connsiteX37" fmla="*/ 1240077 w 1640910"/>
              <a:gd name="connsiteY37" fmla="*/ 62630 h 1766169"/>
              <a:gd name="connsiteX38" fmla="*/ 1164921 w 1640910"/>
              <a:gd name="connsiteY38" fmla="*/ 0 h 1766169"/>
              <a:gd name="connsiteX0" fmla="*/ 1164921 w 1640910"/>
              <a:gd name="connsiteY0" fmla="*/ 0 h 1766169"/>
              <a:gd name="connsiteX1" fmla="*/ 1164921 w 1640910"/>
              <a:gd name="connsiteY1" fmla="*/ 0 h 1766169"/>
              <a:gd name="connsiteX2" fmla="*/ 876822 w 1640910"/>
              <a:gd name="connsiteY2" fmla="*/ 162838 h 1766169"/>
              <a:gd name="connsiteX3" fmla="*/ 776614 w 1640910"/>
              <a:gd name="connsiteY3" fmla="*/ 225469 h 1766169"/>
              <a:gd name="connsiteX4" fmla="*/ 751562 w 1640910"/>
              <a:gd name="connsiteY4" fmla="*/ 275573 h 1766169"/>
              <a:gd name="connsiteX5" fmla="*/ 538619 w 1640910"/>
              <a:gd name="connsiteY5" fmla="*/ 438411 h 1766169"/>
              <a:gd name="connsiteX6" fmla="*/ 475989 w 1640910"/>
              <a:gd name="connsiteY6" fmla="*/ 488515 h 1766169"/>
              <a:gd name="connsiteX7" fmla="*/ 325677 w 1640910"/>
              <a:gd name="connsiteY7" fmla="*/ 588723 h 1766169"/>
              <a:gd name="connsiteX8" fmla="*/ 263047 w 1640910"/>
              <a:gd name="connsiteY8" fmla="*/ 651354 h 1766169"/>
              <a:gd name="connsiteX9" fmla="*/ 125260 w 1640910"/>
              <a:gd name="connsiteY9" fmla="*/ 801666 h 1766169"/>
              <a:gd name="connsiteX10" fmla="*/ 75156 w 1640910"/>
              <a:gd name="connsiteY10" fmla="*/ 889348 h 1766169"/>
              <a:gd name="connsiteX11" fmla="*/ 50104 w 1640910"/>
              <a:gd name="connsiteY11" fmla="*/ 926926 h 1766169"/>
              <a:gd name="connsiteX12" fmla="*/ 37578 w 1640910"/>
              <a:gd name="connsiteY12" fmla="*/ 989556 h 1766169"/>
              <a:gd name="connsiteX13" fmla="*/ 12526 w 1640910"/>
              <a:gd name="connsiteY13" fmla="*/ 1027134 h 1766169"/>
              <a:gd name="connsiteX14" fmla="*/ 0 w 1640910"/>
              <a:gd name="connsiteY14" fmla="*/ 1102291 h 1766169"/>
              <a:gd name="connsiteX15" fmla="*/ 12526 w 1640910"/>
              <a:gd name="connsiteY15" fmla="*/ 1327759 h 1766169"/>
              <a:gd name="connsiteX16" fmla="*/ 62630 w 1640910"/>
              <a:gd name="connsiteY16" fmla="*/ 1377863 h 1766169"/>
              <a:gd name="connsiteX17" fmla="*/ 150313 w 1640910"/>
              <a:gd name="connsiteY17" fmla="*/ 1390389 h 1766169"/>
              <a:gd name="connsiteX18" fmla="*/ 25052 w 1640910"/>
              <a:gd name="connsiteY18" fmla="*/ 1628384 h 1766169"/>
              <a:gd name="connsiteX19" fmla="*/ 150312 w 1640910"/>
              <a:gd name="connsiteY19" fmla="*/ 1653435 h 1766169"/>
              <a:gd name="connsiteX20" fmla="*/ 501041 w 1640910"/>
              <a:gd name="connsiteY20" fmla="*/ 1691013 h 1766169"/>
              <a:gd name="connsiteX21" fmla="*/ 801666 w 1640910"/>
              <a:gd name="connsiteY21" fmla="*/ 1766169 h 1766169"/>
              <a:gd name="connsiteX22" fmla="*/ 1014608 w 1640910"/>
              <a:gd name="connsiteY22" fmla="*/ 1490597 h 1766169"/>
              <a:gd name="connsiteX23" fmla="*/ 1240077 w 1640910"/>
              <a:gd name="connsiteY23" fmla="*/ 1365337 h 1766169"/>
              <a:gd name="connsiteX24" fmla="*/ 1553228 w 1640910"/>
              <a:gd name="connsiteY24" fmla="*/ 1215025 h 1766169"/>
              <a:gd name="connsiteX25" fmla="*/ 1603332 w 1640910"/>
              <a:gd name="connsiteY25" fmla="*/ 1114817 h 1766169"/>
              <a:gd name="connsiteX26" fmla="*/ 1640910 w 1640910"/>
              <a:gd name="connsiteY26" fmla="*/ 964504 h 1766169"/>
              <a:gd name="connsiteX27" fmla="*/ 1628384 w 1640910"/>
              <a:gd name="connsiteY27" fmla="*/ 864296 h 1766169"/>
              <a:gd name="connsiteX28" fmla="*/ 1578280 w 1640910"/>
              <a:gd name="connsiteY28" fmla="*/ 776614 h 1766169"/>
              <a:gd name="connsiteX29" fmla="*/ 1528176 w 1640910"/>
              <a:gd name="connsiteY29" fmla="*/ 663880 h 1766169"/>
              <a:gd name="connsiteX30" fmla="*/ 1503123 w 1640910"/>
              <a:gd name="connsiteY30" fmla="*/ 563671 h 1766169"/>
              <a:gd name="connsiteX31" fmla="*/ 1465545 w 1640910"/>
              <a:gd name="connsiteY31" fmla="*/ 501041 h 1766169"/>
              <a:gd name="connsiteX32" fmla="*/ 1440493 w 1640910"/>
              <a:gd name="connsiteY32" fmla="*/ 425885 h 1766169"/>
              <a:gd name="connsiteX33" fmla="*/ 1377863 w 1640910"/>
              <a:gd name="connsiteY33" fmla="*/ 325677 h 1766169"/>
              <a:gd name="connsiteX34" fmla="*/ 1365337 w 1640910"/>
              <a:gd name="connsiteY34" fmla="*/ 288099 h 1766169"/>
              <a:gd name="connsiteX35" fmla="*/ 1340285 w 1640910"/>
              <a:gd name="connsiteY35" fmla="*/ 250521 h 1766169"/>
              <a:gd name="connsiteX36" fmla="*/ 1302707 w 1640910"/>
              <a:gd name="connsiteY36" fmla="*/ 175365 h 1766169"/>
              <a:gd name="connsiteX37" fmla="*/ 1240077 w 1640910"/>
              <a:gd name="connsiteY37" fmla="*/ 62630 h 1766169"/>
              <a:gd name="connsiteX38" fmla="*/ 1164921 w 1640910"/>
              <a:gd name="connsiteY38" fmla="*/ 0 h 1766169"/>
              <a:gd name="connsiteX0" fmla="*/ 1280805 w 1756794"/>
              <a:gd name="connsiteY0" fmla="*/ 0 h 1766169"/>
              <a:gd name="connsiteX1" fmla="*/ 1280805 w 1756794"/>
              <a:gd name="connsiteY1" fmla="*/ 0 h 1766169"/>
              <a:gd name="connsiteX2" fmla="*/ 992706 w 1756794"/>
              <a:gd name="connsiteY2" fmla="*/ 162838 h 1766169"/>
              <a:gd name="connsiteX3" fmla="*/ 892498 w 1756794"/>
              <a:gd name="connsiteY3" fmla="*/ 225469 h 1766169"/>
              <a:gd name="connsiteX4" fmla="*/ 867446 w 1756794"/>
              <a:gd name="connsiteY4" fmla="*/ 275573 h 1766169"/>
              <a:gd name="connsiteX5" fmla="*/ 654503 w 1756794"/>
              <a:gd name="connsiteY5" fmla="*/ 438411 h 1766169"/>
              <a:gd name="connsiteX6" fmla="*/ 591873 w 1756794"/>
              <a:gd name="connsiteY6" fmla="*/ 488515 h 1766169"/>
              <a:gd name="connsiteX7" fmla="*/ 441561 w 1756794"/>
              <a:gd name="connsiteY7" fmla="*/ 588723 h 1766169"/>
              <a:gd name="connsiteX8" fmla="*/ 378931 w 1756794"/>
              <a:gd name="connsiteY8" fmla="*/ 651354 h 1766169"/>
              <a:gd name="connsiteX9" fmla="*/ 241144 w 1756794"/>
              <a:gd name="connsiteY9" fmla="*/ 801666 h 1766169"/>
              <a:gd name="connsiteX10" fmla="*/ 191040 w 1756794"/>
              <a:gd name="connsiteY10" fmla="*/ 889348 h 1766169"/>
              <a:gd name="connsiteX11" fmla="*/ 165988 w 1756794"/>
              <a:gd name="connsiteY11" fmla="*/ 926926 h 1766169"/>
              <a:gd name="connsiteX12" fmla="*/ 153462 w 1756794"/>
              <a:gd name="connsiteY12" fmla="*/ 989556 h 1766169"/>
              <a:gd name="connsiteX13" fmla="*/ 128410 w 1756794"/>
              <a:gd name="connsiteY13" fmla="*/ 1027134 h 1766169"/>
              <a:gd name="connsiteX14" fmla="*/ 115884 w 1756794"/>
              <a:gd name="connsiteY14" fmla="*/ 1102291 h 1766169"/>
              <a:gd name="connsiteX15" fmla="*/ 128410 w 1756794"/>
              <a:gd name="connsiteY15" fmla="*/ 1327759 h 1766169"/>
              <a:gd name="connsiteX16" fmla="*/ 178514 w 1756794"/>
              <a:gd name="connsiteY16" fmla="*/ 1377863 h 1766169"/>
              <a:gd name="connsiteX17" fmla="*/ 3151 w 1756794"/>
              <a:gd name="connsiteY17" fmla="*/ 1490598 h 1766169"/>
              <a:gd name="connsiteX18" fmla="*/ 140936 w 1756794"/>
              <a:gd name="connsiteY18" fmla="*/ 1628384 h 1766169"/>
              <a:gd name="connsiteX19" fmla="*/ 266196 w 1756794"/>
              <a:gd name="connsiteY19" fmla="*/ 1653435 h 1766169"/>
              <a:gd name="connsiteX20" fmla="*/ 616925 w 1756794"/>
              <a:gd name="connsiteY20" fmla="*/ 1691013 h 1766169"/>
              <a:gd name="connsiteX21" fmla="*/ 917550 w 1756794"/>
              <a:gd name="connsiteY21" fmla="*/ 1766169 h 1766169"/>
              <a:gd name="connsiteX22" fmla="*/ 1130492 w 1756794"/>
              <a:gd name="connsiteY22" fmla="*/ 1490597 h 1766169"/>
              <a:gd name="connsiteX23" fmla="*/ 1355961 w 1756794"/>
              <a:gd name="connsiteY23" fmla="*/ 1365337 h 1766169"/>
              <a:gd name="connsiteX24" fmla="*/ 1669112 w 1756794"/>
              <a:gd name="connsiteY24" fmla="*/ 1215025 h 1766169"/>
              <a:gd name="connsiteX25" fmla="*/ 1719216 w 1756794"/>
              <a:gd name="connsiteY25" fmla="*/ 1114817 h 1766169"/>
              <a:gd name="connsiteX26" fmla="*/ 1756794 w 1756794"/>
              <a:gd name="connsiteY26" fmla="*/ 964504 h 1766169"/>
              <a:gd name="connsiteX27" fmla="*/ 1744268 w 1756794"/>
              <a:gd name="connsiteY27" fmla="*/ 864296 h 1766169"/>
              <a:gd name="connsiteX28" fmla="*/ 1694164 w 1756794"/>
              <a:gd name="connsiteY28" fmla="*/ 776614 h 1766169"/>
              <a:gd name="connsiteX29" fmla="*/ 1644060 w 1756794"/>
              <a:gd name="connsiteY29" fmla="*/ 663880 h 1766169"/>
              <a:gd name="connsiteX30" fmla="*/ 1619007 w 1756794"/>
              <a:gd name="connsiteY30" fmla="*/ 563671 h 1766169"/>
              <a:gd name="connsiteX31" fmla="*/ 1581429 w 1756794"/>
              <a:gd name="connsiteY31" fmla="*/ 501041 h 1766169"/>
              <a:gd name="connsiteX32" fmla="*/ 1556377 w 1756794"/>
              <a:gd name="connsiteY32" fmla="*/ 425885 h 1766169"/>
              <a:gd name="connsiteX33" fmla="*/ 1493747 w 1756794"/>
              <a:gd name="connsiteY33" fmla="*/ 325677 h 1766169"/>
              <a:gd name="connsiteX34" fmla="*/ 1481221 w 1756794"/>
              <a:gd name="connsiteY34" fmla="*/ 288099 h 1766169"/>
              <a:gd name="connsiteX35" fmla="*/ 1456169 w 1756794"/>
              <a:gd name="connsiteY35" fmla="*/ 250521 h 1766169"/>
              <a:gd name="connsiteX36" fmla="*/ 1418591 w 1756794"/>
              <a:gd name="connsiteY36" fmla="*/ 175365 h 1766169"/>
              <a:gd name="connsiteX37" fmla="*/ 1355961 w 1756794"/>
              <a:gd name="connsiteY37" fmla="*/ 62630 h 1766169"/>
              <a:gd name="connsiteX38" fmla="*/ 1280805 w 1756794"/>
              <a:gd name="connsiteY38" fmla="*/ 0 h 1766169"/>
              <a:gd name="connsiteX0" fmla="*/ 1344951 w 1820940"/>
              <a:gd name="connsiteY0" fmla="*/ 0 h 1766169"/>
              <a:gd name="connsiteX1" fmla="*/ 1344951 w 1820940"/>
              <a:gd name="connsiteY1" fmla="*/ 0 h 1766169"/>
              <a:gd name="connsiteX2" fmla="*/ 1056852 w 1820940"/>
              <a:gd name="connsiteY2" fmla="*/ 162838 h 1766169"/>
              <a:gd name="connsiteX3" fmla="*/ 956644 w 1820940"/>
              <a:gd name="connsiteY3" fmla="*/ 225469 h 1766169"/>
              <a:gd name="connsiteX4" fmla="*/ 931592 w 1820940"/>
              <a:gd name="connsiteY4" fmla="*/ 275573 h 1766169"/>
              <a:gd name="connsiteX5" fmla="*/ 718649 w 1820940"/>
              <a:gd name="connsiteY5" fmla="*/ 438411 h 1766169"/>
              <a:gd name="connsiteX6" fmla="*/ 656019 w 1820940"/>
              <a:gd name="connsiteY6" fmla="*/ 488515 h 1766169"/>
              <a:gd name="connsiteX7" fmla="*/ 505707 w 1820940"/>
              <a:gd name="connsiteY7" fmla="*/ 588723 h 1766169"/>
              <a:gd name="connsiteX8" fmla="*/ 443077 w 1820940"/>
              <a:gd name="connsiteY8" fmla="*/ 651354 h 1766169"/>
              <a:gd name="connsiteX9" fmla="*/ 305290 w 1820940"/>
              <a:gd name="connsiteY9" fmla="*/ 801666 h 1766169"/>
              <a:gd name="connsiteX10" fmla="*/ 255186 w 1820940"/>
              <a:gd name="connsiteY10" fmla="*/ 889348 h 1766169"/>
              <a:gd name="connsiteX11" fmla="*/ 230134 w 1820940"/>
              <a:gd name="connsiteY11" fmla="*/ 926926 h 1766169"/>
              <a:gd name="connsiteX12" fmla="*/ 217608 w 1820940"/>
              <a:gd name="connsiteY12" fmla="*/ 989556 h 1766169"/>
              <a:gd name="connsiteX13" fmla="*/ 192556 w 1820940"/>
              <a:gd name="connsiteY13" fmla="*/ 1027134 h 1766169"/>
              <a:gd name="connsiteX14" fmla="*/ 180030 w 1820940"/>
              <a:gd name="connsiteY14" fmla="*/ 1102291 h 1766169"/>
              <a:gd name="connsiteX15" fmla="*/ 192556 w 1820940"/>
              <a:gd name="connsiteY15" fmla="*/ 1327759 h 1766169"/>
              <a:gd name="connsiteX16" fmla="*/ 4666 w 1820940"/>
              <a:gd name="connsiteY16" fmla="*/ 1377863 h 1766169"/>
              <a:gd name="connsiteX17" fmla="*/ 67297 w 1820940"/>
              <a:gd name="connsiteY17" fmla="*/ 1490598 h 1766169"/>
              <a:gd name="connsiteX18" fmla="*/ 205082 w 1820940"/>
              <a:gd name="connsiteY18" fmla="*/ 1628384 h 1766169"/>
              <a:gd name="connsiteX19" fmla="*/ 330342 w 1820940"/>
              <a:gd name="connsiteY19" fmla="*/ 1653435 h 1766169"/>
              <a:gd name="connsiteX20" fmla="*/ 681071 w 1820940"/>
              <a:gd name="connsiteY20" fmla="*/ 1691013 h 1766169"/>
              <a:gd name="connsiteX21" fmla="*/ 981696 w 1820940"/>
              <a:gd name="connsiteY21" fmla="*/ 1766169 h 1766169"/>
              <a:gd name="connsiteX22" fmla="*/ 1194638 w 1820940"/>
              <a:gd name="connsiteY22" fmla="*/ 1490597 h 1766169"/>
              <a:gd name="connsiteX23" fmla="*/ 1420107 w 1820940"/>
              <a:gd name="connsiteY23" fmla="*/ 1365337 h 1766169"/>
              <a:gd name="connsiteX24" fmla="*/ 1733258 w 1820940"/>
              <a:gd name="connsiteY24" fmla="*/ 1215025 h 1766169"/>
              <a:gd name="connsiteX25" fmla="*/ 1783362 w 1820940"/>
              <a:gd name="connsiteY25" fmla="*/ 1114817 h 1766169"/>
              <a:gd name="connsiteX26" fmla="*/ 1820940 w 1820940"/>
              <a:gd name="connsiteY26" fmla="*/ 964504 h 1766169"/>
              <a:gd name="connsiteX27" fmla="*/ 1808414 w 1820940"/>
              <a:gd name="connsiteY27" fmla="*/ 864296 h 1766169"/>
              <a:gd name="connsiteX28" fmla="*/ 1758310 w 1820940"/>
              <a:gd name="connsiteY28" fmla="*/ 776614 h 1766169"/>
              <a:gd name="connsiteX29" fmla="*/ 1708206 w 1820940"/>
              <a:gd name="connsiteY29" fmla="*/ 663880 h 1766169"/>
              <a:gd name="connsiteX30" fmla="*/ 1683153 w 1820940"/>
              <a:gd name="connsiteY30" fmla="*/ 563671 h 1766169"/>
              <a:gd name="connsiteX31" fmla="*/ 1645575 w 1820940"/>
              <a:gd name="connsiteY31" fmla="*/ 501041 h 1766169"/>
              <a:gd name="connsiteX32" fmla="*/ 1620523 w 1820940"/>
              <a:gd name="connsiteY32" fmla="*/ 425885 h 1766169"/>
              <a:gd name="connsiteX33" fmla="*/ 1557893 w 1820940"/>
              <a:gd name="connsiteY33" fmla="*/ 325677 h 1766169"/>
              <a:gd name="connsiteX34" fmla="*/ 1545367 w 1820940"/>
              <a:gd name="connsiteY34" fmla="*/ 288099 h 1766169"/>
              <a:gd name="connsiteX35" fmla="*/ 1520315 w 1820940"/>
              <a:gd name="connsiteY35" fmla="*/ 250521 h 1766169"/>
              <a:gd name="connsiteX36" fmla="*/ 1482737 w 1820940"/>
              <a:gd name="connsiteY36" fmla="*/ 175365 h 1766169"/>
              <a:gd name="connsiteX37" fmla="*/ 1420107 w 1820940"/>
              <a:gd name="connsiteY37" fmla="*/ 62630 h 1766169"/>
              <a:gd name="connsiteX38" fmla="*/ 1344951 w 1820940"/>
              <a:gd name="connsiteY38" fmla="*/ 0 h 1766169"/>
              <a:gd name="connsiteX0" fmla="*/ 1457815 w 1933804"/>
              <a:gd name="connsiteY0" fmla="*/ 0 h 1766169"/>
              <a:gd name="connsiteX1" fmla="*/ 1457815 w 1933804"/>
              <a:gd name="connsiteY1" fmla="*/ 0 h 1766169"/>
              <a:gd name="connsiteX2" fmla="*/ 1169716 w 1933804"/>
              <a:gd name="connsiteY2" fmla="*/ 162838 h 1766169"/>
              <a:gd name="connsiteX3" fmla="*/ 1069508 w 1933804"/>
              <a:gd name="connsiteY3" fmla="*/ 225469 h 1766169"/>
              <a:gd name="connsiteX4" fmla="*/ 1044456 w 1933804"/>
              <a:gd name="connsiteY4" fmla="*/ 275573 h 1766169"/>
              <a:gd name="connsiteX5" fmla="*/ 831513 w 1933804"/>
              <a:gd name="connsiteY5" fmla="*/ 438411 h 1766169"/>
              <a:gd name="connsiteX6" fmla="*/ 768883 w 1933804"/>
              <a:gd name="connsiteY6" fmla="*/ 488515 h 1766169"/>
              <a:gd name="connsiteX7" fmla="*/ 618571 w 1933804"/>
              <a:gd name="connsiteY7" fmla="*/ 588723 h 1766169"/>
              <a:gd name="connsiteX8" fmla="*/ 555941 w 1933804"/>
              <a:gd name="connsiteY8" fmla="*/ 651354 h 1766169"/>
              <a:gd name="connsiteX9" fmla="*/ 418154 w 1933804"/>
              <a:gd name="connsiteY9" fmla="*/ 801666 h 1766169"/>
              <a:gd name="connsiteX10" fmla="*/ 368050 w 1933804"/>
              <a:gd name="connsiteY10" fmla="*/ 889348 h 1766169"/>
              <a:gd name="connsiteX11" fmla="*/ 342998 w 1933804"/>
              <a:gd name="connsiteY11" fmla="*/ 926926 h 1766169"/>
              <a:gd name="connsiteX12" fmla="*/ 330472 w 1933804"/>
              <a:gd name="connsiteY12" fmla="*/ 989556 h 1766169"/>
              <a:gd name="connsiteX13" fmla="*/ 305420 w 1933804"/>
              <a:gd name="connsiteY13" fmla="*/ 1027134 h 1766169"/>
              <a:gd name="connsiteX14" fmla="*/ 292894 w 1933804"/>
              <a:gd name="connsiteY14" fmla="*/ 1102291 h 1766169"/>
              <a:gd name="connsiteX15" fmla="*/ 4795 w 1933804"/>
              <a:gd name="connsiteY15" fmla="*/ 1164921 h 1766169"/>
              <a:gd name="connsiteX16" fmla="*/ 117530 w 1933804"/>
              <a:gd name="connsiteY16" fmla="*/ 1377863 h 1766169"/>
              <a:gd name="connsiteX17" fmla="*/ 180161 w 1933804"/>
              <a:gd name="connsiteY17" fmla="*/ 1490598 h 1766169"/>
              <a:gd name="connsiteX18" fmla="*/ 317946 w 1933804"/>
              <a:gd name="connsiteY18" fmla="*/ 1628384 h 1766169"/>
              <a:gd name="connsiteX19" fmla="*/ 443206 w 1933804"/>
              <a:gd name="connsiteY19" fmla="*/ 1653435 h 1766169"/>
              <a:gd name="connsiteX20" fmla="*/ 793935 w 1933804"/>
              <a:gd name="connsiteY20" fmla="*/ 1691013 h 1766169"/>
              <a:gd name="connsiteX21" fmla="*/ 1094560 w 1933804"/>
              <a:gd name="connsiteY21" fmla="*/ 1766169 h 1766169"/>
              <a:gd name="connsiteX22" fmla="*/ 1307502 w 1933804"/>
              <a:gd name="connsiteY22" fmla="*/ 1490597 h 1766169"/>
              <a:gd name="connsiteX23" fmla="*/ 1532971 w 1933804"/>
              <a:gd name="connsiteY23" fmla="*/ 1365337 h 1766169"/>
              <a:gd name="connsiteX24" fmla="*/ 1846122 w 1933804"/>
              <a:gd name="connsiteY24" fmla="*/ 1215025 h 1766169"/>
              <a:gd name="connsiteX25" fmla="*/ 1896226 w 1933804"/>
              <a:gd name="connsiteY25" fmla="*/ 1114817 h 1766169"/>
              <a:gd name="connsiteX26" fmla="*/ 1933804 w 1933804"/>
              <a:gd name="connsiteY26" fmla="*/ 964504 h 1766169"/>
              <a:gd name="connsiteX27" fmla="*/ 1921278 w 1933804"/>
              <a:gd name="connsiteY27" fmla="*/ 864296 h 1766169"/>
              <a:gd name="connsiteX28" fmla="*/ 1871174 w 1933804"/>
              <a:gd name="connsiteY28" fmla="*/ 776614 h 1766169"/>
              <a:gd name="connsiteX29" fmla="*/ 1821070 w 1933804"/>
              <a:gd name="connsiteY29" fmla="*/ 663880 h 1766169"/>
              <a:gd name="connsiteX30" fmla="*/ 1796017 w 1933804"/>
              <a:gd name="connsiteY30" fmla="*/ 563671 h 1766169"/>
              <a:gd name="connsiteX31" fmla="*/ 1758439 w 1933804"/>
              <a:gd name="connsiteY31" fmla="*/ 501041 h 1766169"/>
              <a:gd name="connsiteX32" fmla="*/ 1733387 w 1933804"/>
              <a:gd name="connsiteY32" fmla="*/ 425885 h 1766169"/>
              <a:gd name="connsiteX33" fmla="*/ 1670757 w 1933804"/>
              <a:gd name="connsiteY33" fmla="*/ 325677 h 1766169"/>
              <a:gd name="connsiteX34" fmla="*/ 1658231 w 1933804"/>
              <a:gd name="connsiteY34" fmla="*/ 288099 h 1766169"/>
              <a:gd name="connsiteX35" fmla="*/ 1633179 w 1933804"/>
              <a:gd name="connsiteY35" fmla="*/ 250521 h 1766169"/>
              <a:gd name="connsiteX36" fmla="*/ 1595601 w 1933804"/>
              <a:gd name="connsiteY36" fmla="*/ 175365 h 1766169"/>
              <a:gd name="connsiteX37" fmla="*/ 1532971 w 1933804"/>
              <a:gd name="connsiteY37" fmla="*/ 62630 h 1766169"/>
              <a:gd name="connsiteX38" fmla="*/ 1457815 w 1933804"/>
              <a:gd name="connsiteY38" fmla="*/ 0 h 1766169"/>
              <a:gd name="connsiteX0" fmla="*/ 1340285 w 1816274"/>
              <a:gd name="connsiteY0" fmla="*/ 0 h 1766169"/>
              <a:gd name="connsiteX1" fmla="*/ 1340285 w 1816274"/>
              <a:gd name="connsiteY1" fmla="*/ 0 h 1766169"/>
              <a:gd name="connsiteX2" fmla="*/ 1052186 w 1816274"/>
              <a:gd name="connsiteY2" fmla="*/ 162838 h 1766169"/>
              <a:gd name="connsiteX3" fmla="*/ 951978 w 1816274"/>
              <a:gd name="connsiteY3" fmla="*/ 225469 h 1766169"/>
              <a:gd name="connsiteX4" fmla="*/ 926926 w 1816274"/>
              <a:gd name="connsiteY4" fmla="*/ 275573 h 1766169"/>
              <a:gd name="connsiteX5" fmla="*/ 713983 w 1816274"/>
              <a:gd name="connsiteY5" fmla="*/ 438411 h 1766169"/>
              <a:gd name="connsiteX6" fmla="*/ 651353 w 1816274"/>
              <a:gd name="connsiteY6" fmla="*/ 488515 h 1766169"/>
              <a:gd name="connsiteX7" fmla="*/ 501041 w 1816274"/>
              <a:gd name="connsiteY7" fmla="*/ 588723 h 1766169"/>
              <a:gd name="connsiteX8" fmla="*/ 438411 w 1816274"/>
              <a:gd name="connsiteY8" fmla="*/ 651354 h 1766169"/>
              <a:gd name="connsiteX9" fmla="*/ 300624 w 1816274"/>
              <a:gd name="connsiteY9" fmla="*/ 801666 h 1766169"/>
              <a:gd name="connsiteX10" fmla="*/ 250520 w 1816274"/>
              <a:gd name="connsiteY10" fmla="*/ 889348 h 1766169"/>
              <a:gd name="connsiteX11" fmla="*/ 225468 w 1816274"/>
              <a:gd name="connsiteY11" fmla="*/ 926926 h 1766169"/>
              <a:gd name="connsiteX12" fmla="*/ 212942 w 1816274"/>
              <a:gd name="connsiteY12" fmla="*/ 989556 h 1766169"/>
              <a:gd name="connsiteX13" fmla="*/ 187890 w 1816274"/>
              <a:gd name="connsiteY13" fmla="*/ 1027134 h 1766169"/>
              <a:gd name="connsiteX14" fmla="*/ 175364 w 1816274"/>
              <a:gd name="connsiteY14" fmla="*/ 1102291 h 1766169"/>
              <a:gd name="connsiteX15" fmla="*/ 62630 w 1816274"/>
              <a:gd name="connsiteY15" fmla="*/ 1202499 h 1766169"/>
              <a:gd name="connsiteX16" fmla="*/ 0 w 1816274"/>
              <a:gd name="connsiteY16" fmla="*/ 1377863 h 1766169"/>
              <a:gd name="connsiteX17" fmla="*/ 62631 w 1816274"/>
              <a:gd name="connsiteY17" fmla="*/ 1490598 h 1766169"/>
              <a:gd name="connsiteX18" fmla="*/ 200416 w 1816274"/>
              <a:gd name="connsiteY18" fmla="*/ 1628384 h 1766169"/>
              <a:gd name="connsiteX19" fmla="*/ 325676 w 1816274"/>
              <a:gd name="connsiteY19" fmla="*/ 1653435 h 1766169"/>
              <a:gd name="connsiteX20" fmla="*/ 676405 w 1816274"/>
              <a:gd name="connsiteY20" fmla="*/ 1691013 h 1766169"/>
              <a:gd name="connsiteX21" fmla="*/ 977030 w 1816274"/>
              <a:gd name="connsiteY21" fmla="*/ 1766169 h 1766169"/>
              <a:gd name="connsiteX22" fmla="*/ 1189972 w 1816274"/>
              <a:gd name="connsiteY22" fmla="*/ 1490597 h 1766169"/>
              <a:gd name="connsiteX23" fmla="*/ 1415441 w 1816274"/>
              <a:gd name="connsiteY23" fmla="*/ 1365337 h 1766169"/>
              <a:gd name="connsiteX24" fmla="*/ 1728592 w 1816274"/>
              <a:gd name="connsiteY24" fmla="*/ 1215025 h 1766169"/>
              <a:gd name="connsiteX25" fmla="*/ 1778696 w 1816274"/>
              <a:gd name="connsiteY25" fmla="*/ 1114817 h 1766169"/>
              <a:gd name="connsiteX26" fmla="*/ 1816274 w 1816274"/>
              <a:gd name="connsiteY26" fmla="*/ 964504 h 1766169"/>
              <a:gd name="connsiteX27" fmla="*/ 1803748 w 1816274"/>
              <a:gd name="connsiteY27" fmla="*/ 864296 h 1766169"/>
              <a:gd name="connsiteX28" fmla="*/ 1753644 w 1816274"/>
              <a:gd name="connsiteY28" fmla="*/ 776614 h 1766169"/>
              <a:gd name="connsiteX29" fmla="*/ 1703540 w 1816274"/>
              <a:gd name="connsiteY29" fmla="*/ 663880 h 1766169"/>
              <a:gd name="connsiteX30" fmla="*/ 1678487 w 1816274"/>
              <a:gd name="connsiteY30" fmla="*/ 563671 h 1766169"/>
              <a:gd name="connsiteX31" fmla="*/ 1640909 w 1816274"/>
              <a:gd name="connsiteY31" fmla="*/ 501041 h 1766169"/>
              <a:gd name="connsiteX32" fmla="*/ 1615857 w 1816274"/>
              <a:gd name="connsiteY32" fmla="*/ 425885 h 1766169"/>
              <a:gd name="connsiteX33" fmla="*/ 1553227 w 1816274"/>
              <a:gd name="connsiteY33" fmla="*/ 325677 h 1766169"/>
              <a:gd name="connsiteX34" fmla="*/ 1540701 w 1816274"/>
              <a:gd name="connsiteY34" fmla="*/ 288099 h 1766169"/>
              <a:gd name="connsiteX35" fmla="*/ 1515649 w 1816274"/>
              <a:gd name="connsiteY35" fmla="*/ 250521 h 1766169"/>
              <a:gd name="connsiteX36" fmla="*/ 1478071 w 1816274"/>
              <a:gd name="connsiteY36" fmla="*/ 175365 h 1766169"/>
              <a:gd name="connsiteX37" fmla="*/ 1415441 w 1816274"/>
              <a:gd name="connsiteY37" fmla="*/ 62630 h 1766169"/>
              <a:gd name="connsiteX38" fmla="*/ 1340285 w 1816274"/>
              <a:gd name="connsiteY38" fmla="*/ 0 h 176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16274" h="1766169">
                <a:moveTo>
                  <a:pt x="1340285" y="0"/>
                </a:moveTo>
                <a:lnTo>
                  <a:pt x="1340285" y="0"/>
                </a:lnTo>
                <a:cubicBezTo>
                  <a:pt x="1244252" y="54279"/>
                  <a:pt x="1147086" y="106601"/>
                  <a:pt x="1052186" y="162838"/>
                </a:cubicBezTo>
                <a:cubicBezTo>
                  <a:pt x="876561" y="266912"/>
                  <a:pt x="1119662" y="141627"/>
                  <a:pt x="951978" y="225469"/>
                </a:cubicBezTo>
                <a:cubicBezTo>
                  <a:pt x="943627" y="242170"/>
                  <a:pt x="938390" y="260834"/>
                  <a:pt x="926926" y="275573"/>
                </a:cubicBezTo>
                <a:cubicBezTo>
                  <a:pt x="867759" y="351645"/>
                  <a:pt x="794950" y="381258"/>
                  <a:pt x="713983" y="438411"/>
                </a:cubicBezTo>
                <a:cubicBezTo>
                  <a:pt x="692141" y="453829"/>
                  <a:pt x="673195" y="473097"/>
                  <a:pt x="651353" y="488515"/>
                </a:cubicBezTo>
                <a:cubicBezTo>
                  <a:pt x="602157" y="523241"/>
                  <a:pt x="548875" y="552144"/>
                  <a:pt x="501041" y="588723"/>
                </a:cubicBezTo>
                <a:cubicBezTo>
                  <a:pt x="477588" y="606658"/>
                  <a:pt x="459288" y="630477"/>
                  <a:pt x="438411" y="651354"/>
                </a:cubicBezTo>
                <a:cubicBezTo>
                  <a:pt x="390783" y="698982"/>
                  <a:pt x="339944" y="746618"/>
                  <a:pt x="300624" y="801666"/>
                </a:cubicBezTo>
                <a:cubicBezTo>
                  <a:pt x="281058" y="829058"/>
                  <a:pt x="267839" y="860483"/>
                  <a:pt x="250520" y="889348"/>
                </a:cubicBezTo>
                <a:cubicBezTo>
                  <a:pt x="242775" y="902257"/>
                  <a:pt x="233819" y="914400"/>
                  <a:pt x="225468" y="926926"/>
                </a:cubicBezTo>
                <a:cubicBezTo>
                  <a:pt x="221293" y="947803"/>
                  <a:pt x="220417" y="969621"/>
                  <a:pt x="212942" y="989556"/>
                </a:cubicBezTo>
                <a:cubicBezTo>
                  <a:pt x="207656" y="1003652"/>
                  <a:pt x="192651" y="1012852"/>
                  <a:pt x="187890" y="1027134"/>
                </a:cubicBezTo>
                <a:cubicBezTo>
                  <a:pt x="179859" y="1051229"/>
                  <a:pt x="179539" y="1077239"/>
                  <a:pt x="175364" y="1102291"/>
                </a:cubicBezTo>
                <a:cubicBezTo>
                  <a:pt x="179539" y="1177447"/>
                  <a:pt x="91857" y="1156570"/>
                  <a:pt x="62630" y="1202499"/>
                </a:cubicBezTo>
                <a:cubicBezTo>
                  <a:pt x="33403" y="1248428"/>
                  <a:pt x="0" y="1329847"/>
                  <a:pt x="0" y="1377863"/>
                </a:cubicBezTo>
                <a:cubicBezTo>
                  <a:pt x="0" y="1425879"/>
                  <a:pt x="33355" y="1486779"/>
                  <a:pt x="62631" y="1490598"/>
                </a:cubicBezTo>
                <a:lnTo>
                  <a:pt x="200416" y="1628384"/>
                </a:lnTo>
                <a:cubicBezTo>
                  <a:pt x="279747" y="1653436"/>
                  <a:pt x="246345" y="1642997"/>
                  <a:pt x="325676" y="1653435"/>
                </a:cubicBezTo>
                <a:cubicBezTo>
                  <a:pt x="405007" y="1663873"/>
                  <a:pt x="567846" y="1672224"/>
                  <a:pt x="676405" y="1691013"/>
                </a:cubicBezTo>
                <a:cubicBezTo>
                  <a:pt x="784964" y="1709802"/>
                  <a:pt x="951978" y="1761994"/>
                  <a:pt x="977030" y="1766169"/>
                </a:cubicBezTo>
                <a:cubicBezTo>
                  <a:pt x="1064712" y="1753643"/>
                  <a:pt x="1116904" y="1557402"/>
                  <a:pt x="1189972" y="1490597"/>
                </a:cubicBezTo>
                <a:cubicBezTo>
                  <a:pt x="1263040" y="1423792"/>
                  <a:pt x="1356025" y="1397025"/>
                  <a:pt x="1415441" y="1365337"/>
                </a:cubicBezTo>
                <a:cubicBezTo>
                  <a:pt x="1643010" y="1243967"/>
                  <a:pt x="1537427" y="1291490"/>
                  <a:pt x="1728592" y="1215025"/>
                </a:cubicBezTo>
                <a:cubicBezTo>
                  <a:pt x="1745293" y="1181622"/>
                  <a:pt x="1773415" y="1151787"/>
                  <a:pt x="1778696" y="1114817"/>
                </a:cubicBezTo>
                <a:cubicBezTo>
                  <a:pt x="1794402" y="1004875"/>
                  <a:pt x="1780257" y="1054547"/>
                  <a:pt x="1816274" y="964504"/>
                </a:cubicBezTo>
                <a:cubicBezTo>
                  <a:pt x="1812099" y="931101"/>
                  <a:pt x="1811912" y="896954"/>
                  <a:pt x="1803748" y="864296"/>
                </a:cubicBezTo>
                <a:cubicBezTo>
                  <a:pt x="1797391" y="838868"/>
                  <a:pt x="1768553" y="798978"/>
                  <a:pt x="1753644" y="776614"/>
                </a:cubicBezTo>
                <a:cubicBezTo>
                  <a:pt x="1730440" y="660595"/>
                  <a:pt x="1760348" y="763295"/>
                  <a:pt x="1703540" y="663880"/>
                </a:cubicBezTo>
                <a:cubicBezTo>
                  <a:pt x="1685134" y="631670"/>
                  <a:pt x="1692229" y="598025"/>
                  <a:pt x="1678487" y="563671"/>
                </a:cubicBezTo>
                <a:cubicBezTo>
                  <a:pt x="1669445" y="541066"/>
                  <a:pt x="1650984" y="523205"/>
                  <a:pt x="1640909" y="501041"/>
                </a:cubicBezTo>
                <a:cubicBezTo>
                  <a:pt x="1629982" y="477001"/>
                  <a:pt x="1626784" y="449925"/>
                  <a:pt x="1615857" y="425885"/>
                </a:cubicBezTo>
                <a:cubicBezTo>
                  <a:pt x="1535509" y="249120"/>
                  <a:pt x="1613441" y="446105"/>
                  <a:pt x="1553227" y="325677"/>
                </a:cubicBezTo>
                <a:cubicBezTo>
                  <a:pt x="1547322" y="313867"/>
                  <a:pt x="1546606" y="299909"/>
                  <a:pt x="1540701" y="288099"/>
                </a:cubicBezTo>
                <a:cubicBezTo>
                  <a:pt x="1533968" y="274634"/>
                  <a:pt x="1522382" y="263986"/>
                  <a:pt x="1515649" y="250521"/>
                </a:cubicBezTo>
                <a:cubicBezTo>
                  <a:pt x="1463789" y="146801"/>
                  <a:pt x="1549867" y="283058"/>
                  <a:pt x="1478071" y="175365"/>
                </a:cubicBezTo>
                <a:cubicBezTo>
                  <a:pt x="1465018" y="136205"/>
                  <a:pt x="1452360" y="87243"/>
                  <a:pt x="1415441" y="62630"/>
                </a:cubicBezTo>
                <a:cubicBezTo>
                  <a:pt x="1372950" y="34303"/>
                  <a:pt x="1352811" y="10438"/>
                  <a:pt x="1340285" y="0"/>
                </a:cubicBezTo>
                <a:close/>
              </a:path>
            </a:pathLst>
          </a:cu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7CA6965-45AF-4764-B0C2-525F1D6CEE6D}"/>
              </a:ext>
            </a:extLst>
          </p:cNvPr>
          <p:cNvSpPr/>
          <p:nvPr/>
        </p:nvSpPr>
        <p:spPr>
          <a:xfrm>
            <a:off x="10052216" y="4757901"/>
            <a:ext cx="1224599" cy="1189701"/>
          </a:xfrm>
          <a:custGeom>
            <a:avLst/>
            <a:gdLst>
              <a:gd name="connsiteX0" fmla="*/ 247569 w 1224599"/>
              <a:gd name="connsiteY0" fmla="*/ 0 h 1189701"/>
              <a:gd name="connsiteX1" fmla="*/ 247569 w 1224599"/>
              <a:gd name="connsiteY1" fmla="*/ 0 h 1189701"/>
              <a:gd name="connsiteX2" fmla="*/ 34626 w 1224599"/>
              <a:gd name="connsiteY2" fmla="*/ 450937 h 1189701"/>
              <a:gd name="connsiteX3" fmla="*/ 22100 w 1224599"/>
              <a:gd name="connsiteY3" fmla="*/ 939452 h 1189701"/>
              <a:gd name="connsiteX4" fmla="*/ 59678 w 1224599"/>
              <a:gd name="connsiteY4" fmla="*/ 964504 h 1189701"/>
              <a:gd name="connsiteX5" fmla="*/ 260095 w 1224599"/>
              <a:gd name="connsiteY5" fmla="*/ 1052186 h 1189701"/>
              <a:gd name="connsiteX6" fmla="*/ 360303 w 1224599"/>
              <a:gd name="connsiteY6" fmla="*/ 1102291 h 1189701"/>
              <a:gd name="connsiteX7" fmla="*/ 510615 w 1224599"/>
              <a:gd name="connsiteY7" fmla="*/ 1127343 h 1189701"/>
              <a:gd name="connsiteX8" fmla="*/ 1199547 w 1224599"/>
              <a:gd name="connsiteY8" fmla="*/ 1077239 h 1189701"/>
              <a:gd name="connsiteX9" fmla="*/ 1224599 w 1224599"/>
              <a:gd name="connsiteY9" fmla="*/ 1014608 h 1189701"/>
              <a:gd name="connsiteX10" fmla="*/ 1212073 w 1224599"/>
              <a:gd name="connsiteY10" fmla="*/ 651354 h 1189701"/>
              <a:gd name="connsiteX11" fmla="*/ 1161969 w 1224599"/>
              <a:gd name="connsiteY11" fmla="*/ 563671 h 1189701"/>
              <a:gd name="connsiteX12" fmla="*/ 1099338 w 1224599"/>
              <a:gd name="connsiteY12" fmla="*/ 450937 h 1189701"/>
              <a:gd name="connsiteX13" fmla="*/ 999130 w 1224599"/>
              <a:gd name="connsiteY13" fmla="*/ 375781 h 1189701"/>
              <a:gd name="connsiteX14" fmla="*/ 949026 w 1224599"/>
              <a:gd name="connsiteY14" fmla="*/ 338203 h 1189701"/>
              <a:gd name="connsiteX15" fmla="*/ 898922 w 1224599"/>
              <a:gd name="connsiteY15" fmla="*/ 300625 h 1189701"/>
              <a:gd name="connsiteX16" fmla="*/ 786188 w 1224599"/>
              <a:gd name="connsiteY16" fmla="*/ 237995 h 1189701"/>
              <a:gd name="connsiteX17" fmla="*/ 648401 w 1224599"/>
              <a:gd name="connsiteY17" fmla="*/ 225469 h 1189701"/>
              <a:gd name="connsiteX18" fmla="*/ 598297 w 1224599"/>
              <a:gd name="connsiteY18" fmla="*/ 200417 h 1189701"/>
              <a:gd name="connsiteX19" fmla="*/ 422933 w 1224599"/>
              <a:gd name="connsiteY19" fmla="*/ 150313 h 1189701"/>
              <a:gd name="connsiteX20" fmla="*/ 347777 w 1224599"/>
              <a:gd name="connsiteY20" fmla="*/ 87682 h 1189701"/>
              <a:gd name="connsiteX21" fmla="*/ 247569 w 1224599"/>
              <a:gd name="connsiteY21" fmla="*/ 0 h 118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24599" h="1189701">
                <a:moveTo>
                  <a:pt x="247569" y="0"/>
                </a:moveTo>
                <a:lnTo>
                  <a:pt x="247569" y="0"/>
                </a:lnTo>
                <a:cubicBezTo>
                  <a:pt x="70355" y="339659"/>
                  <a:pt x="136140" y="187001"/>
                  <a:pt x="34626" y="450937"/>
                </a:cubicBezTo>
                <a:cubicBezTo>
                  <a:pt x="-2422" y="654702"/>
                  <a:pt x="-14472" y="665161"/>
                  <a:pt x="22100" y="939452"/>
                </a:cubicBezTo>
                <a:cubicBezTo>
                  <a:pt x="24090" y="954374"/>
                  <a:pt x="46769" y="956759"/>
                  <a:pt x="59678" y="964504"/>
                </a:cubicBezTo>
                <a:cubicBezTo>
                  <a:pt x="214454" y="1057370"/>
                  <a:pt x="76944" y="976770"/>
                  <a:pt x="260095" y="1052186"/>
                </a:cubicBezTo>
                <a:cubicBezTo>
                  <a:pt x="294628" y="1066405"/>
                  <a:pt x="324533" y="1091560"/>
                  <a:pt x="360303" y="1102291"/>
                </a:cubicBezTo>
                <a:cubicBezTo>
                  <a:pt x="408956" y="1116887"/>
                  <a:pt x="510615" y="1127343"/>
                  <a:pt x="510615" y="1127343"/>
                </a:cubicBezTo>
                <a:cubicBezTo>
                  <a:pt x="641016" y="1124883"/>
                  <a:pt x="1089031" y="1298273"/>
                  <a:pt x="1199547" y="1077239"/>
                </a:cubicBezTo>
                <a:cubicBezTo>
                  <a:pt x="1209603" y="1057128"/>
                  <a:pt x="1216248" y="1035485"/>
                  <a:pt x="1224599" y="1014608"/>
                </a:cubicBezTo>
                <a:cubicBezTo>
                  <a:pt x="1220424" y="893523"/>
                  <a:pt x="1228740" y="771359"/>
                  <a:pt x="1212073" y="651354"/>
                </a:cubicBezTo>
                <a:cubicBezTo>
                  <a:pt x="1207442" y="618011"/>
                  <a:pt x="1177023" y="593780"/>
                  <a:pt x="1161969" y="563671"/>
                </a:cubicBezTo>
                <a:cubicBezTo>
                  <a:pt x="1130467" y="500666"/>
                  <a:pt x="1178328" y="529927"/>
                  <a:pt x="1099338" y="450937"/>
                </a:cubicBezTo>
                <a:cubicBezTo>
                  <a:pt x="1069814" y="421413"/>
                  <a:pt x="1032533" y="400833"/>
                  <a:pt x="999130" y="375781"/>
                </a:cubicBezTo>
                <a:lnTo>
                  <a:pt x="949026" y="338203"/>
                </a:lnTo>
                <a:cubicBezTo>
                  <a:pt x="932325" y="325677"/>
                  <a:pt x="916292" y="312205"/>
                  <a:pt x="898922" y="300625"/>
                </a:cubicBezTo>
                <a:cubicBezTo>
                  <a:pt x="867626" y="279761"/>
                  <a:pt x="828278" y="244008"/>
                  <a:pt x="786188" y="237995"/>
                </a:cubicBezTo>
                <a:cubicBezTo>
                  <a:pt x="740533" y="231473"/>
                  <a:pt x="694330" y="229644"/>
                  <a:pt x="648401" y="225469"/>
                </a:cubicBezTo>
                <a:cubicBezTo>
                  <a:pt x="631700" y="217118"/>
                  <a:pt x="615725" y="207120"/>
                  <a:pt x="598297" y="200417"/>
                </a:cubicBezTo>
                <a:cubicBezTo>
                  <a:pt x="502291" y="163492"/>
                  <a:pt x="504558" y="166638"/>
                  <a:pt x="422933" y="150313"/>
                </a:cubicBezTo>
                <a:cubicBezTo>
                  <a:pt x="389532" y="128045"/>
                  <a:pt x="373742" y="121066"/>
                  <a:pt x="347777" y="87682"/>
                </a:cubicBezTo>
                <a:cubicBezTo>
                  <a:pt x="277417" y="-2781"/>
                  <a:pt x="264270" y="14614"/>
                  <a:pt x="247569" y="0"/>
                </a:cubicBezTo>
                <a:close/>
              </a:path>
            </a:pathLst>
          </a:cu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8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5A51D-3C38-42DB-99B9-92C4E128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Height Bound?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959D2-B697-4A83-B464-48A014E0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we want to Prove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there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nodes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an</a:t>
            </a:r>
            <a:r>
              <a:rPr lang="ko-KR" altLang="en-US" dirty="0"/>
              <a:t> </a:t>
            </a:r>
            <a:r>
              <a:rPr lang="en-US" altLang="ko-KR" dirty="0"/>
              <a:t>AVL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Height is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876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88FFE-1DCC-42D5-B9FA-7CE716A0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0C20B-6BFE-439C-B699-EC971A24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altLang="ko-KR" dirty="0"/>
              <a:t>Each Node has 1 or 2 keys</a:t>
            </a:r>
          </a:p>
          <a:p>
            <a:r>
              <a:rPr lang="en-US" altLang="ko-KR" dirty="0"/>
              <a:t>Thus, each Node has 2 or 3 Children</a:t>
            </a:r>
          </a:p>
          <a:p>
            <a:r>
              <a:rPr lang="en-US" altLang="ko-KR" dirty="0"/>
              <a:t>** Not allowed to have a single Child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F455AC0-AFBD-4E0F-8152-C9CA245CC0F0}"/>
              </a:ext>
            </a:extLst>
          </p:cNvPr>
          <p:cNvGraphicFramePr>
            <a:graphicFrameLocks noGrp="1"/>
          </p:cNvGraphicFramePr>
          <p:nvPr/>
        </p:nvGraphicFramePr>
        <p:xfrm>
          <a:off x="7431819" y="3973884"/>
          <a:ext cx="1123182" cy="54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597633377"/>
                    </a:ext>
                  </a:extLst>
                </a:gridCol>
                <a:gridCol w="561591">
                  <a:extLst>
                    <a:ext uri="{9D8B030D-6E8A-4147-A177-3AD203B41FA5}">
                      <a16:colId xmlns:a16="http://schemas.microsoft.com/office/drawing/2014/main" val="828863076"/>
                    </a:ext>
                  </a:extLst>
                </a:gridCol>
              </a:tblGrid>
              <a:tr h="54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7857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5ADBE6D-2F56-4318-903B-375191F11B82}"/>
              </a:ext>
            </a:extLst>
          </p:cNvPr>
          <p:cNvGraphicFramePr>
            <a:graphicFrameLocks noGrp="1"/>
          </p:cNvGraphicFramePr>
          <p:nvPr/>
        </p:nvGraphicFramePr>
        <p:xfrm>
          <a:off x="3787312" y="3973884"/>
          <a:ext cx="1123182" cy="54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597633377"/>
                    </a:ext>
                  </a:extLst>
                </a:gridCol>
                <a:gridCol w="561591">
                  <a:extLst>
                    <a:ext uri="{9D8B030D-6E8A-4147-A177-3AD203B41FA5}">
                      <a16:colId xmlns:a16="http://schemas.microsoft.com/office/drawing/2014/main" val="828863076"/>
                    </a:ext>
                  </a:extLst>
                </a:gridCol>
              </a:tblGrid>
              <a:tr h="54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78571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B7B410-F667-4421-BD72-8005E2EC907E}"/>
              </a:ext>
            </a:extLst>
          </p:cNvPr>
          <p:cNvCxnSpPr>
            <a:cxnSpLocks/>
          </p:cNvCxnSpPr>
          <p:nvPr/>
        </p:nvCxnSpPr>
        <p:spPr>
          <a:xfrm flipH="1">
            <a:off x="3256767" y="4520310"/>
            <a:ext cx="530545" cy="83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9C5A45-0D4A-4311-8DEA-A4CAA8D579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48903" y="4520310"/>
            <a:ext cx="135415" cy="83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5AF9B4-E3EC-4AAC-BEC2-65044C6A719F}"/>
              </a:ext>
            </a:extLst>
          </p:cNvPr>
          <p:cNvCxnSpPr>
            <a:cxnSpLocks/>
          </p:cNvCxnSpPr>
          <p:nvPr/>
        </p:nvCxnSpPr>
        <p:spPr>
          <a:xfrm flipH="1">
            <a:off x="7005785" y="4520310"/>
            <a:ext cx="426034" cy="707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67215D-BEF1-419E-9336-19185C9A6A9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993410" y="4520310"/>
            <a:ext cx="110930" cy="707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FFD899-01C9-4818-B295-7A6998A31D0D}"/>
              </a:ext>
            </a:extLst>
          </p:cNvPr>
          <p:cNvCxnSpPr>
            <a:cxnSpLocks/>
          </p:cNvCxnSpPr>
          <p:nvPr/>
        </p:nvCxnSpPr>
        <p:spPr>
          <a:xfrm>
            <a:off x="8555001" y="4520310"/>
            <a:ext cx="826993" cy="59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7A2B6BB-D9EC-482F-8A41-C85EEC356EA9}"/>
                  </a:ext>
                </a:extLst>
              </p14:cNvPr>
              <p14:cNvContentPartPr/>
              <p14:nvPr/>
            </p14:nvContentPartPr>
            <p14:xfrm>
              <a:off x="6313557" y="555196"/>
              <a:ext cx="33480" cy="33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7A2B6BB-D9EC-482F-8A41-C85EEC356E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4917" y="546556"/>
                <a:ext cx="511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519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4FDB62-18C4-40BD-B298-FC814D5422F0}"/>
              </a:ext>
            </a:extLst>
          </p:cNvPr>
          <p:cNvGraphicFramePr>
            <a:graphicFrameLocks noGrp="1"/>
          </p:cNvGraphicFramePr>
          <p:nvPr/>
        </p:nvGraphicFramePr>
        <p:xfrm>
          <a:off x="8211312" y="1807802"/>
          <a:ext cx="3183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64">
                  <a:extLst>
                    <a:ext uri="{9D8B030D-6E8A-4147-A177-3AD203B41FA5}">
                      <a16:colId xmlns:a16="http://schemas.microsoft.com/office/drawing/2014/main" val="2132082480"/>
                    </a:ext>
                  </a:extLst>
                </a:gridCol>
                <a:gridCol w="1591564">
                  <a:extLst>
                    <a:ext uri="{9D8B030D-6E8A-4147-A177-3AD203B41FA5}">
                      <a16:colId xmlns:a16="http://schemas.microsoft.com/office/drawing/2014/main" val="400589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1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9380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22013164-9041-48C9-AB70-C31C4CE1609F}"/>
              </a:ext>
            </a:extLst>
          </p:cNvPr>
          <p:cNvSpPr/>
          <p:nvPr/>
        </p:nvSpPr>
        <p:spPr>
          <a:xfrm>
            <a:off x="3828346" y="167917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8CD1B6-6BD6-42F0-8E80-03FF6B9BB31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3013696" y="2109364"/>
            <a:ext cx="888459" cy="398519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074212B-8F69-4DDA-BEF2-DCCFB06B64CC}"/>
              </a:ext>
            </a:extLst>
          </p:cNvPr>
          <p:cNvSpPr/>
          <p:nvPr/>
        </p:nvSpPr>
        <p:spPr>
          <a:xfrm>
            <a:off x="2761696" y="250788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3C2C10-7AB5-4399-933D-AA55390D3BEA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3191887" y="2938074"/>
            <a:ext cx="303869" cy="307859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B7C9E69-3AE3-4F7C-A5AC-7BC5307A02A9}"/>
              </a:ext>
            </a:extLst>
          </p:cNvPr>
          <p:cNvSpPr/>
          <p:nvPr/>
        </p:nvSpPr>
        <p:spPr>
          <a:xfrm>
            <a:off x="3243756" y="324593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AE9155C-263A-41F2-ABF1-51102EA30A9F}"/>
              </a:ext>
            </a:extLst>
          </p:cNvPr>
          <p:cNvSpPr/>
          <p:nvPr/>
        </p:nvSpPr>
        <p:spPr>
          <a:xfrm>
            <a:off x="2509696" y="396293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D983C9-C76F-4FBC-894A-F027CA237727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2761696" y="3676124"/>
            <a:ext cx="555869" cy="286809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D180EA3-0D1C-40DD-B65A-7EDFAA905AF7}"/>
              </a:ext>
            </a:extLst>
          </p:cNvPr>
          <p:cNvSpPr/>
          <p:nvPr/>
        </p:nvSpPr>
        <p:spPr>
          <a:xfrm>
            <a:off x="2953925" y="491398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FA4DBE-2B27-41B4-9E6C-4B29AF86A9E3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2939887" y="4393124"/>
            <a:ext cx="266038" cy="520859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96AFB6B-AF0E-4185-8CD3-02C39090A748}"/>
              </a:ext>
            </a:extLst>
          </p:cNvPr>
          <p:cNvSpPr/>
          <p:nvPr/>
        </p:nvSpPr>
        <p:spPr>
          <a:xfrm>
            <a:off x="5861197" y="2434074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254EF3A-3DD4-42E6-80D0-A74816AE0F12}"/>
              </a:ext>
            </a:extLst>
          </p:cNvPr>
          <p:cNvCxnSpPr>
            <a:cxnSpLocks/>
            <a:stCxn id="8" idx="5"/>
            <a:endCxn id="47" idx="0"/>
          </p:cNvCxnSpPr>
          <p:nvPr/>
        </p:nvCxnSpPr>
        <p:spPr>
          <a:xfrm>
            <a:off x="4258537" y="2109364"/>
            <a:ext cx="1854660" cy="324710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19B22B74-7A62-443B-A43D-C4AF5AFFEEAC}"/>
              </a:ext>
            </a:extLst>
          </p:cNvPr>
          <p:cNvSpPr/>
          <p:nvPr/>
        </p:nvSpPr>
        <p:spPr>
          <a:xfrm>
            <a:off x="5389290" y="324593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BD430BE-1155-4A3A-B152-6CB2A35DFF5B}"/>
              </a:ext>
            </a:extLst>
          </p:cNvPr>
          <p:cNvCxnSpPr>
            <a:cxnSpLocks/>
            <a:stCxn id="47" idx="3"/>
            <a:endCxn id="53" idx="0"/>
          </p:cNvCxnSpPr>
          <p:nvPr/>
        </p:nvCxnSpPr>
        <p:spPr>
          <a:xfrm flipH="1">
            <a:off x="5641290" y="2864265"/>
            <a:ext cx="293716" cy="381668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01EC6190-3361-4434-B1E4-B9CD01AF7541}"/>
              </a:ext>
            </a:extLst>
          </p:cNvPr>
          <p:cNvSpPr/>
          <p:nvPr/>
        </p:nvSpPr>
        <p:spPr>
          <a:xfrm>
            <a:off x="4978231" y="3962933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F9A8D6D-E305-4937-9C4F-2A5836EC36D3}"/>
              </a:ext>
            </a:extLst>
          </p:cNvPr>
          <p:cNvCxnSpPr>
            <a:cxnSpLocks/>
            <a:stCxn id="53" idx="3"/>
            <a:endCxn id="71" idx="0"/>
          </p:cNvCxnSpPr>
          <p:nvPr/>
        </p:nvCxnSpPr>
        <p:spPr>
          <a:xfrm flipH="1">
            <a:off x="5230231" y="3676124"/>
            <a:ext cx="232868" cy="286809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4766F701-0B68-4521-A05B-2B5EA551B666}"/>
              </a:ext>
            </a:extLst>
          </p:cNvPr>
          <p:cNvSpPr/>
          <p:nvPr/>
        </p:nvSpPr>
        <p:spPr>
          <a:xfrm>
            <a:off x="5525318" y="4855562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4132838-A7FD-4386-A53F-FE8B12A577B1}"/>
              </a:ext>
            </a:extLst>
          </p:cNvPr>
          <p:cNvCxnSpPr>
            <a:cxnSpLocks/>
            <a:stCxn id="71" idx="5"/>
            <a:endCxn id="75" idx="0"/>
          </p:cNvCxnSpPr>
          <p:nvPr/>
        </p:nvCxnSpPr>
        <p:spPr>
          <a:xfrm>
            <a:off x="5408422" y="4393124"/>
            <a:ext cx="368896" cy="462438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F7EB029A-B7A6-6FD8-FA32-A1231E490E3E}"/>
              </a:ext>
            </a:extLst>
          </p:cNvPr>
          <p:cNvSpPr/>
          <p:nvPr/>
        </p:nvSpPr>
        <p:spPr>
          <a:xfrm>
            <a:off x="6480894" y="3177000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F0E615-A7A3-20C6-2935-CFBD58692154}"/>
              </a:ext>
            </a:extLst>
          </p:cNvPr>
          <p:cNvCxnSpPr>
            <a:cxnSpLocks/>
            <a:stCxn id="47" idx="5"/>
            <a:endCxn id="3" idx="0"/>
          </p:cNvCxnSpPr>
          <p:nvPr/>
        </p:nvCxnSpPr>
        <p:spPr>
          <a:xfrm>
            <a:off x="6291388" y="2864265"/>
            <a:ext cx="441506" cy="312735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5A1C8C8-1A27-199A-431B-297D52934CB3}"/>
              </a:ext>
            </a:extLst>
          </p:cNvPr>
          <p:cNvSpPr/>
          <p:nvPr/>
        </p:nvSpPr>
        <p:spPr>
          <a:xfrm>
            <a:off x="6968103" y="3800446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4799035-5CE8-B255-7FCA-25554FE45929}"/>
              </a:ext>
            </a:extLst>
          </p:cNvPr>
          <p:cNvSpPr/>
          <p:nvPr/>
        </p:nvSpPr>
        <p:spPr>
          <a:xfrm>
            <a:off x="7530075" y="4516018"/>
            <a:ext cx="504000" cy="5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64A331-6C9D-6D58-8E3E-1F79577D4707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7398294" y="4230637"/>
            <a:ext cx="383781" cy="285381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F279C9-3B70-2598-EB79-9C0C840C32B4}"/>
              </a:ext>
            </a:extLst>
          </p:cNvPr>
          <p:cNvCxnSpPr>
            <a:cxnSpLocks/>
            <a:stCxn id="3" idx="5"/>
            <a:endCxn id="15" idx="0"/>
          </p:cNvCxnSpPr>
          <p:nvPr/>
        </p:nvCxnSpPr>
        <p:spPr>
          <a:xfrm>
            <a:off x="6911085" y="3607191"/>
            <a:ext cx="309018" cy="193255"/>
          </a:xfrm>
          <a:prstGeom prst="line">
            <a:avLst/>
          </a:prstGeom>
          <a:ln w="285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6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L23</a:t>
            </a: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2FCD-94EA-463C-BF9E-574C0466385A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Simple Graphs</a:t>
            </a:r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Vertices are labeled to associate with particular computers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Each edge can be viewed as the set of its two endpoints</a:t>
            </a:r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32766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1</a:t>
            </a:r>
          </a:p>
        </p:txBody>
      </p:sp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57912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2</a:t>
            </a: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4572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3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708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ea typeface="굴림" charset="-127"/>
              </a:rPr>
              <a:t>4</a:t>
            </a:r>
          </a:p>
        </p:txBody>
      </p:sp>
      <p:cxnSp>
        <p:nvCxnSpPr>
          <p:cNvPr id="137224" name="AutoShape 8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3657600" y="2095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7225" name="AutoShape 9"/>
          <p:cNvCxnSpPr>
            <a:cxnSpLocks noChangeShapeType="1"/>
            <a:stCxn id="137220" idx="5"/>
            <a:endCxn id="137222" idx="1"/>
          </p:cNvCxnSpPr>
          <p:nvPr/>
        </p:nvCxnSpPr>
        <p:spPr bwMode="auto">
          <a:xfrm>
            <a:off x="36020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7226" name="AutoShape 10"/>
          <p:cNvCxnSpPr>
            <a:cxnSpLocks noChangeShapeType="1"/>
            <a:stCxn id="137221" idx="5"/>
            <a:endCxn id="137223" idx="1"/>
          </p:cNvCxnSpPr>
          <p:nvPr/>
        </p:nvCxnSpPr>
        <p:spPr bwMode="auto">
          <a:xfrm>
            <a:off x="61166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7227" name="AutoShape 11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4953000" y="3238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7228" name="AutoShape 12"/>
          <p:cNvCxnSpPr>
            <a:cxnSpLocks noChangeShapeType="1"/>
            <a:stCxn id="137222" idx="7"/>
            <a:endCxn id="137221" idx="3"/>
          </p:cNvCxnSpPr>
          <p:nvPr/>
        </p:nvCxnSpPr>
        <p:spPr bwMode="auto">
          <a:xfrm flipV="1">
            <a:off x="4897439" y="22304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7229" name="AutoShape 13"/>
          <p:cNvCxnSpPr>
            <a:cxnSpLocks noChangeShapeType="1"/>
            <a:stCxn id="137223" idx="3"/>
            <a:endCxn id="137220" idx="4"/>
          </p:cNvCxnSpPr>
          <p:nvPr/>
        </p:nvCxnSpPr>
        <p:spPr bwMode="auto">
          <a:xfrm rot="16200000" flipV="1">
            <a:off x="4760913" y="992188"/>
            <a:ext cx="1087438" cy="3675063"/>
          </a:xfrm>
          <a:prstGeom prst="curvedConnector3">
            <a:avLst>
              <a:gd name="adj1" fmla="val -58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343401" y="16764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{1,2}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651501" y="28194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{3,4}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6248401" y="24384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{2,4}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733801" y="24384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{1,3}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965701" y="23622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{2,3}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965701" y="3581400"/>
            <a:ext cx="6303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ea typeface="굴림" charset="-127"/>
              </a:rPr>
              <a:t>{1,4}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L23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E5AB-2F39-4887-8CB4-9A90B5A6AB83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charset="-127"/>
              </a:rPr>
              <a:t>Simple Graphs</a:t>
            </a:r>
          </a:p>
        </p:txBody>
      </p:sp>
      <p:sp>
        <p:nvSpPr>
          <p:cNvPr id="138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>
                <a:ea typeface="굴림" charset="-127"/>
              </a:rPr>
              <a:t>DEF:  A </a:t>
            </a:r>
            <a:r>
              <a:rPr lang="en-US" altLang="ko-KR" b="1" i="1">
                <a:ea typeface="굴림" charset="-127"/>
              </a:rPr>
              <a:t>simple graph</a:t>
            </a:r>
            <a:r>
              <a:rPr lang="en-US" altLang="ko-KR">
                <a:ea typeface="굴림" charset="-127"/>
              </a:rPr>
              <a:t> </a:t>
            </a:r>
            <a:r>
              <a:rPr lang="en-US" altLang="ko-KR" i="1">
                <a:ea typeface="굴림" charset="-127"/>
              </a:rPr>
              <a:t>G</a:t>
            </a:r>
            <a:r>
              <a:rPr lang="en-US" altLang="ko-KR">
                <a:ea typeface="굴림" charset="-127"/>
              </a:rPr>
              <a:t> = (</a:t>
            </a:r>
            <a:r>
              <a:rPr lang="en-US" altLang="ko-KR" i="1">
                <a:ea typeface="굴림" charset="-127"/>
              </a:rPr>
              <a:t>V,E</a:t>
            </a:r>
            <a:r>
              <a:rPr lang="en-US" altLang="ko-KR">
                <a:ea typeface="굴림" charset="-127"/>
              </a:rPr>
              <a:t> ) consists of a non-empty set </a:t>
            </a:r>
            <a:r>
              <a:rPr lang="en-US" altLang="ko-KR" i="1">
                <a:ea typeface="굴림" charset="-127"/>
              </a:rPr>
              <a:t>V</a:t>
            </a:r>
            <a:r>
              <a:rPr lang="en-US" altLang="ko-KR">
                <a:ea typeface="굴림" charset="-127"/>
              </a:rPr>
              <a:t> of </a:t>
            </a:r>
            <a:r>
              <a:rPr lang="en-US" altLang="ko-KR" b="1" i="1">
                <a:ea typeface="굴림" charset="-127"/>
              </a:rPr>
              <a:t>vertices</a:t>
            </a:r>
            <a:r>
              <a:rPr lang="en-US" altLang="ko-KR">
                <a:ea typeface="굴림" charset="-127"/>
              </a:rPr>
              <a:t> (or </a:t>
            </a:r>
            <a:r>
              <a:rPr lang="en-US" altLang="ko-KR" b="1" i="1">
                <a:ea typeface="굴림" charset="-127"/>
              </a:rPr>
              <a:t>nodes</a:t>
            </a:r>
            <a:r>
              <a:rPr lang="en-US" altLang="ko-KR">
                <a:ea typeface="굴림" charset="-127"/>
              </a:rPr>
              <a:t>) and a set </a:t>
            </a:r>
            <a:r>
              <a:rPr lang="en-US" altLang="ko-KR" i="1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 (possibly empty) of </a:t>
            </a:r>
            <a:r>
              <a:rPr lang="en-US" altLang="ko-KR" b="1" i="1">
                <a:ea typeface="굴림" charset="-127"/>
              </a:rPr>
              <a:t>edges</a:t>
            </a:r>
            <a:r>
              <a:rPr lang="en-US" altLang="ko-KR">
                <a:ea typeface="굴림" charset="-127"/>
              </a:rPr>
              <a:t> where each edge is a subset of </a:t>
            </a:r>
            <a:r>
              <a:rPr lang="en-US" altLang="ko-KR" i="1">
                <a:ea typeface="굴림" charset="-127"/>
              </a:rPr>
              <a:t>V</a:t>
            </a:r>
            <a:r>
              <a:rPr lang="en-US" altLang="ko-KR">
                <a:ea typeface="굴림" charset="-127"/>
              </a:rPr>
              <a:t> with cardinality 2 (an unordered pair).</a:t>
            </a:r>
          </a:p>
          <a:p>
            <a:pPr>
              <a:buFont typeface="Wingdings" pitchFamily="2" charset="2"/>
              <a:buNone/>
            </a:pPr>
            <a:r>
              <a:rPr lang="en-US" altLang="ko-KR">
                <a:ea typeface="굴림" charset="-127"/>
              </a:rPr>
              <a:t>Q:  For a set </a:t>
            </a:r>
            <a:r>
              <a:rPr lang="en-US" altLang="ko-KR" i="1">
                <a:ea typeface="굴림" charset="-127"/>
              </a:rPr>
              <a:t>V</a:t>
            </a:r>
            <a:r>
              <a:rPr lang="en-US" altLang="ko-KR">
                <a:ea typeface="굴림" charset="-127"/>
              </a:rPr>
              <a:t> with </a:t>
            </a:r>
            <a:r>
              <a:rPr lang="en-US" altLang="ko-KR" i="1">
                <a:ea typeface="굴림" charset="-127"/>
              </a:rPr>
              <a:t>n </a:t>
            </a:r>
            <a:r>
              <a:rPr lang="en-US" altLang="ko-KR">
                <a:ea typeface="굴림" charset="-127"/>
              </a:rPr>
              <a:t>elements, how many possible edges there?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HALTING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문제를 다시 말하면</a:t>
            </a:r>
            <a:r>
              <a:rPr lang="en-US" altLang="ko-KR" dirty="0"/>
              <a:t>, </a:t>
            </a:r>
            <a:r>
              <a:rPr lang="ko-KR" altLang="en-US" dirty="0"/>
              <a:t>어떤 프로그램이 종료하지 않는지를 돌려보기 </a:t>
            </a:r>
            <a:r>
              <a:rPr lang="en-US" altLang="ko-KR" b="1" dirty="0"/>
              <a:t>“</a:t>
            </a:r>
            <a:r>
              <a:rPr lang="ko-KR" altLang="en-US" b="1" dirty="0"/>
              <a:t>전에</a:t>
            </a:r>
            <a:r>
              <a:rPr lang="en-US" altLang="ko-KR" b="1" dirty="0"/>
              <a:t>”</a:t>
            </a:r>
            <a:r>
              <a:rPr lang="ko-KR" altLang="en-US" dirty="0"/>
              <a:t> 알 수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그냥 돌려보면 안되나</a:t>
            </a:r>
            <a:r>
              <a:rPr lang="en-US" altLang="ko-KR" dirty="0"/>
              <a:t>? </a:t>
            </a:r>
            <a:r>
              <a:rPr lang="ko-KR" altLang="en-US" dirty="0"/>
              <a:t>왜 돌려보기 전에 알아야 되는지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돌려봐서</a:t>
            </a:r>
            <a:r>
              <a:rPr lang="en-US" altLang="ko-KR" dirty="0"/>
              <a:t>… </a:t>
            </a:r>
            <a:r>
              <a:rPr lang="ko-KR" altLang="en-US" dirty="0"/>
              <a:t>끝나면 끝난다는 것을 알 수 있지만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안 끝나고 있으면 </a:t>
            </a:r>
            <a:r>
              <a:rPr lang="en-US" altLang="ko-KR" dirty="0"/>
              <a:t>“</a:t>
            </a:r>
            <a:r>
              <a:rPr lang="ko-KR" altLang="en-US" dirty="0"/>
              <a:t>언젠가는</a:t>
            </a:r>
            <a:r>
              <a:rPr lang="en-US" altLang="ko-KR" dirty="0"/>
              <a:t>” </a:t>
            </a:r>
            <a:r>
              <a:rPr lang="ko-KR" altLang="en-US" dirty="0"/>
              <a:t>끝난다는 것을 말할 수 있는 시점이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반대로 절대로 안 끝난다는 것을 확신할 수 있는 시점이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latin typeface="Miriam Fixed" pitchFamily="49" charset="-79"/>
                <a:cs typeface="Miriam Fixed" pitchFamily="49" charset="-79"/>
              </a:rPr>
              <a:t>for (;;) { }</a:t>
            </a:r>
            <a:r>
              <a:rPr lang="en-US" altLang="ko-KR" dirty="0"/>
              <a:t> &lt;- </a:t>
            </a:r>
            <a:r>
              <a:rPr lang="ko-KR" altLang="en-US" dirty="0"/>
              <a:t>이건</a:t>
            </a:r>
            <a:r>
              <a:rPr lang="en-US" altLang="ko-KR" dirty="0"/>
              <a:t> </a:t>
            </a:r>
            <a:r>
              <a:rPr lang="ko-KR" altLang="en-US" dirty="0"/>
              <a:t>안 끝나는 거 아는데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잘 따지면</a:t>
            </a:r>
            <a:r>
              <a:rPr lang="en-US" altLang="ko-KR" dirty="0"/>
              <a:t>” </a:t>
            </a:r>
            <a:r>
              <a:rPr lang="ko-KR" altLang="en-US" dirty="0"/>
              <a:t>되지 않을까</a:t>
            </a:r>
            <a:r>
              <a:rPr lang="en-US" altLang="ko-KR" dirty="0"/>
              <a:t>?????????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87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Proof (by</a:t>
            </a:r>
            <a:r>
              <a:rPr lang="ko-KR" altLang="en-US" dirty="0"/>
              <a:t> </a:t>
            </a:r>
            <a:r>
              <a:rPr lang="en-US" altLang="ko-KR" dirty="0"/>
              <a:t>Alan Turing!)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i="1" dirty="0"/>
                  <a:t>Decide</a:t>
                </a:r>
                <a:r>
                  <a:rPr lang="en-US" altLang="ko-KR" dirty="0"/>
                  <a:t> the HALTING Problem</a:t>
                </a:r>
              </a:p>
              <a:p>
                <a:r>
                  <a:rPr lang="ko-KR" altLang="en-US" dirty="0"/>
                  <a:t>가정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프로그램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ko-KR" altLang="en-US" dirty="0"/>
                  <a:t>가 존재해서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프로그램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</m:oMath>
                </a14:m>
                <a:r>
                  <a:rPr lang="ko-KR" altLang="en-US" dirty="0"/>
                  <a:t>에 대한 모든 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대해서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를 실행하면 종료할지 영원히 계속 수행될지 판단할 수 있다고 하자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프로그램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Yes/No</a:t>
                </a:r>
                <a:r>
                  <a:rPr lang="ko-KR" altLang="en-US" dirty="0"/>
                  <a:t>만을 대답하는 프로그램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프로그램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ko-KR" altLang="en-US" b="0" i="1" smtClean="0">
                        <a:latin typeface="Cambria Math"/>
                      </a:rPr>
                      <m:t>는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항상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종료함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프로그램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</m:oMath>
                </a14:m>
                <a:r>
                  <a:rPr lang="ko-KR" altLang="en-US" dirty="0"/>
                  <a:t>의 입력은 어떤 프로그램과 그 프로그램에 주어질 입력이고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출력은 종료 여부이다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실행하면 </a:t>
                </a:r>
                <a:r>
                  <a:rPr lang="en-US" altLang="ko-KR" dirty="0"/>
                  <a:t>Yes/No </a:t>
                </a:r>
                <a:r>
                  <a:rPr lang="ko-KR" altLang="en-US" dirty="0"/>
                  <a:t>중 하나를 출력하고 종료</a:t>
                </a:r>
                <a:endParaRPr lang="en-US" altLang="ko-KR" dirty="0"/>
              </a:p>
              <a:p>
                <a:r>
                  <a:rPr lang="ko-KR" altLang="en-US" dirty="0"/>
                  <a:t>누군가 저런 프로그램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ko-KR" altLang="en-US" dirty="0"/>
                  <a:t>를 만들었다고 가정하자는 것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3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78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kimsr\Christa\강연\MV5BMTQzMDEwNjUzNV5BMl5BanBnXkFtZTgwOTg2MzU0MzE@__V1_UY317_CR1,0,214,317_AL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492897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3469</Words>
  <Application>Microsoft Office PowerPoint</Application>
  <PresentationFormat>와이드스크린</PresentationFormat>
  <Paragraphs>473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굴림</vt:lpstr>
      <vt:lpstr>맑은 고딕</vt:lpstr>
      <vt:lpstr>Arial</vt:lpstr>
      <vt:lpstr>Cambria Math</vt:lpstr>
      <vt:lpstr>Consolas</vt:lpstr>
      <vt:lpstr>Miriam Fixed</vt:lpstr>
      <vt:lpstr>Wingdings</vt:lpstr>
      <vt:lpstr>Office 테마</vt:lpstr>
      <vt:lpstr>Why Study Algorithms Recursion, Data Structures Review</vt:lpstr>
      <vt:lpstr>Why Study Algorithms?</vt:lpstr>
      <vt:lpstr>The HALTING Problem</vt:lpstr>
      <vt:lpstr>The HALTING Problem</vt:lpstr>
      <vt:lpstr>The HALTING Problem</vt:lpstr>
      <vt:lpstr>The HALTING Problem</vt:lpstr>
      <vt:lpstr>The HALTING Problem</vt:lpstr>
      <vt:lpstr>The Proof (by Alan Turing!)</vt:lpstr>
      <vt:lpstr>PowerPoint 프레젠테이션</vt:lpstr>
      <vt:lpstr>The Proof (by Alan Turing!)</vt:lpstr>
      <vt:lpstr>The Proof (by Alan Turing!)</vt:lpstr>
      <vt:lpstr>HALTING can never be solved!</vt:lpstr>
      <vt:lpstr>Hacking을 막아 보자</vt:lpstr>
      <vt:lpstr>그런데...</vt:lpstr>
      <vt:lpstr>사실은…</vt:lpstr>
      <vt:lpstr>설명을 했더니…</vt:lpstr>
      <vt:lpstr>수학적 귀납법</vt:lpstr>
      <vt:lpstr>명제 P→Q 의 의미</vt:lpstr>
      <vt:lpstr>A Simple Code</vt:lpstr>
      <vt:lpstr>A Simpler Code</vt:lpstr>
      <vt:lpstr>The Proof (of Correctness)</vt:lpstr>
      <vt:lpstr>The Complexity</vt:lpstr>
      <vt:lpstr>Binary Search</vt:lpstr>
      <vt:lpstr>Recursive Binary Search</vt:lpstr>
      <vt:lpstr>Proof by Invariant</vt:lpstr>
      <vt:lpstr>Proof by Induction</vt:lpstr>
      <vt:lpstr>The Complexity</vt:lpstr>
      <vt:lpstr>What is LOG??????</vt:lpstr>
      <vt:lpstr>Selection Sort</vt:lpstr>
      <vt:lpstr>Proof of Correctness of Sorting</vt:lpstr>
      <vt:lpstr>Proof by Invariant</vt:lpstr>
      <vt:lpstr>PowerPoint 프레젠테이션</vt:lpstr>
      <vt:lpstr>Recursive Selection Sort</vt:lpstr>
      <vt:lpstr>Proof of Correctness of Sorting</vt:lpstr>
      <vt:lpstr>Proof by Induction</vt:lpstr>
      <vt:lpstr>The Complexity</vt:lpstr>
      <vt:lpstr>Merge Algorithm</vt:lpstr>
      <vt:lpstr>Recursive Merge Sort</vt:lpstr>
      <vt:lpstr>PowerPoint 프레젠테이션</vt:lpstr>
      <vt:lpstr>Proof by Induction</vt:lpstr>
      <vt:lpstr>The Complexity</vt:lpstr>
      <vt:lpstr>Quick Sort</vt:lpstr>
      <vt:lpstr>Proof by Induction</vt:lpstr>
      <vt:lpstr>The Complexity</vt:lpstr>
      <vt:lpstr>Data Structures Review</vt:lpstr>
      <vt:lpstr>Array</vt:lpstr>
      <vt:lpstr>Stack</vt:lpstr>
      <vt:lpstr>Queue</vt:lpstr>
      <vt:lpstr>Stack 구현 </vt:lpstr>
      <vt:lpstr>Queue 구현 </vt:lpstr>
      <vt:lpstr>Definition of Linked List</vt:lpstr>
      <vt:lpstr>Nodes are linked with pointers</vt:lpstr>
      <vt:lpstr>Nodes are linked with pointers</vt:lpstr>
      <vt:lpstr>Whole List</vt:lpstr>
      <vt:lpstr>Definition of Binary Search Tree</vt:lpstr>
      <vt:lpstr>Definition of Binary Search Tree</vt:lpstr>
      <vt:lpstr>Example</vt:lpstr>
      <vt:lpstr>Heap Insert</vt:lpstr>
      <vt:lpstr>Heap Delete</vt:lpstr>
      <vt:lpstr>AVL Tree Definition</vt:lpstr>
      <vt:lpstr>Height Bound?</vt:lpstr>
      <vt:lpstr>2-3 Tree</vt:lpstr>
      <vt:lpstr>PowerPoint 프레젠테이션</vt:lpstr>
      <vt:lpstr>Simple Graphs</vt:lpstr>
      <vt:lpstr>Simple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Start actual Coding, CPU-Memory Architeture, Variables, Addresses, Pointers</dc:title>
  <dc:creator>김성열</dc:creator>
  <cp:lastModifiedBy>김성열</cp:lastModifiedBy>
  <cp:revision>23</cp:revision>
  <dcterms:created xsi:type="dcterms:W3CDTF">2020-03-17T05:45:42Z</dcterms:created>
  <dcterms:modified xsi:type="dcterms:W3CDTF">2024-09-04T23:23:02Z</dcterms:modified>
</cp:coreProperties>
</file>