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8" r:id="rId3"/>
    <p:sldId id="284" r:id="rId4"/>
    <p:sldId id="285" r:id="rId5"/>
    <p:sldId id="286" r:id="rId6"/>
    <p:sldId id="290" r:id="rId7"/>
    <p:sldId id="291" r:id="rId8"/>
    <p:sldId id="287" r:id="rId9"/>
    <p:sldId id="292" r:id="rId10"/>
    <p:sldId id="289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7940" y="3675985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Як поводитися з іншими 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7" b="7776"/>
          <a:stretch/>
        </p:blipFill>
        <p:spPr>
          <a:xfrm>
            <a:off x="8436920" y="202563"/>
            <a:ext cx="3491223" cy="34949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0023" y="1764404"/>
            <a:ext cx="5998202" cy="443033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Хто належить до твоїх кіл спілкування?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r="10403" b="7672"/>
          <a:stretch/>
        </p:blipFill>
        <p:spPr>
          <a:xfrm>
            <a:off x="7440995" y="1084889"/>
            <a:ext cx="3158318" cy="56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ти не можеш контролювати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63384" y="1437948"/>
            <a:ext cx="3255561" cy="908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Ідеї інших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400" y="2902230"/>
            <a:ext cx="3255561" cy="90887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Смаки інших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28303" y="1437948"/>
            <a:ext cx="3620781" cy="908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Речі інших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26276" y="5806089"/>
            <a:ext cx="3595353" cy="9021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Слова інших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9808" y="4494810"/>
            <a:ext cx="3448744" cy="9021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Знання інших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37301" y="4494810"/>
            <a:ext cx="3578179" cy="901519"/>
          </a:xfrm>
          <a:prstGeom prst="rect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Дії та вчинки інших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91847" y="2902229"/>
            <a:ext cx="3423633" cy="908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Помилки  інших</a:t>
            </a:r>
            <a:endParaRPr lang="ru-RU" sz="32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10402" b="8169"/>
          <a:stretch/>
        </p:blipFill>
        <p:spPr>
          <a:xfrm>
            <a:off x="5289950" y="2498345"/>
            <a:ext cx="1647091" cy="30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ти можеш контролювати в собі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6478" y="2544425"/>
            <a:ext cx="3551563" cy="8938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вчинки та дії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6478" y="4545169"/>
            <a:ext cx="3551563" cy="9144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смаки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63248" y="5834130"/>
            <a:ext cx="3558381" cy="8105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знання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63247" y="1285180"/>
            <a:ext cx="3558381" cy="873916"/>
          </a:xfrm>
          <a:prstGeom prst="rect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слова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765962" y="4545169"/>
            <a:ext cx="3555351" cy="914401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помилки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65962" y="2544425"/>
            <a:ext cx="3555352" cy="8938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Свої ідеї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" b="7606"/>
          <a:stretch/>
        </p:blipFill>
        <p:spPr>
          <a:xfrm>
            <a:off x="4692116" y="2675352"/>
            <a:ext cx="2093030" cy="30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малюнки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2265" y="6050921"/>
            <a:ext cx="9937048" cy="669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/>
              <a:t>Обери</a:t>
            </a:r>
            <a:r>
              <a:rPr lang="uk-UA" sz="3200" b="1" dirty="0" smtClean="0"/>
              <a:t> слова, які не </a:t>
            </a:r>
            <a:r>
              <a:rPr lang="uk-UA" sz="3200" b="1" dirty="0" err="1" smtClean="0"/>
              <a:t>образять</a:t>
            </a:r>
            <a:r>
              <a:rPr lang="uk-UA" sz="3200" b="1" dirty="0" smtClean="0"/>
              <a:t> інших.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16007"/>
          <a:stretch/>
        </p:blipFill>
        <p:spPr>
          <a:xfrm>
            <a:off x="295428" y="3028454"/>
            <a:ext cx="2866546" cy="1891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 b="8544"/>
          <a:stretch/>
        </p:blipFill>
        <p:spPr>
          <a:xfrm>
            <a:off x="3391953" y="3673451"/>
            <a:ext cx="1924303" cy="20859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08" b="12896"/>
          <a:stretch/>
        </p:blipFill>
        <p:spPr>
          <a:xfrm>
            <a:off x="8735294" y="2980256"/>
            <a:ext cx="3090930" cy="28646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Овальная выноска 8"/>
          <p:cNvSpPr/>
          <p:nvPr/>
        </p:nvSpPr>
        <p:spPr>
          <a:xfrm>
            <a:off x="485750" y="1534329"/>
            <a:ext cx="2485902" cy="1414921"/>
          </a:xfrm>
          <a:prstGeom prst="wedgeEllipseCallou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err="1" smtClean="0"/>
              <a:t>Давай</a:t>
            </a:r>
            <a:r>
              <a:rPr lang="uk-UA" sz="2800" b="1" dirty="0" smtClean="0"/>
              <a:t> гратися разом</a:t>
            </a:r>
            <a:endParaRPr lang="ru-RU" sz="2800" b="1" dirty="0"/>
          </a:p>
        </p:txBody>
      </p:sp>
      <p:sp>
        <p:nvSpPr>
          <p:cNvPr id="10" name="Овальная выноска 9"/>
          <p:cNvSpPr/>
          <p:nvPr/>
        </p:nvSpPr>
        <p:spPr>
          <a:xfrm>
            <a:off x="9156982" y="1189251"/>
            <a:ext cx="2730116" cy="1421765"/>
          </a:xfrm>
          <a:prstGeom prst="wedgeEllipseCallou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Пограймо у футбол!</a:t>
            </a:r>
            <a:endParaRPr lang="ru-RU" sz="2800" b="1" dirty="0"/>
          </a:p>
        </p:txBody>
      </p:sp>
      <p:sp>
        <p:nvSpPr>
          <p:cNvPr id="11" name="Овальная выноска 10"/>
          <p:cNvSpPr/>
          <p:nvPr/>
        </p:nvSpPr>
        <p:spPr>
          <a:xfrm>
            <a:off x="3450401" y="1846585"/>
            <a:ext cx="2718067" cy="1674698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35369" y="1991869"/>
            <a:ext cx="236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Я не люблю дівчат у </a:t>
            </a:r>
            <a:r>
              <a:rPr lang="uk-UA" sz="2800" b="1" dirty="0" err="1" smtClean="0">
                <a:solidFill>
                  <a:schemeClr val="bg1"/>
                </a:solidFill>
              </a:rPr>
              <a:t>платячках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" name="Овальная выноска 12"/>
          <p:cNvSpPr/>
          <p:nvPr/>
        </p:nvSpPr>
        <p:spPr>
          <a:xfrm>
            <a:off x="6295491" y="1291062"/>
            <a:ext cx="2722344" cy="1483198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/>
              <a:t>Ок</a:t>
            </a:r>
            <a:r>
              <a:rPr lang="uk-UA" sz="3200" b="1" dirty="0" smtClean="0"/>
              <a:t>, трішечки.</a:t>
            </a:r>
            <a:endParaRPr lang="ru-RU" sz="3200" b="1" dirty="0"/>
          </a:p>
        </p:txBody>
      </p:sp>
      <p:sp>
        <p:nvSpPr>
          <p:cNvPr id="14" name="Овальная выноска 13"/>
          <p:cNvSpPr/>
          <p:nvPr/>
        </p:nvSpPr>
        <p:spPr>
          <a:xfrm>
            <a:off x="5467258" y="3690028"/>
            <a:ext cx="3117033" cy="1818576"/>
          </a:xfrm>
          <a:prstGeom prst="wedgeEllipseCallout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Я не люблю цей вид спорту</a:t>
            </a:r>
            <a:r>
              <a:rPr lang="uk-UA" sz="3600" b="1" dirty="0" smtClean="0"/>
              <a:t>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876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«Перевіряємо себе»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8390" y="1302110"/>
            <a:ext cx="11080584" cy="1228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Уяви, що навколо тебе є невидиме коло. Тепер дай відповіді на запитання.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2509" y="2682485"/>
            <a:ext cx="6485113" cy="11554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 потрібно перед входом до кімнати стукати у двері? Чому?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2507" y="5325632"/>
            <a:ext cx="6485113" cy="12425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До кого ти звернешся по допомогу у разі небезпеки?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508" y="3989721"/>
            <a:ext cx="6485113" cy="11840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Чим відрізняється спілкування з найближчими людьми і сторонніми.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4" b="7606"/>
          <a:stretch/>
        </p:blipFill>
        <p:spPr>
          <a:xfrm>
            <a:off x="8265197" y="2752378"/>
            <a:ext cx="2437148" cy="38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4049" y="1777284"/>
            <a:ext cx="6401754" cy="44141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 потрібний особистий простір рослинам?</a:t>
            </a:r>
          </a:p>
          <a:p>
            <a:pPr algn="ctr"/>
            <a:r>
              <a:rPr lang="uk-UA" sz="4800" b="1" dirty="0" smtClean="0"/>
              <a:t> А тваринам?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4" b="8169"/>
          <a:stretch/>
        </p:blipFill>
        <p:spPr>
          <a:xfrm>
            <a:off x="8231331" y="3245477"/>
            <a:ext cx="2089712" cy="32519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5" t="3005" r="15387" b="10986"/>
          <a:stretch/>
        </p:blipFill>
        <p:spPr>
          <a:xfrm>
            <a:off x="10216346" y="1160455"/>
            <a:ext cx="1355868" cy="19048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7887" r="21673" b="26760"/>
          <a:stretch/>
        </p:blipFill>
        <p:spPr>
          <a:xfrm>
            <a:off x="7293127" y="1295822"/>
            <a:ext cx="1469495" cy="1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Побесідуймо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96741" y="2163652"/>
            <a:ext cx="5710876" cy="39280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Що означає спілкуватися?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42" y="1315154"/>
            <a:ext cx="4775690" cy="5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417301"/>
            <a:ext cx="11127346" cy="5242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4271" y="1987584"/>
            <a:ext cx="67644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Спілкування </a:t>
            </a:r>
            <a:r>
              <a:rPr lang="uk-UA" sz="4000" b="1" dirty="0" smtClean="0">
                <a:solidFill>
                  <a:srgbClr val="2F3242"/>
                </a:solidFill>
              </a:rPr>
              <a:t>– це взаємодія, спільність інтересів, обмін інформацією, комунікація, чуттєве пізнання предметів навколишнього світу.</a:t>
            </a:r>
            <a:endParaRPr lang="ru-RU" sz="4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Мінілекція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9047" y="2691684"/>
            <a:ext cx="5133263" cy="2483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Спілкування буває:</a:t>
            </a:r>
            <a:endParaRPr lang="ru-RU" sz="5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23782" y="1416677"/>
            <a:ext cx="3400023" cy="1068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Вербальним 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420" y="3302161"/>
            <a:ext cx="3400023" cy="1068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Невербальним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416121" y="5174766"/>
            <a:ext cx="3400023" cy="10689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Внутрішнім</a:t>
            </a:r>
            <a:endParaRPr lang="ru-RU" sz="3600" b="1" dirty="0"/>
          </a:p>
        </p:txBody>
      </p:sp>
      <p:sp>
        <p:nvSpPr>
          <p:cNvPr id="10" name="Стрелка вправо 9"/>
          <p:cNvSpPr/>
          <p:nvPr/>
        </p:nvSpPr>
        <p:spPr>
          <a:xfrm rot="19606951">
            <a:off x="5621350" y="2437961"/>
            <a:ext cx="1468191" cy="507446"/>
          </a:xfrm>
          <a:prstGeom prst="right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89598">
            <a:off x="5775120" y="5021762"/>
            <a:ext cx="1468191" cy="507446"/>
          </a:xfrm>
          <a:prstGeom prst="right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5855591" y="3582911"/>
            <a:ext cx="1468191" cy="507446"/>
          </a:xfrm>
          <a:prstGeom prst="right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Вербальне спілкування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6361" y="1738649"/>
            <a:ext cx="6884598" cy="47315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До цього спілкування належить: мовлення, листування (</a:t>
            </a:r>
            <a:r>
              <a:rPr lang="uk-UA" sz="5400" b="1" dirty="0" err="1" smtClean="0"/>
              <a:t>есемески</a:t>
            </a:r>
            <a:r>
              <a:rPr lang="uk-UA" sz="5400" b="1" dirty="0" smtClean="0"/>
              <a:t> і повідомлення)</a:t>
            </a:r>
            <a:endParaRPr lang="ru-RU" sz="5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5" y="1876376"/>
            <a:ext cx="4456089" cy="44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Невербальне спілкування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9709" y="1476162"/>
            <a:ext cx="5954717" cy="47136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До невербального спілкування належить – жести, міміка, тембр голосу, поза.</a:t>
            </a:r>
            <a:endParaRPr lang="ru-RU" sz="5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5821" r="5665" b="20001"/>
          <a:stretch/>
        </p:blipFill>
        <p:spPr>
          <a:xfrm>
            <a:off x="6475280" y="1944710"/>
            <a:ext cx="5488074" cy="36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Внутрішнє спілкування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1926" y="1712890"/>
            <a:ext cx="6369635" cy="4275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Внутрішнє спілкування – це наш діалог з собою.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t="2562" r="17936" b="11615"/>
          <a:stretch/>
        </p:blipFill>
        <p:spPr>
          <a:xfrm>
            <a:off x="8100809" y="1326524"/>
            <a:ext cx="2552003" cy="53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Мінілекція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0258" y="1339403"/>
            <a:ext cx="7554491" cy="51901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Потреба у спілкуванні, з одного боку, - це потреба у нових враженнях, почуттях, знаннях, а з іншого боку – це потреба поділитися з кимось власними переживаннями і думками.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r="20302" b="7793"/>
          <a:stretch/>
        </p:blipFill>
        <p:spPr>
          <a:xfrm>
            <a:off x="8461421" y="1187692"/>
            <a:ext cx="3013656" cy="53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Мінілекція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4347" y="1456402"/>
            <a:ext cx="7734796" cy="482957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Здебільшого кожна людина має певне коло знайомих або друзів, з якими вона спілкується найбільш охоче. Кожній людині певною мірою властива потреба у спілкуванні.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r="20302" b="7793"/>
          <a:stretch/>
        </p:blipFill>
        <p:spPr>
          <a:xfrm>
            <a:off x="8461421" y="1187692"/>
            <a:ext cx="3013656" cy="53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322</Words>
  <Application>Microsoft Office PowerPoint</Application>
  <PresentationFormat>Произвольный</PresentationFormat>
  <Paragraphs>85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141</cp:revision>
  <dcterms:created xsi:type="dcterms:W3CDTF">2018-01-05T16:38:53Z</dcterms:created>
  <dcterms:modified xsi:type="dcterms:W3CDTF">2022-04-13T16:26:06Z</dcterms:modified>
</cp:coreProperties>
</file>