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1695" r:id="rId3"/>
    <p:sldId id="364" r:id="rId4"/>
    <p:sldId id="1681" r:id="rId5"/>
    <p:sldId id="2949" r:id="rId6"/>
    <p:sldId id="2950" r:id="rId7"/>
    <p:sldId id="2951" r:id="rId8"/>
    <p:sldId id="2952" r:id="rId9"/>
    <p:sldId id="2953" r:id="rId10"/>
    <p:sldId id="2954" r:id="rId11"/>
    <p:sldId id="2955" r:id="rId12"/>
    <p:sldId id="2956" r:id="rId13"/>
    <p:sldId id="2957" r:id="rId14"/>
    <p:sldId id="2958" r:id="rId15"/>
    <p:sldId id="2959" r:id="rId16"/>
    <p:sldId id="2960" r:id="rId17"/>
    <p:sldId id="2961" r:id="rId18"/>
    <p:sldId id="2962" r:id="rId19"/>
    <p:sldId id="2963" r:id="rId20"/>
    <p:sldId id="2964" r:id="rId21"/>
    <p:sldId id="2965" r:id="rId22"/>
    <p:sldId id="2966" r:id="rId23"/>
    <p:sldId id="2967" r:id="rId24"/>
    <p:sldId id="2968" r:id="rId25"/>
    <p:sldId id="2969" r:id="rId26"/>
    <p:sldId id="2394" r:id="rId27"/>
    <p:sldId id="1298" r:id="rId28"/>
    <p:sldId id="888" r:id="rId29"/>
    <p:sldId id="2941" r:id="rId30"/>
    <p:sldId id="2979" r:id="rId31"/>
    <p:sldId id="2971" r:id="rId32"/>
    <p:sldId id="2980" r:id="rId33"/>
    <p:sldId id="2972" r:id="rId34"/>
    <p:sldId id="2981" r:id="rId35"/>
    <p:sldId id="2982" r:id="rId36"/>
    <p:sldId id="2983" r:id="rId37"/>
    <p:sldId id="2973" r:id="rId38"/>
    <p:sldId id="2974" r:id="rId39"/>
    <p:sldId id="2975" r:id="rId40"/>
    <p:sldId id="2989" r:id="rId41"/>
    <p:sldId id="2990" r:id="rId42"/>
    <p:sldId id="2991" r:id="rId43"/>
    <p:sldId id="2984" r:id="rId44"/>
    <p:sldId id="2992" r:id="rId45"/>
    <p:sldId id="2985" r:id="rId46"/>
    <p:sldId id="2994" r:id="rId47"/>
    <p:sldId id="2996" r:id="rId48"/>
    <p:sldId id="965" r:id="rId49"/>
    <p:sldId id="300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5"/>
            <p14:sldId id="364"/>
            <p14:sldId id="1681"/>
            <p14:sldId id="2949"/>
            <p14:sldId id="2950"/>
            <p14:sldId id="2951"/>
            <p14:sldId id="2952"/>
            <p14:sldId id="2953"/>
            <p14:sldId id="2954"/>
            <p14:sldId id="2955"/>
            <p14:sldId id="2956"/>
            <p14:sldId id="2957"/>
            <p14:sldId id="2958"/>
            <p14:sldId id="2959"/>
            <p14:sldId id="2960"/>
            <p14:sldId id="2961"/>
            <p14:sldId id="2962"/>
            <p14:sldId id="2963"/>
            <p14:sldId id="2964"/>
            <p14:sldId id="2965"/>
            <p14:sldId id="2966"/>
            <p14:sldId id="2967"/>
            <p14:sldId id="2968"/>
            <p14:sldId id="2969"/>
            <p14:sldId id="2394"/>
            <p14:sldId id="1298"/>
            <p14:sldId id="888"/>
            <p14:sldId id="2941"/>
            <p14:sldId id="2979"/>
            <p14:sldId id="2971"/>
            <p14:sldId id="2980"/>
            <p14:sldId id="2972"/>
            <p14:sldId id="2981"/>
            <p14:sldId id="2982"/>
            <p14:sldId id="2983"/>
            <p14:sldId id="2973"/>
            <p14:sldId id="2974"/>
            <p14:sldId id="2975"/>
            <p14:sldId id="2989"/>
            <p14:sldId id="2990"/>
            <p14:sldId id="2991"/>
            <p14:sldId id="2984"/>
            <p14:sldId id="2992"/>
            <p14:sldId id="2985"/>
            <p14:sldId id="2994"/>
            <p14:sldId id="2996"/>
          </p14:sldIdLst>
        </p14:section>
        <p14:section name="Раздел без заголовка" id="{AC9334F8-F988-4E78-9E68-3A8F16322EC6}">
          <p14:sldIdLst>
            <p14:sldId id="965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2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5621"/>
    <a:srgbClr val="C76F26"/>
    <a:srgbClr val="EDCBAC"/>
    <a:srgbClr val="1A360B"/>
    <a:srgbClr val="39B53B"/>
    <a:srgbClr val="2F3242"/>
    <a:srgbClr val="FF99FF"/>
    <a:srgbClr val="FF5050"/>
    <a:srgbClr val="FFFF00"/>
    <a:srgbClr val="56B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29.png"/><Relationship Id="rId7" Type="http://schemas.openxmlformats.org/officeDocument/2006/relationships/image" Target="../media/image51.png"/><Relationship Id="rId12" Type="http://schemas.openxmlformats.org/officeDocument/2006/relationships/image" Target="../media/image45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55.png"/><Relationship Id="rId5" Type="http://schemas.openxmlformats.org/officeDocument/2006/relationships/image" Target="../media/image38.png"/><Relationship Id="rId10" Type="http://schemas.openxmlformats.org/officeDocument/2006/relationships/image" Target="../media/image54.png"/><Relationship Id="rId4" Type="http://schemas.openxmlformats.org/officeDocument/2006/relationships/image" Target="../media/image37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29.png"/><Relationship Id="rId7" Type="http://schemas.openxmlformats.org/officeDocument/2006/relationships/image" Target="../media/image60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9.jpe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61.png"/><Relationship Id="rId5" Type="http://schemas.openxmlformats.org/officeDocument/2006/relationships/image" Target="../media/image38.png"/><Relationship Id="rId15" Type="http://schemas.openxmlformats.org/officeDocument/2006/relationships/image" Target="../media/image65.png"/><Relationship Id="rId10" Type="http://schemas.openxmlformats.org/officeDocument/2006/relationships/image" Target="../media/image54.png"/><Relationship Id="rId4" Type="http://schemas.openxmlformats.org/officeDocument/2006/relationships/image" Target="../media/image37.png"/><Relationship Id="rId9" Type="http://schemas.openxmlformats.org/officeDocument/2006/relationships/image" Target="../media/image53.png"/><Relationship Id="rId1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40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789903"/>
            <a:ext cx="87291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Розв’язування задач на час. Ділення трицифрових чисел на двоцифрові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CE223C-5599-4259-B139-A600190F7A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1075" y="1170570"/>
            <a:ext cx="5584193" cy="361933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80D81D53-BAD8-4C18-9D0A-D3D769D9ACD4}"/>
              </a:ext>
            </a:extLst>
          </p:cNvPr>
          <p:cNvSpPr txBox="1"/>
          <p:nvPr/>
        </p:nvSpPr>
        <p:spPr>
          <a:xfrm>
            <a:off x="2907957" y="150023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у нас є часу, щоб забрати монети?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03F9380-43B1-4CAA-9BCD-1F693B5454A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290" y="1474308"/>
            <a:ext cx="4613259" cy="50575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AF7055C-1FAE-46E8-8AD0-E2E224EC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6542" y="1222513"/>
            <a:ext cx="3232970" cy="53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7467127" y="1572235"/>
            <a:ext cx="4134678" cy="944609"/>
          </a:xfrm>
          <a:prstGeom prst="wedgeRoundRectCallout">
            <a:avLst>
              <a:gd name="adj1" fmla="val -58092"/>
              <a:gd name="adj2" fmla="val 78495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1 год : 3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7109512" y="3774143"/>
            <a:ext cx="4613259" cy="1639957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20 хв</a:t>
            </a:r>
          </a:p>
        </p:txBody>
      </p:sp>
    </p:spTree>
    <p:extLst>
      <p:ext uri="{BB962C8B-B14F-4D97-AF65-F5344CB8AC3E}">
        <p14:creationId xmlns:p14="http://schemas.microsoft.com/office/powerpoint/2010/main" val="17858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у нас є часу, щоб забрати монети?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03F9380-43B1-4CAA-9BCD-1F693B5454A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290" y="1474308"/>
            <a:ext cx="4613259" cy="50575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AF7055C-1FAE-46E8-8AD0-E2E224EC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6542" y="1222513"/>
            <a:ext cx="3232970" cy="53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7467127" y="1572235"/>
            <a:ext cx="4134678" cy="944609"/>
          </a:xfrm>
          <a:prstGeom prst="wedgeRoundRectCallout">
            <a:avLst>
              <a:gd name="adj1" fmla="val -58092"/>
              <a:gd name="adj2" fmla="val 78495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1 год : 4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7109512" y="3774143"/>
            <a:ext cx="4613259" cy="1639957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15 хв</a:t>
            </a:r>
          </a:p>
        </p:txBody>
      </p:sp>
    </p:spTree>
    <p:extLst>
      <p:ext uri="{BB962C8B-B14F-4D97-AF65-F5344CB8AC3E}">
        <p14:creationId xmlns:p14="http://schemas.microsoft.com/office/powerpoint/2010/main" val="8431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у нас є часу, щоб забрати монети?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03F9380-43B1-4CAA-9BCD-1F693B5454A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290" y="1474308"/>
            <a:ext cx="4613259" cy="50575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AF7055C-1FAE-46E8-8AD0-E2E224EC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6542" y="1222513"/>
            <a:ext cx="3232970" cy="53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7467127" y="1572235"/>
            <a:ext cx="4134678" cy="944609"/>
          </a:xfrm>
          <a:prstGeom prst="wedgeRoundRectCallout">
            <a:avLst>
              <a:gd name="adj1" fmla="val -58092"/>
              <a:gd name="adj2" fmla="val 78495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1 год : 5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7109512" y="3774143"/>
            <a:ext cx="4613259" cy="1639957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12 хв</a:t>
            </a:r>
          </a:p>
        </p:txBody>
      </p:sp>
    </p:spTree>
    <p:extLst>
      <p:ext uri="{BB962C8B-B14F-4D97-AF65-F5344CB8AC3E}">
        <p14:creationId xmlns:p14="http://schemas.microsoft.com/office/powerpoint/2010/main" val="23654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у нас є часу, щоб забрати монети?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03F9380-43B1-4CAA-9BCD-1F693B5454A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290" y="1474308"/>
            <a:ext cx="4613259" cy="50575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AF7055C-1FAE-46E8-8AD0-E2E224EC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6542" y="1222513"/>
            <a:ext cx="3232970" cy="53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7467127" y="1572235"/>
            <a:ext cx="4134678" cy="944609"/>
          </a:xfrm>
          <a:prstGeom prst="wedgeRoundRectCallout">
            <a:avLst>
              <a:gd name="adj1" fmla="val -58092"/>
              <a:gd name="adj2" fmla="val 78495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1 год : 6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7109512" y="3774143"/>
            <a:ext cx="4613259" cy="1639957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10 хв</a:t>
            </a:r>
          </a:p>
        </p:txBody>
      </p:sp>
    </p:spTree>
    <p:extLst>
      <p:ext uri="{BB962C8B-B14F-4D97-AF65-F5344CB8AC3E}">
        <p14:creationId xmlns:p14="http://schemas.microsoft.com/office/powerpoint/2010/main" val="113563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у нас є часу, щоб забрати монети?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03F9380-43B1-4CAA-9BCD-1F693B5454A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290" y="1474308"/>
            <a:ext cx="4613259" cy="50575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AF7055C-1FAE-46E8-8AD0-E2E224EC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6542" y="1222513"/>
            <a:ext cx="3232970" cy="53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7467127" y="1572235"/>
            <a:ext cx="4134678" cy="944609"/>
          </a:xfrm>
          <a:prstGeom prst="wedgeRoundRectCallout">
            <a:avLst>
              <a:gd name="adj1" fmla="val -58092"/>
              <a:gd name="adj2" fmla="val 78495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1 год : 10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7109512" y="3774143"/>
            <a:ext cx="4613259" cy="1639957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6 хв</a:t>
            </a:r>
          </a:p>
        </p:txBody>
      </p:sp>
    </p:spTree>
    <p:extLst>
      <p:ext uri="{BB962C8B-B14F-4D97-AF65-F5344CB8AC3E}">
        <p14:creationId xmlns:p14="http://schemas.microsoft.com/office/powerpoint/2010/main" val="18771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у нас є часу, щоб забрати монети?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03F9380-43B1-4CAA-9BCD-1F693B5454A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290" y="1474308"/>
            <a:ext cx="4613259" cy="50575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AF7055C-1FAE-46E8-8AD0-E2E224EC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6542" y="1222513"/>
            <a:ext cx="3232970" cy="53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7467127" y="1572235"/>
            <a:ext cx="4134678" cy="944609"/>
          </a:xfrm>
          <a:prstGeom prst="wedgeRoundRectCallout">
            <a:avLst>
              <a:gd name="adj1" fmla="val -58092"/>
              <a:gd name="adj2" fmla="val 78495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1 год : 12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7109512" y="3774143"/>
            <a:ext cx="4613259" cy="1639957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5 хв</a:t>
            </a:r>
          </a:p>
        </p:txBody>
      </p:sp>
    </p:spTree>
    <p:extLst>
      <p:ext uri="{BB962C8B-B14F-4D97-AF65-F5344CB8AC3E}">
        <p14:creationId xmlns:p14="http://schemas.microsoft.com/office/powerpoint/2010/main" val="218882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у нас є часу, щоб забрати монети?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03F9380-43B1-4CAA-9BCD-1F693B5454A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290" y="1474308"/>
            <a:ext cx="4613259" cy="50575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AF7055C-1FAE-46E8-8AD0-E2E224EC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6542" y="1222513"/>
            <a:ext cx="3232970" cy="53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7467127" y="1572235"/>
            <a:ext cx="4134678" cy="944609"/>
          </a:xfrm>
          <a:prstGeom prst="wedgeRoundRectCallout">
            <a:avLst>
              <a:gd name="adj1" fmla="val -58092"/>
              <a:gd name="adj2" fmla="val 78495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1 год : 15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7109512" y="3774143"/>
            <a:ext cx="4613259" cy="1639957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4 хв</a:t>
            </a:r>
          </a:p>
        </p:txBody>
      </p:sp>
    </p:spTree>
    <p:extLst>
      <p:ext uri="{BB962C8B-B14F-4D97-AF65-F5344CB8AC3E}">
        <p14:creationId xmlns:p14="http://schemas.microsoft.com/office/powerpoint/2010/main" val="275810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у нас є часу, щоб забрати монети?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03F9380-43B1-4CAA-9BCD-1F693B5454A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290" y="1474308"/>
            <a:ext cx="4613259" cy="50575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AF7055C-1FAE-46E8-8AD0-E2E224EC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6542" y="1222513"/>
            <a:ext cx="3232970" cy="53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7467127" y="1572235"/>
            <a:ext cx="4134678" cy="944609"/>
          </a:xfrm>
          <a:prstGeom prst="wedgeRoundRectCallout">
            <a:avLst>
              <a:gd name="adj1" fmla="val -58092"/>
              <a:gd name="adj2" fmla="val 78495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1 год : 20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7109512" y="3774143"/>
            <a:ext cx="4613259" cy="1639957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3 хв</a:t>
            </a:r>
          </a:p>
        </p:txBody>
      </p:sp>
    </p:spTree>
    <p:extLst>
      <p:ext uri="{BB962C8B-B14F-4D97-AF65-F5344CB8AC3E}">
        <p14:creationId xmlns:p14="http://schemas.microsoft.com/office/powerpoint/2010/main" val="80792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Щоб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нас відпустив скажіть скільки буде …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4028661" y="1287336"/>
            <a:ext cx="7798904" cy="1932942"/>
          </a:xfrm>
          <a:prstGeom prst="wedgeRoundRectCallout">
            <a:avLst>
              <a:gd name="adj1" fmla="val -57837"/>
              <a:gd name="adj2" fmla="val 29132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/>
              <a:t>1 м : 2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4028661" y="3714509"/>
            <a:ext cx="7791161" cy="2737874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50 см</a:t>
            </a:r>
          </a:p>
        </p:txBody>
      </p:sp>
      <p:pic>
        <p:nvPicPr>
          <p:cNvPr id="7170" name="Picture 2" descr="Transparent Background Leprechaun Png , Transparent Cartoon - Jing.fm">
            <a:extLst>
              <a:ext uri="{FF2B5EF4-FFF2-40B4-BE49-F238E27FC236}">
                <a16:creationId xmlns:a16="http://schemas.microsoft.com/office/drawing/2014/main" id="{124430A1-4887-4A48-9EA2-F76E47429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838" y="1287336"/>
            <a:ext cx="2389327" cy="51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5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Щоб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нас відпустив скажіть скільки буде …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4028661" y="1287336"/>
            <a:ext cx="7798904" cy="1932942"/>
          </a:xfrm>
          <a:prstGeom prst="wedgeRoundRectCallout">
            <a:avLst>
              <a:gd name="adj1" fmla="val -57837"/>
              <a:gd name="adj2" fmla="val 29132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/>
              <a:t>1 м : 4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4028661" y="3714509"/>
            <a:ext cx="7791161" cy="2737874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25 см</a:t>
            </a:r>
          </a:p>
        </p:txBody>
      </p:sp>
      <p:pic>
        <p:nvPicPr>
          <p:cNvPr id="7170" name="Picture 2" descr="Transparent Background Leprechaun Png , Transparent Cartoon - Jing.fm">
            <a:extLst>
              <a:ext uri="{FF2B5EF4-FFF2-40B4-BE49-F238E27FC236}">
                <a16:creationId xmlns:a16="http://schemas.microsoft.com/office/drawing/2014/main" id="{124430A1-4887-4A48-9EA2-F76E47429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838" y="1287336"/>
            <a:ext cx="2389327" cy="51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1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CF9A45-A34F-4353-B934-07B60F16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886" y="2170899"/>
            <a:ext cx="9861349" cy="45889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660936" y="1363390"/>
            <a:ext cx="4733523" cy="1464231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dirty="0"/>
              <a:t>В казку вирушимо разом,</a:t>
            </a:r>
          </a:p>
          <a:p>
            <a:r>
              <a:rPr lang="uk-UA" dirty="0"/>
              <a:t>Перешкоди всі пройдем,</a:t>
            </a:r>
          </a:p>
          <a:p>
            <a:r>
              <a:rPr lang="uk-UA" dirty="0"/>
              <a:t>А хто буде сумувати,</a:t>
            </a:r>
          </a:p>
          <a:p>
            <a:r>
              <a:rPr lang="uk-UA" dirty="0"/>
              <a:t>Із собою не візьмем.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4114-372A-4799-85AF-BDFEBB793F89}"/>
              </a:ext>
            </a:extLst>
          </p:cNvPr>
          <p:cNvSpPr txBox="1"/>
          <p:nvPr/>
        </p:nvSpPr>
        <p:spPr>
          <a:xfrm>
            <a:off x="6614662" y="1548083"/>
            <a:ext cx="4733523" cy="1123712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sz="2000" dirty="0" err="1"/>
              <a:t>Дзвени</a:t>
            </a:r>
            <a:r>
              <a:rPr lang="uk-UA" sz="2000" dirty="0"/>
              <a:t>, дзвіночку, гучніш</a:t>
            </a:r>
          </a:p>
          <a:p>
            <a:r>
              <a:rPr lang="uk-UA" sz="2000" dirty="0"/>
              <a:t>І всім, хто любить казку,</a:t>
            </a:r>
          </a:p>
          <a:p>
            <a:r>
              <a:rPr lang="uk-UA" sz="2000" dirty="0"/>
              <a:t>Допоможи скоріш!</a:t>
            </a:r>
          </a:p>
        </p:txBody>
      </p:sp>
    </p:spTree>
    <p:extLst>
      <p:ext uri="{BB962C8B-B14F-4D97-AF65-F5344CB8AC3E}">
        <p14:creationId xmlns:p14="http://schemas.microsoft.com/office/powerpoint/2010/main" val="15938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Щоб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нас відпустив скажіть скільки буде …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4028661" y="1287336"/>
            <a:ext cx="7798904" cy="1932942"/>
          </a:xfrm>
          <a:prstGeom prst="wedgeRoundRectCallout">
            <a:avLst>
              <a:gd name="adj1" fmla="val -57837"/>
              <a:gd name="adj2" fmla="val 29132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/>
              <a:t>1 м : 5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4028661" y="3714509"/>
            <a:ext cx="7791161" cy="2737874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20 см</a:t>
            </a:r>
          </a:p>
        </p:txBody>
      </p:sp>
      <p:pic>
        <p:nvPicPr>
          <p:cNvPr id="7170" name="Picture 2" descr="Transparent Background Leprechaun Png , Transparent Cartoon - Jing.fm">
            <a:extLst>
              <a:ext uri="{FF2B5EF4-FFF2-40B4-BE49-F238E27FC236}">
                <a16:creationId xmlns:a16="http://schemas.microsoft.com/office/drawing/2014/main" id="{124430A1-4887-4A48-9EA2-F76E47429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838" y="1287336"/>
            <a:ext cx="2389327" cy="51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0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Щоб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нас відпустив скажіть скільки буде …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4028661" y="1287336"/>
            <a:ext cx="7798904" cy="1932942"/>
          </a:xfrm>
          <a:prstGeom prst="wedgeRoundRectCallout">
            <a:avLst>
              <a:gd name="adj1" fmla="val -57837"/>
              <a:gd name="adj2" fmla="val 29132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/>
              <a:t>1 м : 10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4028661" y="3714509"/>
            <a:ext cx="7791161" cy="2737874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10 см</a:t>
            </a:r>
          </a:p>
        </p:txBody>
      </p:sp>
      <p:pic>
        <p:nvPicPr>
          <p:cNvPr id="7170" name="Picture 2" descr="Transparent Background Leprechaun Png , Transparent Cartoon - Jing.fm">
            <a:extLst>
              <a:ext uri="{FF2B5EF4-FFF2-40B4-BE49-F238E27FC236}">
                <a16:creationId xmlns:a16="http://schemas.microsoft.com/office/drawing/2014/main" id="{124430A1-4887-4A48-9EA2-F76E47429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838" y="1287336"/>
            <a:ext cx="2389327" cy="51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7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Щоб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нас відпустив скажіть скільки буде …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4028661" y="1287336"/>
            <a:ext cx="7798904" cy="1932942"/>
          </a:xfrm>
          <a:prstGeom prst="wedgeRoundRectCallout">
            <a:avLst>
              <a:gd name="adj1" fmla="val -57837"/>
              <a:gd name="adj2" fmla="val 29132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/>
              <a:t>1 м : 20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4028661" y="3714509"/>
            <a:ext cx="7791161" cy="2737874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5 см</a:t>
            </a:r>
          </a:p>
        </p:txBody>
      </p:sp>
      <p:pic>
        <p:nvPicPr>
          <p:cNvPr id="7170" name="Picture 2" descr="Transparent Background Leprechaun Png , Transparent Cartoon - Jing.fm">
            <a:extLst>
              <a:ext uri="{FF2B5EF4-FFF2-40B4-BE49-F238E27FC236}">
                <a16:creationId xmlns:a16="http://schemas.microsoft.com/office/drawing/2014/main" id="{124430A1-4887-4A48-9EA2-F76E47429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838" y="1287336"/>
            <a:ext cx="2389327" cy="51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13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Щоб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нас відпустив скажіть скільки буде …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4028661" y="1287336"/>
            <a:ext cx="7798904" cy="1932942"/>
          </a:xfrm>
          <a:prstGeom prst="wedgeRoundRectCallout">
            <a:avLst>
              <a:gd name="adj1" fmla="val -57837"/>
              <a:gd name="adj2" fmla="val 29132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/>
              <a:t>1 м : 25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4028661" y="3714509"/>
            <a:ext cx="7791161" cy="2737874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4 см</a:t>
            </a:r>
          </a:p>
        </p:txBody>
      </p:sp>
      <p:pic>
        <p:nvPicPr>
          <p:cNvPr id="7170" name="Picture 2" descr="Transparent Background Leprechaun Png , Transparent Cartoon - Jing.fm">
            <a:extLst>
              <a:ext uri="{FF2B5EF4-FFF2-40B4-BE49-F238E27FC236}">
                <a16:creationId xmlns:a16="http://schemas.microsoft.com/office/drawing/2014/main" id="{124430A1-4887-4A48-9EA2-F76E47429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838" y="1287336"/>
            <a:ext cx="2389327" cy="51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Щоб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нас відпустив скажіть скільки буде …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4028661" y="1287336"/>
            <a:ext cx="7798904" cy="1932942"/>
          </a:xfrm>
          <a:prstGeom prst="wedgeRoundRectCallout">
            <a:avLst>
              <a:gd name="adj1" fmla="val -57837"/>
              <a:gd name="adj2" fmla="val 29132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/>
              <a:t>1 м : 50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4028661" y="3714509"/>
            <a:ext cx="7791161" cy="2737874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2 см</a:t>
            </a:r>
          </a:p>
        </p:txBody>
      </p:sp>
      <p:pic>
        <p:nvPicPr>
          <p:cNvPr id="7170" name="Picture 2" descr="Transparent Background Leprechaun Png , Transparent Cartoon - Jing.fm">
            <a:extLst>
              <a:ext uri="{FF2B5EF4-FFF2-40B4-BE49-F238E27FC236}">
                <a16:creationId xmlns:a16="http://schemas.microsoft.com/office/drawing/2014/main" id="{124430A1-4887-4A48-9EA2-F76E47429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838" y="1287336"/>
            <a:ext cx="2389327" cy="51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35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Щоб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нас відпустив скажіть скільки буде …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4028661" y="1287336"/>
            <a:ext cx="7798904" cy="1932942"/>
          </a:xfrm>
          <a:prstGeom prst="wedgeRoundRectCallout">
            <a:avLst>
              <a:gd name="adj1" fmla="val -57837"/>
              <a:gd name="adj2" fmla="val 29132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/>
              <a:t>1 м : 100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4028661" y="3714509"/>
            <a:ext cx="7791161" cy="2737874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1 см</a:t>
            </a:r>
          </a:p>
        </p:txBody>
      </p:sp>
      <p:pic>
        <p:nvPicPr>
          <p:cNvPr id="7170" name="Picture 2" descr="Transparent Background Leprechaun Png , Transparent Cartoon - Jing.fm">
            <a:extLst>
              <a:ext uri="{FF2B5EF4-FFF2-40B4-BE49-F238E27FC236}">
                <a16:creationId xmlns:a16="http://schemas.microsoft.com/office/drawing/2014/main" id="{124430A1-4887-4A48-9EA2-F76E47429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838" y="1287336"/>
            <a:ext cx="2389327" cy="51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6AC6A0-AAB7-47FE-986E-ED8113563FB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4067" y="1181954"/>
            <a:ext cx="2901901" cy="15606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B76C40C2-BF8C-435C-AE2A-62750E1323AD}"/>
              </a:ext>
            </a:extLst>
          </p:cNvPr>
          <p:cNvSpPr/>
          <p:nvPr/>
        </p:nvSpPr>
        <p:spPr>
          <a:xfrm>
            <a:off x="279800" y="5358084"/>
            <a:ext cx="11726670" cy="120975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Запишіть каліграфічно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</a:rPr>
              <a:t>останні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</a:rPr>
              <a:t>результати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</a:rPr>
              <a:t>обчислень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</a:rPr>
              <a:t> в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</a:rPr>
              <a:t>кожній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</a:rPr>
              <a:t>величині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</a:rPr>
              <a:t>.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8421C25-28EF-4BF8-963C-5AD16B65E00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912260" y="3325404"/>
            <a:ext cx="406061" cy="86478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78B8D98-B95F-4B2A-9A0B-F1D13ECE9B5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366325" y="3325404"/>
            <a:ext cx="406061" cy="86478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FF11627-87A4-4FAA-9691-239A0E5F0A4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820390" y="3325404"/>
            <a:ext cx="406061" cy="86478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FBFB13A-D996-4E30-96A4-AC2C813E23E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2681262" y="3325404"/>
            <a:ext cx="406061" cy="86478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F121EE3-5FBF-4A7C-9B5F-917075EACB2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3556990" y="3325404"/>
            <a:ext cx="406061" cy="86478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913A26A-7F77-49E5-A7F6-C299FBB75EF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4454288" y="3325404"/>
            <a:ext cx="406061" cy="864786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27A45BB3-3B61-4EFA-913A-A9A0BAEB927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4908353" y="3325404"/>
            <a:ext cx="406061" cy="8647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BCD153F-F9AA-4CB7-961B-0640E0FF2B3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5362418" y="3325404"/>
            <a:ext cx="406061" cy="86478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A7DEA30-E2F8-42BE-AC43-3B0D6767FCF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6223290" y="3325404"/>
            <a:ext cx="406061" cy="86478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452F42B-9672-4523-A969-3F6CD8D894D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7099018" y="3325404"/>
            <a:ext cx="406061" cy="86478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706F6C3E-7DA1-4036-85DC-E11B15E847D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036362" y="3325404"/>
            <a:ext cx="406061" cy="864786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7D40DC5C-2A9D-4540-88EB-32FB04B39C2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490427" y="3325404"/>
            <a:ext cx="406061" cy="86478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A523BBC1-40CC-46AC-867F-D9726AFCA9D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944492" y="3325404"/>
            <a:ext cx="406061" cy="864786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775F9B8-577D-4C13-B075-4D11366F7D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9805364" y="3325404"/>
            <a:ext cx="406061" cy="86478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C0F8BB78-5C9B-4BED-9E41-736348D0328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0681092" y="3325404"/>
            <a:ext cx="406061" cy="8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65C17A-E1C9-4A46-9EC0-2E1BF1E3B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5" y="1195754"/>
            <a:ext cx="11873617" cy="55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7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92-93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8E7C2C-9060-4F45-884B-0449A2097F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570" y="1456402"/>
            <a:ext cx="4393624" cy="529518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2" name="Скругленный прямоугольник 41">
            <a:extLst>
              <a:ext uri="{FF2B5EF4-FFF2-40B4-BE49-F238E27FC236}">
                <a16:creationId xmlns:a16="http://schemas.microsoft.com/office/drawing/2014/main" id="{650029C2-BF25-43E1-A2F2-883E2B82BF28}"/>
              </a:ext>
            </a:extLst>
          </p:cNvPr>
          <p:cNvSpPr/>
          <p:nvPr/>
        </p:nvSpPr>
        <p:spPr>
          <a:xfrm>
            <a:off x="5009322" y="1297376"/>
            <a:ext cx="6788425" cy="5182937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теплиці розквітло 96 тюльпанів. Третя частина – рожеві та червоні. Скільки окремо рожевих і червоних тюльпанів розквітло, якщо їх було порівну?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921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0011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Психолог</a:t>
            </a:r>
            <a:r>
              <a:rPr lang="uk-UA" sz="2000" b="1" dirty="0" err="1">
                <a:solidFill>
                  <a:schemeClr val="bg1"/>
                </a:solidFill>
              </a:rPr>
              <a:t>ічна</a:t>
            </a:r>
            <a:r>
              <a:rPr lang="uk-UA" sz="2000" b="1" dirty="0">
                <a:solidFill>
                  <a:schemeClr val="bg1"/>
                </a:solidFill>
              </a:rPr>
              <a:t> </a:t>
            </a:r>
            <a:r>
              <a:rPr lang="uk-UA" sz="2000" b="1">
                <a:solidFill>
                  <a:schemeClr val="bg1"/>
                </a:solidFill>
              </a:rPr>
              <a:t>вправа «</a:t>
            </a:r>
            <a:r>
              <a:rPr lang="ru-RU" sz="2000" b="1" dirty="0">
                <a:solidFill>
                  <a:schemeClr val="bg1"/>
                </a:solidFill>
              </a:rPr>
              <a:t>М</a:t>
            </a:r>
            <a:r>
              <a:rPr lang="uk-UA" sz="2000" b="1" dirty="0" err="1">
                <a:solidFill>
                  <a:schemeClr val="bg1"/>
                </a:solidFill>
              </a:rPr>
              <a:t>ій</a:t>
            </a:r>
            <a:r>
              <a:rPr lang="uk-UA" sz="2000" b="1" dirty="0">
                <a:solidFill>
                  <a:schemeClr val="bg1"/>
                </a:solidFill>
              </a:rPr>
              <a:t> дарунок»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C77311-D8B7-4227-92ED-8BBA32B64A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28" y="1456402"/>
            <a:ext cx="2892781" cy="507593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978E18-D51E-4217-8653-25CCF15B60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4464" y="1515930"/>
            <a:ext cx="2892781" cy="5075931"/>
          </a:xfrm>
          <a:prstGeom prst="rect">
            <a:avLst/>
          </a:prstGeom>
        </p:spPr>
      </p:pic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D7D3FF83-1611-4D2C-AB73-2A84B81EE5B6}"/>
              </a:ext>
            </a:extLst>
          </p:cNvPr>
          <p:cNvSpPr/>
          <p:nvPr/>
        </p:nvSpPr>
        <p:spPr>
          <a:xfrm>
            <a:off x="2851550" y="1635549"/>
            <a:ext cx="6718434" cy="1029903"/>
          </a:xfrm>
          <a:prstGeom prst="roundRect">
            <a:avLst/>
          </a:prstGeom>
          <a:solidFill>
            <a:srgbClr val="E9131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Доброго ранку, ……. . Я бажаю тобі веселого дня!</a:t>
            </a:r>
          </a:p>
        </p:txBody>
      </p:sp>
      <p:sp>
        <p:nvSpPr>
          <p:cNvPr id="16" name="Прямокутник: округлені кути 15">
            <a:extLst>
              <a:ext uri="{FF2B5EF4-FFF2-40B4-BE49-F238E27FC236}">
                <a16:creationId xmlns:a16="http://schemas.microsoft.com/office/drawing/2014/main" id="{C22D66B5-A3F8-4C79-94F4-AC9B8CA0BB2E}"/>
              </a:ext>
            </a:extLst>
          </p:cNvPr>
          <p:cNvSpPr/>
          <p:nvPr/>
        </p:nvSpPr>
        <p:spPr>
          <a:xfrm>
            <a:off x="3516949" y="3162646"/>
            <a:ext cx="6718434" cy="1029903"/>
          </a:xfrm>
          <a:prstGeom prst="roundRect">
            <a:avLst/>
          </a:prstGeom>
          <a:solidFill>
            <a:srgbClr val="E9131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Привіт, ……. . Я дуже радий тебе бачити!</a:t>
            </a:r>
          </a:p>
        </p:txBody>
      </p: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0C971647-AADC-46FE-BB94-51DE409DDB25}"/>
              </a:ext>
            </a:extLst>
          </p:cNvPr>
          <p:cNvSpPr/>
          <p:nvPr/>
        </p:nvSpPr>
        <p:spPr>
          <a:xfrm>
            <a:off x="2631426" y="4784693"/>
            <a:ext cx="6718434" cy="1029903"/>
          </a:xfrm>
          <a:prstGeom prst="roundRect">
            <a:avLst/>
          </a:prstGeom>
          <a:solidFill>
            <a:srgbClr val="E9131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Вітаю тебе, ……. . Я хочу, щоб день у тебе був щасливим!</a:t>
            </a:r>
          </a:p>
        </p:txBody>
      </p:sp>
    </p:spTree>
    <p:extLst>
      <p:ext uri="{BB962C8B-B14F-4D97-AF65-F5344CB8AC3E}">
        <p14:creationId xmlns:p14="http://schemas.microsoft.com/office/powerpoint/2010/main" val="39690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8E7C2C-9060-4F45-884B-0449A2097F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505" y="2399767"/>
            <a:ext cx="3602418" cy="43416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67B7AD3-D232-4D65-A7C2-FFA94C9332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D35AB73-6275-417D-A9D1-143182835F3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6901BC7-18CF-4BBF-A8A1-1DBB6EC52C4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4E562F-2F27-4D89-BEC3-E1BCCB090839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714B296-BBA5-4771-94FB-24578419096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3352" y="2026537"/>
            <a:ext cx="363461" cy="6081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5E5DCD-8B7C-43A7-9E6D-C42A5CD38AAA}"/>
              </a:ext>
            </a:extLst>
          </p:cNvPr>
          <p:cNvSpPr txBox="1"/>
          <p:nvPr/>
        </p:nvSpPr>
        <p:spPr>
          <a:xfrm>
            <a:off x="6311530" y="210738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(т.)  - рожевих та червоних;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2DB68-601E-45D9-9D08-D58D9D499F17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48AFAD-486A-4221-B9E5-71153F36C775}"/>
              </a:ext>
            </a:extLst>
          </p:cNvPr>
          <p:cNvSpPr txBox="1"/>
          <p:nvPr/>
        </p:nvSpPr>
        <p:spPr>
          <a:xfrm>
            <a:off x="4796791" y="20100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CC7E221-2C07-424C-8C3A-E1A12115D39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1866" y="2036447"/>
            <a:ext cx="464207" cy="6081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8E937A-EFFE-481E-9A96-8645C5388918}"/>
              </a:ext>
            </a:extLst>
          </p:cNvPr>
          <p:cNvSpPr txBox="1"/>
          <p:nvPr/>
        </p:nvSpPr>
        <p:spPr>
          <a:xfrm>
            <a:off x="5356965" y="204770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3872A0D-6392-48B5-B519-10CBF7A31EC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2748" y="2032908"/>
            <a:ext cx="464207" cy="6081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36272FB-5918-42F8-AD34-6ED5423878E2}"/>
              </a:ext>
            </a:extLst>
          </p:cNvPr>
          <p:cNvSpPr txBox="1"/>
          <p:nvPr/>
        </p:nvSpPr>
        <p:spPr>
          <a:xfrm>
            <a:off x="3814607" y="3253842"/>
            <a:ext cx="82552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16 окремо рожевих і червоних тюльпанів розквітло. 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27A5652D-ABFE-428E-9C10-2F9ACF3D667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128" y="2032997"/>
            <a:ext cx="464207" cy="60810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6A5CD05-E1CC-4171-A062-60C10AA7B7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3466" y="1435400"/>
            <a:ext cx="443631" cy="60810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02C0ACB0-6075-49BE-98ED-E7D496982D9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9815" y="1428272"/>
            <a:ext cx="464207" cy="6081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6ADAFFE-84BE-4B9D-B07D-F9EAE8D1182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2413" y="2032997"/>
            <a:ext cx="464207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2F3F8366-9225-40CF-8FE1-47E31CE92C7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3337" y="2644459"/>
            <a:ext cx="464207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D5D21A2-A26E-4048-BE6F-1332D90DC91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3884" y="2641009"/>
            <a:ext cx="464207" cy="6081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A057520-E88E-4861-94E2-F3DD110CFDF5}"/>
              </a:ext>
            </a:extLst>
          </p:cNvPr>
          <p:cNvSpPr txBox="1"/>
          <p:nvPr/>
        </p:nvSpPr>
        <p:spPr>
          <a:xfrm>
            <a:off x="4816621" y="25948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F75C08A1-6317-41C8-84B2-CFA5FA36E8C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79910" y="2644459"/>
            <a:ext cx="464207" cy="6081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9591277-2B93-4A73-8E51-6F2D42F42979}"/>
              </a:ext>
            </a:extLst>
          </p:cNvPr>
          <p:cNvSpPr txBox="1"/>
          <p:nvPr/>
        </p:nvSpPr>
        <p:spPr>
          <a:xfrm>
            <a:off x="5341380" y="267114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A21E6E8B-A309-4A0F-A035-E14F2CB127F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55473" y="2641009"/>
            <a:ext cx="340528" cy="6081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F4461464-DDB6-4878-A590-55D616ADA7A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5302" y="2629644"/>
            <a:ext cx="464207" cy="6081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55D7FCC-61B9-4C02-A625-FB9359F2F83F}"/>
              </a:ext>
            </a:extLst>
          </p:cNvPr>
          <p:cNvSpPr txBox="1"/>
          <p:nvPr/>
        </p:nvSpPr>
        <p:spPr>
          <a:xfrm>
            <a:off x="6291047" y="2643229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(т.)</a:t>
            </a:r>
          </a:p>
        </p:txBody>
      </p:sp>
    </p:spTree>
    <p:extLst>
      <p:ext uri="{BB962C8B-B14F-4D97-AF65-F5344CB8AC3E}">
        <p14:creationId xmlns:p14="http://schemas.microsoft.com/office/powerpoint/2010/main" val="24141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  <p:bldP spid="29" grpId="0"/>
      <p:bldP spid="38" grpId="0"/>
      <p:bldP spid="47" grpId="0"/>
      <p:bldP spid="50" grpId="0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Запиши, котру годину показує кожний годинник.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15" name="Групувати 14">
            <a:extLst>
              <a:ext uri="{FF2B5EF4-FFF2-40B4-BE49-F238E27FC236}">
                <a16:creationId xmlns:a16="http://schemas.microsoft.com/office/drawing/2014/main" id="{277DFBFD-A7F0-4FC1-ACDB-CC82108C460C}"/>
              </a:ext>
            </a:extLst>
          </p:cNvPr>
          <p:cNvGrpSpPr/>
          <p:nvPr/>
        </p:nvGrpSpPr>
        <p:grpSpPr>
          <a:xfrm>
            <a:off x="799566" y="1456402"/>
            <a:ext cx="3498022" cy="3478462"/>
            <a:chOff x="6964983" y="1392097"/>
            <a:chExt cx="4822223" cy="4795258"/>
          </a:xfrm>
        </p:grpSpPr>
        <p:sp>
          <p:nvSpPr>
            <p:cNvPr id="16" name="Прямокутник: округлені кути 15">
              <a:extLst>
                <a:ext uri="{FF2B5EF4-FFF2-40B4-BE49-F238E27FC236}">
                  <a16:creationId xmlns:a16="http://schemas.microsoft.com/office/drawing/2014/main" id="{6B4162A6-2489-4608-B5D3-8F17190ED012}"/>
                </a:ext>
              </a:extLst>
            </p:cNvPr>
            <p:cNvSpPr/>
            <p:nvPr/>
          </p:nvSpPr>
          <p:spPr>
            <a:xfrm rot="2115563">
              <a:off x="9325601" y="3887958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F50C7BB-937C-4DD1-BA52-BC69843CD466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30F4BD41-1A5E-4A75-A8BB-C4772D84DD8B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" name="Рівнобедрений трикутник 20">
              <a:extLst>
                <a:ext uri="{FF2B5EF4-FFF2-40B4-BE49-F238E27FC236}">
                  <a16:creationId xmlns:a16="http://schemas.microsoft.com/office/drawing/2014/main" id="{A2D95ADD-04BE-4643-B934-90AA0B93EB06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" name="Рівнобедрений трикутник 21">
              <a:extLst>
                <a:ext uri="{FF2B5EF4-FFF2-40B4-BE49-F238E27FC236}">
                  <a16:creationId xmlns:a16="http://schemas.microsoft.com/office/drawing/2014/main" id="{A63F9316-0598-4C22-A29F-D70323A64E44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" name="Рівнобедрений трикутник 22">
              <a:extLst>
                <a:ext uri="{FF2B5EF4-FFF2-40B4-BE49-F238E27FC236}">
                  <a16:creationId xmlns:a16="http://schemas.microsoft.com/office/drawing/2014/main" id="{CB8D415A-9E09-4501-921E-5C862D2B56B1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4" name="Рівнобедрений трикутник 23">
              <a:extLst>
                <a:ext uri="{FF2B5EF4-FFF2-40B4-BE49-F238E27FC236}">
                  <a16:creationId xmlns:a16="http://schemas.microsoft.com/office/drawing/2014/main" id="{CC7E9482-140F-43AC-BC83-35E52853111B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5" name="Рівнобедрений трикутник 24">
              <a:extLst>
                <a:ext uri="{FF2B5EF4-FFF2-40B4-BE49-F238E27FC236}">
                  <a16:creationId xmlns:a16="http://schemas.microsoft.com/office/drawing/2014/main" id="{0E4E3A89-203C-461F-89C7-66BCF83F8335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6" name="Рівнобедрений трикутник 25">
              <a:extLst>
                <a:ext uri="{FF2B5EF4-FFF2-40B4-BE49-F238E27FC236}">
                  <a16:creationId xmlns:a16="http://schemas.microsoft.com/office/drawing/2014/main" id="{28E7048E-5045-427F-91F2-0582B0312432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9" name="Рівнобедрений трикутник 28">
              <a:extLst>
                <a:ext uri="{FF2B5EF4-FFF2-40B4-BE49-F238E27FC236}">
                  <a16:creationId xmlns:a16="http://schemas.microsoft.com/office/drawing/2014/main" id="{A1B13CB5-BD46-4B47-8BB2-3D48C5D7D900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0" name="Рівнобедрений трикутник 29">
              <a:extLst>
                <a:ext uri="{FF2B5EF4-FFF2-40B4-BE49-F238E27FC236}">
                  <a16:creationId xmlns:a16="http://schemas.microsoft.com/office/drawing/2014/main" id="{C8E13FF1-87C7-42A0-84DB-1D955BA27B16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1" name="Рівнобедрений трикутник 30">
              <a:extLst>
                <a:ext uri="{FF2B5EF4-FFF2-40B4-BE49-F238E27FC236}">
                  <a16:creationId xmlns:a16="http://schemas.microsoft.com/office/drawing/2014/main" id="{9AB3313C-C6E1-4156-A034-F738A3C17F4B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2" name="Рівнобедрений трикутник 31">
              <a:extLst>
                <a:ext uri="{FF2B5EF4-FFF2-40B4-BE49-F238E27FC236}">
                  <a16:creationId xmlns:a16="http://schemas.microsoft.com/office/drawing/2014/main" id="{BE3563E5-4397-4E2E-A08E-D5A7CFB782FA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3" name="Рівнобедрений трикутник 32">
              <a:extLst>
                <a:ext uri="{FF2B5EF4-FFF2-40B4-BE49-F238E27FC236}">
                  <a16:creationId xmlns:a16="http://schemas.microsoft.com/office/drawing/2014/main" id="{B818703D-3E45-4BE4-9ABE-F57FE17392E3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4" name="Рівнобедрений трикутник 33">
              <a:extLst>
                <a:ext uri="{FF2B5EF4-FFF2-40B4-BE49-F238E27FC236}">
                  <a16:creationId xmlns:a16="http://schemas.microsoft.com/office/drawing/2014/main" id="{0DCE7CDD-6129-45F6-B94B-743257B0DAE6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4C57B87D-A179-4FB3-8AE3-3445B2A76D3E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395E7074-FC71-4D78-9B33-A9320CB4EEE7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25A57AAB-35B1-4A81-B18E-B532A9C68B19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C8103B18-DA7F-4399-998D-F7758091AF2F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B95AD0A-FA6F-4DB2-9911-41C93740911E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0EB48160-5BF9-49CA-8AF9-7276DEA9C6CE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EE80CF3-AA62-42D1-BE9E-606FF85B126A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BBC48CC-CE89-4F8B-BFE4-399B6157EC24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77CAF9E5-BDEA-469C-9C1C-0A5C27C0E9CB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E0942C86-4CED-461D-9EE0-DC35DB3C67AA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5AB9105C-2921-4CB2-B696-D62F41667627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BA610FE4-FC56-47BA-80F3-0A3E7B08E449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26F721C9-2437-45B0-AE3F-7434BD669823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60BD4C68-9623-4ED2-9110-FDDC233D39BB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10358956-77A2-481F-A420-8A8DBA84783A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E69BDE15-4CA1-4591-ACB4-46B682D3937E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E975CBF6-04F4-4796-8ACA-08D1AD3B62AC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B85BADE2-4A30-44D1-9475-CEE8DBE43CFA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F4F2C1FD-9155-4A94-A24C-3E0E784C5A80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37A0F36D-9959-48D4-B766-6A5AA83997D4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00CFF59-4757-4832-AAF9-A37CBD05377D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F569F48D-0E87-4209-ADE9-375207129005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27941047-1019-4745-A747-D25A6765B202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36675C23-CC13-40B5-A844-D1A9179A6240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4CB794E2-7331-4735-9D1F-4C934DB289BC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8EA8BAF1-31ED-451C-BF94-D46555E1671A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BF76B4A8-17E1-402C-AA3F-41905E38FAE0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0BAA4A72-751D-4FBC-97C6-FC432BBFA9D5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A8586E22-4F26-4293-A3E2-D96CEF98DBFD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6C2D013B-BE39-4572-B28B-11D710057966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DEFCEEF1-801C-4202-A57A-2D6DC8CF0677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04B78914-A66D-4E4A-94BA-53272E6D14C8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9A886290-C0A1-4D7A-BD87-4C2776DFBAF7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7C6084FD-89F3-47A9-8B0E-492205DC3581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C501A556-6DF5-404F-B4D5-4F65C8494FB3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4DCCBDD2-48C0-4450-A977-9489A079E803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C45C5F73-AB99-49D0-9447-4D0A27FD2C05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21C8D402-3FE1-4435-9875-7CAA09D014A3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2E75D864-4ED5-47CF-B672-83EFD9269EFA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418F6C2D-BB01-490C-BAA1-21DF9C65E686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FBC7B979-C2B1-4D28-A37D-2966786C7DBB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07B1FAA0-624C-46C5-B2E2-FCF171BDC901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5ACD493F-4E44-4044-8D72-B43843F04AA2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8E7F7C5A-7A2B-4033-90DA-EBDF15F51F85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2108E9AA-5B16-4F8E-9B43-C2EBC534E71B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B9CEE304-A804-419B-AF4D-7E59C0FA1016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745FD669-3DC3-413F-AEA7-79D4E44E854E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F6C07CD2-CC4F-4D9F-A826-4E45A12472F3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3" name="TextBox 102">
              <a:extLst>
                <a:ext uri="{FF2B5EF4-FFF2-40B4-BE49-F238E27FC236}">
                  <a16:creationId xmlns:a16="http://schemas.microsoft.com/office/drawing/2014/main" id="{23CA12B3-69A5-471B-9BCB-FC5ED0EDFD47}"/>
                </a:ext>
              </a:extLst>
            </p:cNvPr>
            <p:cNvSpPr txBox="1"/>
            <p:nvPr/>
          </p:nvSpPr>
          <p:spPr>
            <a:xfrm>
              <a:off x="9932748" y="2016603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84" name="TextBox 103">
              <a:extLst>
                <a:ext uri="{FF2B5EF4-FFF2-40B4-BE49-F238E27FC236}">
                  <a16:creationId xmlns:a16="http://schemas.microsoft.com/office/drawing/2014/main" id="{488B50F2-0D1B-4F98-9647-4EC96417E6FC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5" name="TextBox 104">
              <a:extLst>
                <a:ext uri="{FF2B5EF4-FFF2-40B4-BE49-F238E27FC236}">
                  <a16:creationId xmlns:a16="http://schemas.microsoft.com/office/drawing/2014/main" id="{7BF7585A-7B03-4D57-AA7C-C18911CBA414}"/>
                </a:ext>
              </a:extLst>
            </p:cNvPr>
            <p:cNvSpPr txBox="1"/>
            <p:nvPr/>
          </p:nvSpPr>
          <p:spPr>
            <a:xfrm>
              <a:off x="10668251" y="339673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86" name="TextBox 105">
              <a:extLst>
                <a:ext uri="{FF2B5EF4-FFF2-40B4-BE49-F238E27FC236}">
                  <a16:creationId xmlns:a16="http://schemas.microsoft.com/office/drawing/2014/main" id="{DB68C2A3-0DF1-4EB1-8F67-EEC5A9F3198D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7" name="TextBox 106">
              <a:extLst>
                <a:ext uri="{FF2B5EF4-FFF2-40B4-BE49-F238E27FC236}">
                  <a16:creationId xmlns:a16="http://schemas.microsoft.com/office/drawing/2014/main" id="{4BEEE5CA-7C81-483C-9806-2ACE461C5991}"/>
                </a:ext>
              </a:extLst>
            </p:cNvPr>
            <p:cNvSpPr txBox="1"/>
            <p:nvPr/>
          </p:nvSpPr>
          <p:spPr>
            <a:xfrm>
              <a:off x="9980163" y="4818926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8" name="TextBox 107">
              <a:extLst>
                <a:ext uri="{FF2B5EF4-FFF2-40B4-BE49-F238E27FC236}">
                  <a16:creationId xmlns:a16="http://schemas.microsoft.com/office/drawing/2014/main" id="{F83B0302-0574-4161-8F0D-918FCE9713A2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89" name="TextBox 108">
              <a:extLst>
                <a:ext uri="{FF2B5EF4-FFF2-40B4-BE49-F238E27FC236}">
                  <a16:creationId xmlns:a16="http://schemas.microsoft.com/office/drawing/2014/main" id="{77D6B216-3372-4776-8CE8-A9A7E87CAF9E}"/>
                </a:ext>
              </a:extLst>
            </p:cNvPr>
            <p:cNvSpPr txBox="1"/>
            <p:nvPr/>
          </p:nvSpPr>
          <p:spPr>
            <a:xfrm>
              <a:off x="8405508" y="486791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0" name="TextBox 109">
              <a:extLst>
                <a:ext uri="{FF2B5EF4-FFF2-40B4-BE49-F238E27FC236}">
                  <a16:creationId xmlns:a16="http://schemas.microsoft.com/office/drawing/2014/main" id="{7B0FA4EE-66B8-4590-A598-AFAD168F4EE3}"/>
                </a:ext>
              </a:extLst>
            </p:cNvPr>
            <p:cNvSpPr txBox="1"/>
            <p:nvPr/>
          </p:nvSpPr>
          <p:spPr>
            <a:xfrm>
              <a:off x="7769514" y="427292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1" name="TextBox 110">
              <a:extLst>
                <a:ext uri="{FF2B5EF4-FFF2-40B4-BE49-F238E27FC236}">
                  <a16:creationId xmlns:a16="http://schemas.microsoft.com/office/drawing/2014/main" id="{58389A5D-8CAA-404E-BBA8-69D62793A17B}"/>
                </a:ext>
              </a:extLst>
            </p:cNvPr>
            <p:cNvSpPr txBox="1"/>
            <p:nvPr/>
          </p:nvSpPr>
          <p:spPr>
            <a:xfrm>
              <a:off x="7554837" y="34720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2" name="TextBox 111">
              <a:extLst>
                <a:ext uri="{FF2B5EF4-FFF2-40B4-BE49-F238E27FC236}">
                  <a16:creationId xmlns:a16="http://schemas.microsoft.com/office/drawing/2014/main" id="{6C622AD1-8538-4702-9449-FA548B6C62D9}"/>
                </a:ext>
              </a:extLst>
            </p:cNvPr>
            <p:cNvSpPr txBox="1"/>
            <p:nvPr/>
          </p:nvSpPr>
          <p:spPr>
            <a:xfrm>
              <a:off x="7759365" y="27479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3" name="TextBox 112">
              <a:extLst>
                <a:ext uri="{FF2B5EF4-FFF2-40B4-BE49-F238E27FC236}">
                  <a16:creationId xmlns:a16="http://schemas.microsoft.com/office/drawing/2014/main" id="{00507B82-2309-44A5-A769-5366069F1658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94" name="TextBox 113">
              <a:extLst>
                <a:ext uri="{FF2B5EF4-FFF2-40B4-BE49-F238E27FC236}">
                  <a16:creationId xmlns:a16="http://schemas.microsoft.com/office/drawing/2014/main" id="{5D5AC5C1-8111-4D53-942C-C435F5144DEC}"/>
                </a:ext>
              </a:extLst>
            </p:cNvPr>
            <p:cNvSpPr txBox="1"/>
            <p:nvPr/>
          </p:nvSpPr>
          <p:spPr>
            <a:xfrm>
              <a:off x="9042320" y="189804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95" name="Прямокутник: округлені кути 94">
              <a:extLst>
                <a:ext uri="{FF2B5EF4-FFF2-40B4-BE49-F238E27FC236}">
                  <a16:creationId xmlns:a16="http://schemas.microsoft.com/office/drawing/2014/main" id="{69883433-3447-4292-8662-F92566A8C21B}"/>
                </a:ext>
              </a:extLst>
            </p:cNvPr>
            <p:cNvSpPr/>
            <p:nvPr/>
          </p:nvSpPr>
          <p:spPr>
            <a:xfrm rot="16200000">
              <a:off x="8686398" y="2969225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</p:grpSp>
      <p:grpSp>
        <p:nvGrpSpPr>
          <p:cNvPr id="96" name="Групувати 95">
            <a:extLst>
              <a:ext uri="{FF2B5EF4-FFF2-40B4-BE49-F238E27FC236}">
                <a16:creationId xmlns:a16="http://schemas.microsoft.com/office/drawing/2014/main" id="{1D780F33-B60A-4A4C-BA47-23F3251A590E}"/>
              </a:ext>
            </a:extLst>
          </p:cNvPr>
          <p:cNvGrpSpPr/>
          <p:nvPr/>
        </p:nvGrpSpPr>
        <p:grpSpPr>
          <a:xfrm>
            <a:off x="4566497" y="1456402"/>
            <a:ext cx="3498022" cy="3478462"/>
            <a:chOff x="6964983" y="1392097"/>
            <a:chExt cx="4822223" cy="4795258"/>
          </a:xfrm>
        </p:grpSpPr>
        <p:sp>
          <p:nvSpPr>
            <p:cNvPr id="97" name="Прямокутник: округлені кути 96">
              <a:extLst>
                <a:ext uri="{FF2B5EF4-FFF2-40B4-BE49-F238E27FC236}">
                  <a16:creationId xmlns:a16="http://schemas.microsoft.com/office/drawing/2014/main" id="{B40AC093-6124-4BB3-ADE6-49280D419F5B}"/>
                </a:ext>
              </a:extLst>
            </p:cNvPr>
            <p:cNvSpPr/>
            <p:nvPr/>
          </p:nvSpPr>
          <p:spPr>
            <a:xfrm rot="295590">
              <a:off x="9380466" y="3663729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B13BFF4D-70DC-4ECC-8AC1-8370390B52A3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C43FAB7B-0253-4E69-9F41-CBC57EFDF5E4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0" name="Рівнобедрений трикутник 99">
              <a:extLst>
                <a:ext uri="{FF2B5EF4-FFF2-40B4-BE49-F238E27FC236}">
                  <a16:creationId xmlns:a16="http://schemas.microsoft.com/office/drawing/2014/main" id="{F478C42B-E340-48CC-A405-B88D1BD0B637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1" name="Рівнобедрений трикутник 100">
              <a:extLst>
                <a:ext uri="{FF2B5EF4-FFF2-40B4-BE49-F238E27FC236}">
                  <a16:creationId xmlns:a16="http://schemas.microsoft.com/office/drawing/2014/main" id="{50529F49-11B7-4FD1-AF02-9F171B42DC94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2" name="Рівнобедрений трикутник 101">
              <a:extLst>
                <a:ext uri="{FF2B5EF4-FFF2-40B4-BE49-F238E27FC236}">
                  <a16:creationId xmlns:a16="http://schemas.microsoft.com/office/drawing/2014/main" id="{0DAA0CEA-F713-4947-A93E-C9903BC0E2AA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3" name="Рівнобедрений трикутник 102">
              <a:extLst>
                <a:ext uri="{FF2B5EF4-FFF2-40B4-BE49-F238E27FC236}">
                  <a16:creationId xmlns:a16="http://schemas.microsoft.com/office/drawing/2014/main" id="{DFFBB96D-CD91-4735-96CE-487A0E004069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4" name="Рівнобедрений трикутник 103">
              <a:extLst>
                <a:ext uri="{FF2B5EF4-FFF2-40B4-BE49-F238E27FC236}">
                  <a16:creationId xmlns:a16="http://schemas.microsoft.com/office/drawing/2014/main" id="{2780667E-4BC5-4BF9-A736-537478454304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5" name="Рівнобедрений трикутник 104">
              <a:extLst>
                <a:ext uri="{FF2B5EF4-FFF2-40B4-BE49-F238E27FC236}">
                  <a16:creationId xmlns:a16="http://schemas.microsoft.com/office/drawing/2014/main" id="{2E108CAF-C319-47C2-9874-ED2820818A2B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6" name="Рівнобедрений трикутник 105">
              <a:extLst>
                <a:ext uri="{FF2B5EF4-FFF2-40B4-BE49-F238E27FC236}">
                  <a16:creationId xmlns:a16="http://schemas.microsoft.com/office/drawing/2014/main" id="{9DACD684-50C3-4103-ACB2-A4F6923BD140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7" name="Рівнобедрений трикутник 106">
              <a:extLst>
                <a:ext uri="{FF2B5EF4-FFF2-40B4-BE49-F238E27FC236}">
                  <a16:creationId xmlns:a16="http://schemas.microsoft.com/office/drawing/2014/main" id="{F23FEDD7-ECBC-4C89-BC0D-3C91FE68C90C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8" name="Рівнобедрений трикутник 107">
              <a:extLst>
                <a:ext uri="{FF2B5EF4-FFF2-40B4-BE49-F238E27FC236}">
                  <a16:creationId xmlns:a16="http://schemas.microsoft.com/office/drawing/2014/main" id="{956076DC-1A9A-453F-B556-D1B85EB68334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9" name="Рівнобедрений трикутник 108">
              <a:extLst>
                <a:ext uri="{FF2B5EF4-FFF2-40B4-BE49-F238E27FC236}">
                  <a16:creationId xmlns:a16="http://schemas.microsoft.com/office/drawing/2014/main" id="{1D4E9B2E-10D3-44A7-8E84-854DA1E659DF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0" name="Рівнобедрений трикутник 109">
              <a:extLst>
                <a:ext uri="{FF2B5EF4-FFF2-40B4-BE49-F238E27FC236}">
                  <a16:creationId xmlns:a16="http://schemas.microsoft.com/office/drawing/2014/main" id="{7240788B-DE37-4832-BF25-3E0D9134C836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1" name="Рівнобедрений трикутник 110">
              <a:extLst>
                <a:ext uri="{FF2B5EF4-FFF2-40B4-BE49-F238E27FC236}">
                  <a16:creationId xmlns:a16="http://schemas.microsoft.com/office/drawing/2014/main" id="{33063023-79DC-452F-B67B-8C6C77F15433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BB2825AE-3283-4656-83D6-74036FF0BFC7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15293A53-21E5-4B37-9B07-5F36AE909DCF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D0998601-272A-4F0C-9CDE-D0E115C5D85D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689C972B-3245-4353-97B0-2FE8666C97C6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9DD47E16-79CE-4736-83C4-CD93867D4623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FC28F6EF-7DA2-4C1B-B3FB-8B3852568FAA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2FFFA757-2011-4D8D-9D3C-927C0AB619D1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923BE5AD-C8B4-4C3D-9E78-DF5572D2C02D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DF40A88D-D21D-4BC7-86F1-0DF6C55527B2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E77F5F27-A412-46E9-8FAF-757C095AE140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26ABDE73-D2AD-4C16-8DF2-6BB089C51EB3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id="{9F954294-C9B1-4601-89BA-CF4418450193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8AA8E1D1-6B94-425B-8644-BA406B79D25D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id="{E5539CC1-F3F5-44B5-B4B8-2ED3D45083C7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E3B91118-0D22-4961-B946-F4E094024F08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802CC665-9B8F-41F1-AC91-20A881E5FEBE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id="{9389A4F8-CD48-4819-A726-1E0689750484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AD8A4D98-64CC-4180-AB45-B465554E2164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961AD725-938D-4826-86B2-A1A12C93C7EA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86EF3E37-0386-406D-95A0-088AFF852BC8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4C64DC65-3454-44A8-A50D-3C3F805C9233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4690A94F-5618-49E4-BC03-9ACC224F606D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2A588B1B-92E4-4499-9DAA-0186E0ED7B9F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A82A0A9F-FD6B-4EEC-9DF7-BE9D46F39DD7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C9959B20-12B2-4665-8A06-7BE80350BBF0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01ACE151-B241-480B-90A1-36A58465A0C1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8D59D323-556C-4301-972F-F66427C14F2D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6A31B492-489C-480C-84A7-73D05FFC50F7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3B318095-B57B-4074-B7C6-539B6CEAEDF2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96BF12CD-6F55-40D0-8BB3-53AD59984714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90DC3AC8-B0E3-4524-9047-9F655EA7C00A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DFD43571-5102-40CA-94B4-AD06810CDA3C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850B7113-CBC2-41CD-9ACD-60F41D1DDB9F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EA9A1B0B-C848-4BD6-B0F3-A711C7A4D35D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F761A3E5-CD40-4B9A-A90C-688750809085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BEA062B2-5DA0-4E01-A1D5-77D456DAD539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56228331-96C7-4A0A-A90D-2B62A7A504CD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94192134-DFB3-470B-913A-B85B85C87140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0C7EBF0C-3E56-498A-BB85-0566886E326F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27C7881D-8603-4A34-8980-DFF594352968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846394AE-98F6-4E3B-9C98-61A7069DA610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0586ABD0-A739-4D0B-A161-5CDA6FAF4A3F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D06EC58B-6DA4-42C2-9E7B-9DCAB67D644E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599E9779-E560-4D65-9598-DD74071F6BF3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9EDA5D50-E202-4847-B3D4-244C45822CB9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9BF49C99-88CE-4DB9-B81F-3FDD9301A913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0B6816BE-7A17-4535-BF4F-29AFB658B115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797071D7-9C23-4570-AB4C-72F5B0D5B6C3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60" name="TextBox 102">
              <a:extLst>
                <a:ext uri="{FF2B5EF4-FFF2-40B4-BE49-F238E27FC236}">
                  <a16:creationId xmlns:a16="http://schemas.microsoft.com/office/drawing/2014/main" id="{FB4E8E4C-340A-4FA0-865B-F48B9F4486E7}"/>
                </a:ext>
              </a:extLst>
            </p:cNvPr>
            <p:cNvSpPr txBox="1"/>
            <p:nvPr/>
          </p:nvSpPr>
          <p:spPr>
            <a:xfrm>
              <a:off x="9932748" y="2016603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61" name="TextBox 103">
              <a:extLst>
                <a:ext uri="{FF2B5EF4-FFF2-40B4-BE49-F238E27FC236}">
                  <a16:creationId xmlns:a16="http://schemas.microsoft.com/office/drawing/2014/main" id="{061CA840-A864-4CD6-8672-39B8078A073D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62" name="TextBox 104">
              <a:extLst>
                <a:ext uri="{FF2B5EF4-FFF2-40B4-BE49-F238E27FC236}">
                  <a16:creationId xmlns:a16="http://schemas.microsoft.com/office/drawing/2014/main" id="{490608B3-FF40-4527-8F10-15FA9C1977D2}"/>
                </a:ext>
              </a:extLst>
            </p:cNvPr>
            <p:cNvSpPr txBox="1"/>
            <p:nvPr/>
          </p:nvSpPr>
          <p:spPr>
            <a:xfrm>
              <a:off x="10668251" y="339673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63" name="TextBox 105">
              <a:extLst>
                <a:ext uri="{FF2B5EF4-FFF2-40B4-BE49-F238E27FC236}">
                  <a16:creationId xmlns:a16="http://schemas.microsoft.com/office/drawing/2014/main" id="{1A0795C1-9E51-4787-AC93-CEF0068DF2AE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64" name="TextBox 106">
              <a:extLst>
                <a:ext uri="{FF2B5EF4-FFF2-40B4-BE49-F238E27FC236}">
                  <a16:creationId xmlns:a16="http://schemas.microsoft.com/office/drawing/2014/main" id="{118898B9-2091-484B-9267-96675B47281E}"/>
                </a:ext>
              </a:extLst>
            </p:cNvPr>
            <p:cNvSpPr txBox="1"/>
            <p:nvPr/>
          </p:nvSpPr>
          <p:spPr>
            <a:xfrm>
              <a:off x="9980163" y="4818926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65" name="TextBox 107">
              <a:extLst>
                <a:ext uri="{FF2B5EF4-FFF2-40B4-BE49-F238E27FC236}">
                  <a16:creationId xmlns:a16="http://schemas.microsoft.com/office/drawing/2014/main" id="{706F1D89-EDE0-4EEE-B0AF-81CC6B470F45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66" name="TextBox 108">
              <a:extLst>
                <a:ext uri="{FF2B5EF4-FFF2-40B4-BE49-F238E27FC236}">
                  <a16:creationId xmlns:a16="http://schemas.microsoft.com/office/drawing/2014/main" id="{B495205B-4616-4F63-B6DD-350CA0C63BCA}"/>
                </a:ext>
              </a:extLst>
            </p:cNvPr>
            <p:cNvSpPr txBox="1"/>
            <p:nvPr/>
          </p:nvSpPr>
          <p:spPr>
            <a:xfrm>
              <a:off x="8405508" y="486791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167" name="TextBox 109">
              <a:extLst>
                <a:ext uri="{FF2B5EF4-FFF2-40B4-BE49-F238E27FC236}">
                  <a16:creationId xmlns:a16="http://schemas.microsoft.com/office/drawing/2014/main" id="{2B20E3AE-82EC-4111-8F34-F0FA45E99A55}"/>
                </a:ext>
              </a:extLst>
            </p:cNvPr>
            <p:cNvSpPr txBox="1"/>
            <p:nvPr/>
          </p:nvSpPr>
          <p:spPr>
            <a:xfrm>
              <a:off x="7769514" y="427292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168" name="TextBox 110">
              <a:extLst>
                <a:ext uri="{FF2B5EF4-FFF2-40B4-BE49-F238E27FC236}">
                  <a16:creationId xmlns:a16="http://schemas.microsoft.com/office/drawing/2014/main" id="{09CD1442-5E4D-43EE-BF37-FD2EF3719A91}"/>
                </a:ext>
              </a:extLst>
            </p:cNvPr>
            <p:cNvSpPr txBox="1"/>
            <p:nvPr/>
          </p:nvSpPr>
          <p:spPr>
            <a:xfrm>
              <a:off x="7554837" y="34720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69" name="TextBox 111">
              <a:extLst>
                <a:ext uri="{FF2B5EF4-FFF2-40B4-BE49-F238E27FC236}">
                  <a16:creationId xmlns:a16="http://schemas.microsoft.com/office/drawing/2014/main" id="{80E2C640-26D5-4FD5-90FA-BF7DD9E085DB}"/>
                </a:ext>
              </a:extLst>
            </p:cNvPr>
            <p:cNvSpPr txBox="1"/>
            <p:nvPr/>
          </p:nvSpPr>
          <p:spPr>
            <a:xfrm>
              <a:off x="7759365" y="27479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70" name="TextBox 112">
              <a:extLst>
                <a:ext uri="{FF2B5EF4-FFF2-40B4-BE49-F238E27FC236}">
                  <a16:creationId xmlns:a16="http://schemas.microsoft.com/office/drawing/2014/main" id="{74883EEC-476B-4010-9B1B-02F6BBB1FA38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171" name="TextBox 113">
              <a:extLst>
                <a:ext uri="{FF2B5EF4-FFF2-40B4-BE49-F238E27FC236}">
                  <a16:creationId xmlns:a16="http://schemas.microsoft.com/office/drawing/2014/main" id="{8FDA4563-CA28-42F2-9F02-DE62A1610031}"/>
                </a:ext>
              </a:extLst>
            </p:cNvPr>
            <p:cNvSpPr txBox="1"/>
            <p:nvPr/>
          </p:nvSpPr>
          <p:spPr>
            <a:xfrm>
              <a:off x="9042320" y="189804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72" name="Прямокутник: округлені кути 171">
              <a:extLst>
                <a:ext uri="{FF2B5EF4-FFF2-40B4-BE49-F238E27FC236}">
                  <a16:creationId xmlns:a16="http://schemas.microsoft.com/office/drawing/2014/main" id="{053519A5-3D0B-4334-9648-B1BFAE7201D0}"/>
                </a:ext>
              </a:extLst>
            </p:cNvPr>
            <p:cNvSpPr/>
            <p:nvPr/>
          </p:nvSpPr>
          <p:spPr>
            <a:xfrm rot="18114317">
              <a:off x="9041203" y="3089870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</p:grpSp>
      <p:grpSp>
        <p:nvGrpSpPr>
          <p:cNvPr id="173" name="Групувати 172">
            <a:extLst>
              <a:ext uri="{FF2B5EF4-FFF2-40B4-BE49-F238E27FC236}">
                <a16:creationId xmlns:a16="http://schemas.microsoft.com/office/drawing/2014/main" id="{F4F32178-BFB6-45B9-9787-B9F45B91BE9A}"/>
              </a:ext>
            </a:extLst>
          </p:cNvPr>
          <p:cNvGrpSpPr/>
          <p:nvPr/>
        </p:nvGrpSpPr>
        <p:grpSpPr>
          <a:xfrm>
            <a:off x="8316853" y="1456402"/>
            <a:ext cx="3498022" cy="3478462"/>
            <a:chOff x="6964983" y="1392097"/>
            <a:chExt cx="4822223" cy="4795258"/>
          </a:xfrm>
        </p:grpSpPr>
        <p:sp>
          <p:nvSpPr>
            <p:cNvPr id="174" name="Прямокутник: округлені кути 173">
              <a:extLst>
                <a:ext uri="{FF2B5EF4-FFF2-40B4-BE49-F238E27FC236}">
                  <a16:creationId xmlns:a16="http://schemas.microsoft.com/office/drawing/2014/main" id="{22844E4A-20A8-4ADC-BA1C-C8A8A77B7DA8}"/>
                </a:ext>
              </a:extLst>
            </p:cNvPr>
            <p:cNvSpPr/>
            <p:nvPr/>
          </p:nvSpPr>
          <p:spPr>
            <a:xfrm rot="11386113">
              <a:off x="8378795" y="3547565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5" name="Овал 174">
              <a:extLst>
                <a:ext uri="{FF2B5EF4-FFF2-40B4-BE49-F238E27FC236}">
                  <a16:creationId xmlns:a16="http://schemas.microsoft.com/office/drawing/2014/main" id="{AEF21764-F2A6-4CD9-9EF4-DFE7DEC57599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557CC667-DA80-41B0-BD14-F823B7FD3DD8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7" name="Рівнобедрений трикутник 176">
              <a:extLst>
                <a:ext uri="{FF2B5EF4-FFF2-40B4-BE49-F238E27FC236}">
                  <a16:creationId xmlns:a16="http://schemas.microsoft.com/office/drawing/2014/main" id="{84CBB0B9-E9ED-4185-AC98-3192BEAEA4E6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8" name="Рівнобедрений трикутник 177">
              <a:extLst>
                <a:ext uri="{FF2B5EF4-FFF2-40B4-BE49-F238E27FC236}">
                  <a16:creationId xmlns:a16="http://schemas.microsoft.com/office/drawing/2014/main" id="{D2A56B86-6CE8-4771-8983-20A564E2207D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9" name="Рівнобедрений трикутник 178">
              <a:extLst>
                <a:ext uri="{FF2B5EF4-FFF2-40B4-BE49-F238E27FC236}">
                  <a16:creationId xmlns:a16="http://schemas.microsoft.com/office/drawing/2014/main" id="{45AAE5AA-5800-4210-B0B2-0E0FD07D346E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0" name="Рівнобедрений трикутник 179">
              <a:extLst>
                <a:ext uri="{FF2B5EF4-FFF2-40B4-BE49-F238E27FC236}">
                  <a16:creationId xmlns:a16="http://schemas.microsoft.com/office/drawing/2014/main" id="{33A2ED4C-0636-4D55-9979-4B0F79D55165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1" name="Рівнобедрений трикутник 180">
              <a:extLst>
                <a:ext uri="{FF2B5EF4-FFF2-40B4-BE49-F238E27FC236}">
                  <a16:creationId xmlns:a16="http://schemas.microsoft.com/office/drawing/2014/main" id="{0C8C4990-A281-47E7-9823-995A854E86C6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2" name="Рівнобедрений трикутник 181">
              <a:extLst>
                <a:ext uri="{FF2B5EF4-FFF2-40B4-BE49-F238E27FC236}">
                  <a16:creationId xmlns:a16="http://schemas.microsoft.com/office/drawing/2014/main" id="{2B394D57-C727-438E-8F85-646A3592A7F1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3" name="Рівнобедрений трикутник 182">
              <a:extLst>
                <a:ext uri="{FF2B5EF4-FFF2-40B4-BE49-F238E27FC236}">
                  <a16:creationId xmlns:a16="http://schemas.microsoft.com/office/drawing/2014/main" id="{0357FE32-9F24-4B3A-AF10-83D629D0F7B3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4" name="Рівнобедрений трикутник 183">
              <a:extLst>
                <a:ext uri="{FF2B5EF4-FFF2-40B4-BE49-F238E27FC236}">
                  <a16:creationId xmlns:a16="http://schemas.microsoft.com/office/drawing/2014/main" id="{99F74C33-7028-45FE-AC71-A853538C9620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5" name="Рівнобедрений трикутник 184">
              <a:extLst>
                <a:ext uri="{FF2B5EF4-FFF2-40B4-BE49-F238E27FC236}">
                  <a16:creationId xmlns:a16="http://schemas.microsoft.com/office/drawing/2014/main" id="{2C83FAE1-A3F1-4BED-BF38-E3111902887B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6" name="Рівнобедрений трикутник 185">
              <a:extLst>
                <a:ext uri="{FF2B5EF4-FFF2-40B4-BE49-F238E27FC236}">
                  <a16:creationId xmlns:a16="http://schemas.microsoft.com/office/drawing/2014/main" id="{6FE3B62F-8A9E-4160-99CC-E629A98F4E1F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7" name="Рівнобедрений трикутник 186">
              <a:extLst>
                <a:ext uri="{FF2B5EF4-FFF2-40B4-BE49-F238E27FC236}">
                  <a16:creationId xmlns:a16="http://schemas.microsoft.com/office/drawing/2014/main" id="{70AEBC0F-CDF6-4694-81E5-62C48E420641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8" name="Рівнобедрений трикутник 187">
              <a:extLst>
                <a:ext uri="{FF2B5EF4-FFF2-40B4-BE49-F238E27FC236}">
                  <a16:creationId xmlns:a16="http://schemas.microsoft.com/office/drawing/2014/main" id="{5A3E179B-0905-4831-8EB2-9BCC20F06846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9" name="Овал 188">
              <a:extLst>
                <a:ext uri="{FF2B5EF4-FFF2-40B4-BE49-F238E27FC236}">
                  <a16:creationId xmlns:a16="http://schemas.microsoft.com/office/drawing/2014/main" id="{ED7DEF1A-883D-40FD-BB96-90FA9EEEA9CE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286E37F5-7862-498F-AC39-3B5AA075A9B9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D23D3023-3AA3-4711-859A-2064AA153812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F220EB02-CC53-4514-9AF6-BC39A94599A0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6F231227-63D7-49FB-BE9B-9ED87A1FCE13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4" name="Овал 193">
              <a:extLst>
                <a:ext uri="{FF2B5EF4-FFF2-40B4-BE49-F238E27FC236}">
                  <a16:creationId xmlns:a16="http://schemas.microsoft.com/office/drawing/2014/main" id="{BFF91AF7-2C31-4B62-8800-F218B845AA38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5" name="Овал 194">
              <a:extLst>
                <a:ext uri="{FF2B5EF4-FFF2-40B4-BE49-F238E27FC236}">
                  <a16:creationId xmlns:a16="http://schemas.microsoft.com/office/drawing/2014/main" id="{BDDCC0A3-41CB-41EF-B12E-2AD810127919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39D5AAE8-E034-4745-8BC1-CF1FD57DCD8F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A39A9522-A531-44B3-BEC7-D5CDC6F31ED9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829EE624-278F-4808-A52B-52C3FEC4A387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2F87A7B5-8AFD-4699-9363-B2853D08ED10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0" name="Овал 199">
              <a:extLst>
                <a:ext uri="{FF2B5EF4-FFF2-40B4-BE49-F238E27FC236}">
                  <a16:creationId xmlns:a16="http://schemas.microsoft.com/office/drawing/2014/main" id="{5A98310E-0FB7-438F-93E2-644E00AB23DC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729DB170-D091-4AEA-A22D-0492C1317E22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E9A4A356-7EA6-4A63-86FD-093723F918F9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5DA70113-9784-419B-9E69-9B33586F9D99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C809E413-7035-4F13-8330-3B0DDA5D9978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D9FDCC1D-7A85-431C-9849-303A44A95890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6" name="Овал 205">
              <a:extLst>
                <a:ext uri="{FF2B5EF4-FFF2-40B4-BE49-F238E27FC236}">
                  <a16:creationId xmlns:a16="http://schemas.microsoft.com/office/drawing/2014/main" id="{0DBABA01-724D-44FE-AC1E-63428F93F776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D5E627F2-8D48-4EED-A43F-1D3AFDBC3B3D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8" name="Овал 207">
              <a:extLst>
                <a:ext uri="{FF2B5EF4-FFF2-40B4-BE49-F238E27FC236}">
                  <a16:creationId xmlns:a16="http://schemas.microsoft.com/office/drawing/2014/main" id="{C16C69B6-4F65-42D6-98DC-20C74002E904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9" name="Овал 208">
              <a:extLst>
                <a:ext uri="{FF2B5EF4-FFF2-40B4-BE49-F238E27FC236}">
                  <a16:creationId xmlns:a16="http://schemas.microsoft.com/office/drawing/2014/main" id="{49B56BA8-7F3E-4F16-B0EC-5DB948713412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0" name="Овал 209">
              <a:extLst>
                <a:ext uri="{FF2B5EF4-FFF2-40B4-BE49-F238E27FC236}">
                  <a16:creationId xmlns:a16="http://schemas.microsoft.com/office/drawing/2014/main" id="{66769416-F9B6-4792-AFDA-69D2FF144107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1" name="Овал 210">
              <a:extLst>
                <a:ext uri="{FF2B5EF4-FFF2-40B4-BE49-F238E27FC236}">
                  <a16:creationId xmlns:a16="http://schemas.microsoft.com/office/drawing/2014/main" id="{2A2C62F1-6315-4BD5-8D6F-4DEC83FB9183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2" name="Овал 211">
              <a:extLst>
                <a:ext uri="{FF2B5EF4-FFF2-40B4-BE49-F238E27FC236}">
                  <a16:creationId xmlns:a16="http://schemas.microsoft.com/office/drawing/2014/main" id="{7092B1BE-E00D-4AF5-8E07-00673228FD97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3" name="Овал 212">
              <a:extLst>
                <a:ext uri="{FF2B5EF4-FFF2-40B4-BE49-F238E27FC236}">
                  <a16:creationId xmlns:a16="http://schemas.microsoft.com/office/drawing/2014/main" id="{42B4C846-7C93-4E54-AB20-BC2B16B4289A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CAACE888-D945-48EE-93DE-F600AFFE7143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9EDB390B-DA87-4B83-B77A-923C82FB8AFB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6" name="Овал 215">
              <a:extLst>
                <a:ext uri="{FF2B5EF4-FFF2-40B4-BE49-F238E27FC236}">
                  <a16:creationId xmlns:a16="http://schemas.microsoft.com/office/drawing/2014/main" id="{9151F6FC-2ED3-4D63-95FA-0B396D694803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7" name="Овал 216">
              <a:extLst>
                <a:ext uri="{FF2B5EF4-FFF2-40B4-BE49-F238E27FC236}">
                  <a16:creationId xmlns:a16="http://schemas.microsoft.com/office/drawing/2014/main" id="{8E489624-608A-4A9A-97F0-4C1F9E309D2D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8" name="Овал 217">
              <a:extLst>
                <a:ext uri="{FF2B5EF4-FFF2-40B4-BE49-F238E27FC236}">
                  <a16:creationId xmlns:a16="http://schemas.microsoft.com/office/drawing/2014/main" id="{4278C4A9-E0C6-4B9A-8DE1-0EBEB4EEBAE0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9" name="Овал 218">
              <a:extLst>
                <a:ext uri="{FF2B5EF4-FFF2-40B4-BE49-F238E27FC236}">
                  <a16:creationId xmlns:a16="http://schemas.microsoft.com/office/drawing/2014/main" id="{57CD1A6F-9D2A-4437-B3E3-2DE85C927656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id="{8CF94FE7-8CAC-404C-98AE-35976C1D91BE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8547485E-F01B-405D-9923-62D1E6D3F7D6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D634A0A7-7DC6-47C2-B2FF-A4E4473308A2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7F7F2E94-1E80-4827-859E-2F4E597820F4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ED21AE5A-4CE2-4471-838F-C37A6C35EC56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1CC5580-34DD-45FE-8BCD-94E5AFCD8794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CCC07805-16EA-40D6-89B2-48C37C6BF6E4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286C18FE-B5F0-4E67-8D9B-85916D95F7C9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8" name="Овал 227">
              <a:extLst>
                <a:ext uri="{FF2B5EF4-FFF2-40B4-BE49-F238E27FC236}">
                  <a16:creationId xmlns:a16="http://schemas.microsoft.com/office/drawing/2014/main" id="{37AA400F-8F2D-47AB-99A4-4C1E8C77D102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A0EDB485-9753-4462-8493-A5DF3CA4BABD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7390D6F7-A191-4BE2-B8D6-220006F26E83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34170C8C-2D60-4988-AAA2-206B87781302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F3AE8D9F-F2A2-4436-9070-C9B13E6EB6E0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03E5CEFF-D5A1-43F6-8C85-08869FEDFE80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4" name="Овал 233">
              <a:extLst>
                <a:ext uri="{FF2B5EF4-FFF2-40B4-BE49-F238E27FC236}">
                  <a16:creationId xmlns:a16="http://schemas.microsoft.com/office/drawing/2014/main" id="{02189D0F-3D2D-4DAD-8376-AC49526E7ED5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19BAA07D-1F9F-4B15-AA9D-96F1A23E8E3B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A87A349F-2349-4C54-B376-A51890C9DF22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7" name="TextBox 102">
              <a:extLst>
                <a:ext uri="{FF2B5EF4-FFF2-40B4-BE49-F238E27FC236}">
                  <a16:creationId xmlns:a16="http://schemas.microsoft.com/office/drawing/2014/main" id="{8042BFB1-C88D-4287-AB50-27F786D415EC}"/>
                </a:ext>
              </a:extLst>
            </p:cNvPr>
            <p:cNvSpPr txBox="1"/>
            <p:nvPr/>
          </p:nvSpPr>
          <p:spPr>
            <a:xfrm>
              <a:off x="9932748" y="2016603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238" name="TextBox 103">
              <a:extLst>
                <a:ext uri="{FF2B5EF4-FFF2-40B4-BE49-F238E27FC236}">
                  <a16:creationId xmlns:a16="http://schemas.microsoft.com/office/drawing/2014/main" id="{82EB3D71-C6A0-4425-B5C2-D18FEBE30D8B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239" name="TextBox 104">
              <a:extLst>
                <a:ext uri="{FF2B5EF4-FFF2-40B4-BE49-F238E27FC236}">
                  <a16:creationId xmlns:a16="http://schemas.microsoft.com/office/drawing/2014/main" id="{8AEDE651-C369-41AF-9354-4C1B6A4D960C}"/>
                </a:ext>
              </a:extLst>
            </p:cNvPr>
            <p:cNvSpPr txBox="1"/>
            <p:nvPr/>
          </p:nvSpPr>
          <p:spPr>
            <a:xfrm>
              <a:off x="10668251" y="339673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40" name="TextBox 105">
              <a:extLst>
                <a:ext uri="{FF2B5EF4-FFF2-40B4-BE49-F238E27FC236}">
                  <a16:creationId xmlns:a16="http://schemas.microsoft.com/office/drawing/2014/main" id="{2A53BFDE-9C93-4BFB-B254-A5621ACDD794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41" name="TextBox 106">
              <a:extLst>
                <a:ext uri="{FF2B5EF4-FFF2-40B4-BE49-F238E27FC236}">
                  <a16:creationId xmlns:a16="http://schemas.microsoft.com/office/drawing/2014/main" id="{33C56E10-6615-4A86-8B8C-A2C733CF8807}"/>
                </a:ext>
              </a:extLst>
            </p:cNvPr>
            <p:cNvSpPr txBox="1"/>
            <p:nvPr/>
          </p:nvSpPr>
          <p:spPr>
            <a:xfrm>
              <a:off x="9980163" y="4818926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42" name="TextBox 107">
              <a:extLst>
                <a:ext uri="{FF2B5EF4-FFF2-40B4-BE49-F238E27FC236}">
                  <a16:creationId xmlns:a16="http://schemas.microsoft.com/office/drawing/2014/main" id="{895AD2C9-F4EE-4F67-8E51-D5A6D4448045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243" name="TextBox 108">
              <a:extLst>
                <a:ext uri="{FF2B5EF4-FFF2-40B4-BE49-F238E27FC236}">
                  <a16:creationId xmlns:a16="http://schemas.microsoft.com/office/drawing/2014/main" id="{91A07AE4-8F73-469C-BCEE-16C488609C88}"/>
                </a:ext>
              </a:extLst>
            </p:cNvPr>
            <p:cNvSpPr txBox="1"/>
            <p:nvPr/>
          </p:nvSpPr>
          <p:spPr>
            <a:xfrm>
              <a:off x="8405508" y="486791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244" name="TextBox 109">
              <a:extLst>
                <a:ext uri="{FF2B5EF4-FFF2-40B4-BE49-F238E27FC236}">
                  <a16:creationId xmlns:a16="http://schemas.microsoft.com/office/drawing/2014/main" id="{1C177B46-BFF8-4953-A1EF-CF052B0B63F3}"/>
                </a:ext>
              </a:extLst>
            </p:cNvPr>
            <p:cNvSpPr txBox="1"/>
            <p:nvPr/>
          </p:nvSpPr>
          <p:spPr>
            <a:xfrm>
              <a:off x="7769514" y="427292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245" name="TextBox 110">
              <a:extLst>
                <a:ext uri="{FF2B5EF4-FFF2-40B4-BE49-F238E27FC236}">
                  <a16:creationId xmlns:a16="http://schemas.microsoft.com/office/drawing/2014/main" id="{6CBEB7CF-19AA-4EDF-94EF-5F6928E35263}"/>
                </a:ext>
              </a:extLst>
            </p:cNvPr>
            <p:cNvSpPr txBox="1"/>
            <p:nvPr/>
          </p:nvSpPr>
          <p:spPr>
            <a:xfrm>
              <a:off x="7554837" y="34720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246" name="TextBox 111">
              <a:extLst>
                <a:ext uri="{FF2B5EF4-FFF2-40B4-BE49-F238E27FC236}">
                  <a16:creationId xmlns:a16="http://schemas.microsoft.com/office/drawing/2014/main" id="{70BD1A1B-77DC-42AE-826E-006B4670BE9C}"/>
                </a:ext>
              </a:extLst>
            </p:cNvPr>
            <p:cNvSpPr txBox="1"/>
            <p:nvPr/>
          </p:nvSpPr>
          <p:spPr>
            <a:xfrm>
              <a:off x="7759365" y="27479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247" name="TextBox 112">
              <a:extLst>
                <a:ext uri="{FF2B5EF4-FFF2-40B4-BE49-F238E27FC236}">
                  <a16:creationId xmlns:a16="http://schemas.microsoft.com/office/drawing/2014/main" id="{9703BC90-E6D6-4D9E-A51D-1295269EDDCA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248" name="TextBox 113">
              <a:extLst>
                <a:ext uri="{FF2B5EF4-FFF2-40B4-BE49-F238E27FC236}">
                  <a16:creationId xmlns:a16="http://schemas.microsoft.com/office/drawing/2014/main" id="{0B7CC595-FF5B-4460-9947-4C5E38820C6C}"/>
                </a:ext>
              </a:extLst>
            </p:cNvPr>
            <p:cNvSpPr txBox="1"/>
            <p:nvPr/>
          </p:nvSpPr>
          <p:spPr>
            <a:xfrm>
              <a:off x="9042320" y="189804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249" name="Прямокутник: округлені кути 248">
              <a:extLst>
                <a:ext uri="{FF2B5EF4-FFF2-40B4-BE49-F238E27FC236}">
                  <a16:creationId xmlns:a16="http://schemas.microsoft.com/office/drawing/2014/main" id="{1A843A48-5F4B-40E6-814E-5AEBEA8B2C3D}"/>
                </a:ext>
              </a:extLst>
            </p:cNvPr>
            <p:cNvSpPr/>
            <p:nvPr/>
          </p:nvSpPr>
          <p:spPr>
            <a:xfrm rot="18050454">
              <a:off x="8332822" y="4337297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</p:grpSp>
      <p:sp>
        <p:nvSpPr>
          <p:cNvPr id="256" name="Скругленный прямоугольник 24">
            <a:extLst>
              <a:ext uri="{FF2B5EF4-FFF2-40B4-BE49-F238E27FC236}">
                <a16:creationId xmlns:a16="http://schemas.microsoft.com/office/drawing/2014/main" id="{C837F8A4-3A4D-414B-B651-33C7BC6542DD}"/>
              </a:ext>
            </a:extLst>
          </p:cNvPr>
          <p:cNvSpPr/>
          <p:nvPr/>
        </p:nvSpPr>
        <p:spPr>
          <a:xfrm>
            <a:off x="1405749" y="5149314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4:00</a:t>
            </a:r>
          </a:p>
        </p:txBody>
      </p:sp>
      <p:sp>
        <p:nvSpPr>
          <p:cNvPr id="257" name="Скругленный прямоугольник 24">
            <a:extLst>
              <a:ext uri="{FF2B5EF4-FFF2-40B4-BE49-F238E27FC236}">
                <a16:creationId xmlns:a16="http://schemas.microsoft.com/office/drawing/2014/main" id="{70D46BD3-05A5-4B86-A9C3-5070131B7751}"/>
              </a:ext>
            </a:extLst>
          </p:cNvPr>
          <p:cNvSpPr/>
          <p:nvPr/>
        </p:nvSpPr>
        <p:spPr>
          <a:xfrm>
            <a:off x="1405749" y="5958890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16:00</a:t>
            </a:r>
          </a:p>
        </p:txBody>
      </p:sp>
      <p:sp>
        <p:nvSpPr>
          <p:cNvPr id="258" name="Скругленный прямоугольник 24">
            <a:extLst>
              <a:ext uri="{FF2B5EF4-FFF2-40B4-BE49-F238E27FC236}">
                <a16:creationId xmlns:a16="http://schemas.microsoft.com/office/drawing/2014/main" id="{9FA3267C-66D4-4B6A-AC7A-4ACB7B81D92E}"/>
              </a:ext>
            </a:extLst>
          </p:cNvPr>
          <p:cNvSpPr/>
          <p:nvPr/>
        </p:nvSpPr>
        <p:spPr>
          <a:xfrm>
            <a:off x="5132054" y="5149314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3:05</a:t>
            </a:r>
          </a:p>
        </p:txBody>
      </p:sp>
      <p:sp>
        <p:nvSpPr>
          <p:cNvPr id="259" name="Скругленный прямоугольник 24">
            <a:extLst>
              <a:ext uri="{FF2B5EF4-FFF2-40B4-BE49-F238E27FC236}">
                <a16:creationId xmlns:a16="http://schemas.microsoft.com/office/drawing/2014/main" id="{D22A1118-51A6-464A-9104-E41F73E0B2FE}"/>
              </a:ext>
            </a:extLst>
          </p:cNvPr>
          <p:cNvSpPr/>
          <p:nvPr/>
        </p:nvSpPr>
        <p:spPr>
          <a:xfrm>
            <a:off x="5132054" y="5958890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15:05</a:t>
            </a:r>
          </a:p>
        </p:txBody>
      </p:sp>
      <p:sp>
        <p:nvSpPr>
          <p:cNvPr id="260" name="Скругленный прямоугольник 24">
            <a:extLst>
              <a:ext uri="{FF2B5EF4-FFF2-40B4-BE49-F238E27FC236}">
                <a16:creationId xmlns:a16="http://schemas.microsoft.com/office/drawing/2014/main" id="{298AF313-D834-4C0A-B550-54310DA550D7}"/>
              </a:ext>
            </a:extLst>
          </p:cNvPr>
          <p:cNvSpPr/>
          <p:nvPr/>
        </p:nvSpPr>
        <p:spPr>
          <a:xfrm>
            <a:off x="8691035" y="5149314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9:35</a:t>
            </a:r>
          </a:p>
        </p:txBody>
      </p:sp>
      <p:sp>
        <p:nvSpPr>
          <p:cNvPr id="261" name="Скругленный прямоугольник 24">
            <a:extLst>
              <a:ext uri="{FF2B5EF4-FFF2-40B4-BE49-F238E27FC236}">
                <a16:creationId xmlns:a16="http://schemas.microsoft.com/office/drawing/2014/main" id="{42642BBA-AF1D-4492-A06E-7A6D3856BC17}"/>
              </a:ext>
            </a:extLst>
          </p:cNvPr>
          <p:cNvSpPr/>
          <p:nvPr/>
        </p:nvSpPr>
        <p:spPr>
          <a:xfrm>
            <a:off x="8691035" y="5958890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21:35</a:t>
            </a:r>
          </a:p>
        </p:txBody>
      </p:sp>
    </p:spTree>
    <p:extLst>
      <p:ext uri="{BB962C8B-B14F-4D97-AF65-F5344CB8AC3E}">
        <p14:creationId xmlns:p14="http://schemas.microsoft.com/office/powerpoint/2010/main" val="191716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FF00"/>
                </a:solidFill>
              </a:rPr>
              <a:t>Запиши, котру годину покаже кожний годинник за 30 хв.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15" name="Групувати 14">
            <a:extLst>
              <a:ext uri="{FF2B5EF4-FFF2-40B4-BE49-F238E27FC236}">
                <a16:creationId xmlns:a16="http://schemas.microsoft.com/office/drawing/2014/main" id="{277DFBFD-A7F0-4FC1-ACDB-CC82108C460C}"/>
              </a:ext>
            </a:extLst>
          </p:cNvPr>
          <p:cNvGrpSpPr/>
          <p:nvPr/>
        </p:nvGrpSpPr>
        <p:grpSpPr>
          <a:xfrm>
            <a:off x="799566" y="1456402"/>
            <a:ext cx="3498022" cy="3478462"/>
            <a:chOff x="6964983" y="1392097"/>
            <a:chExt cx="4822223" cy="4795258"/>
          </a:xfrm>
        </p:grpSpPr>
        <p:sp>
          <p:nvSpPr>
            <p:cNvPr id="16" name="Прямокутник: округлені кути 15">
              <a:extLst>
                <a:ext uri="{FF2B5EF4-FFF2-40B4-BE49-F238E27FC236}">
                  <a16:creationId xmlns:a16="http://schemas.microsoft.com/office/drawing/2014/main" id="{6B4162A6-2489-4608-B5D3-8F17190ED012}"/>
                </a:ext>
              </a:extLst>
            </p:cNvPr>
            <p:cNvSpPr/>
            <p:nvPr/>
          </p:nvSpPr>
          <p:spPr>
            <a:xfrm rot="2115563">
              <a:off x="9325601" y="3887958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F50C7BB-937C-4DD1-BA52-BC69843CD466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30F4BD41-1A5E-4A75-A8BB-C4772D84DD8B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" name="Рівнобедрений трикутник 20">
              <a:extLst>
                <a:ext uri="{FF2B5EF4-FFF2-40B4-BE49-F238E27FC236}">
                  <a16:creationId xmlns:a16="http://schemas.microsoft.com/office/drawing/2014/main" id="{A2D95ADD-04BE-4643-B934-90AA0B93EB06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" name="Рівнобедрений трикутник 21">
              <a:extLst>
                <a:ext uri="{FF2B5EF4-FFF2-40B4-BE49-F238E27FC236}">
                  <a16:creationId xmlns:a16="http://schemas.microsoft.com/office/drawing/2014/main" id="{A63F9316-0598-4C22-A29F-D70323A64E44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" name="Рівнобедрений трикутник 22">
              <a:extLst>
                <a:ext uri="{FF2B5EF4-FFF2-40B4-BE49-F238E27FC236}">
                  <a16:creationId xmlns:a16="http://schemas.microsoft.com/office/drawing/2014/main" id="{CB8D415A-9E09-4501-921E-5C862D2B56B1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4" name="Рівнобедрений трикутник 23">
              <a:extLst>
                <a:ext uri="{FF2B5EF4-FFF2-40B4-BE49-F238E27FC236}">
                  <a16:creationId xmlns:a16="http://schemas.microsoft.com/office/drawing/2014/main" id="{CC7E9482-140F-43AC-BC83-35E52853111B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5" name="Рівнобедрений трикутник 24">
              <a:extLst>
                <a:ext uri="{FF2B5EF4-FFF2-40B4-BE49-F238E27FC236}">
                  <a16:creationId xmlns:a16="http://schemas.microsoft.com/office/drawing/2014/main" id="{0E4E3A89-203C-461F-89C7-66BCF83F8335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6" name="Рівнобедрений трикутник 25">
              <a:extLst>
                <a:ext uri="{FF2B5EF4-FFF2-40B4-BE49-F238E27FC236}">
                  <a16:creationId xmlns:a16="http://schemas.microsoft.com/office/drawing/2014/main" id="{28E7048E-5045-427F-91F2-0582B0312432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9" name="Рівнобедрений трикутник 28">
              <a:extLst>
                <a:ext uri="{FF2B5EF4-FFF2-40B4-BE49-F238E27FC236}">
                  <a16:creationId xmlns:a16="http://schemas.microsoft.com/office/drawing/2014/main" id="{A1B13CB5-BD46-4B47-8BB2-3D48C5D7D900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0" name="Рівнобедрений трикутник 29">
              <a:extLst>
                <a:ext uri="{FF2B5EF4-FFF2-40B4-BE49-F238E27FC236}">
                  <a16:creationId xmlns:a16="http://schemas.microsoft.com/office/drawing/2014/main" id="{C8E13FF1-87C7-42A0-84DB-1D955BA27B16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1" name="Рівнобедрений трикутник 30">
              <a:extLst>
                <a:ext uri="{FF2B5EF4-FFF2-40B4-BE49-F238E27FC236}">
                  <a16:creationId xmlns:a16="http://schemas.microsoft.com/office/drawing/2014/main" id="{9AB3313C-C6E1-4156-A034-F738A3C17F4B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2" name="Рівнобедрений трикутник 31">
              <a:extLst>
                <a:ext uri="{FF2B5EF4-FFF2-40B4-BE49-F238E27FC236}">
                  <a16:creationId xmlns:a16="http://schemas.microsoft.com/office/drawing/2014/main" id="{BE3563E5-4397-4E2E-A08E-D5A7CFB782FA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3" name="Рівнобедрений трикутник 32">
              <a:extLst>
                <a:ext uri="{FF2B5EF4-FFF2-40B4-BE49-F238E27FC236}">
                  <a16:creationId xmlns:a16="http://schemas.microsoft.com/office/drawing/2014/main" id="{B818703D-3E45-4BE4-9ABE-F57FE17392E3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4" name="Рівнобедрений трикутник 33">
              <a:extLst>
                <a:ext uri="{FF2B5EF4-FFF2-40B4-BE49-F238E27FC236}">
                  <a16:creationId xmlns:a16="http://schemas.microsoft.com/office/drawing/2014/main" id="{0DCE7CDD-6129-45F6-B94B-743257B0DAE6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4C57B87D-A179-4FB3-8AE3-3445B2A76D3E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395E7074-FC71-4D78-9B33-A9320CB4EEE7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25A57AAB-35B1-4A81-B18E-B532A9C68B19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C8103B18-DA7F-4399-998D-F7758091AF2F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B95AD0A-FA6F-4DB2-9911-41C93740911E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0EB48160-5BF9-49CA-8AF9-7276DEA9C6CE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EE80CF3-AA62-42D1-BE9E-606FF85B126A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BBC48CC-CE89-4F8B-BFE4-399B6157EC24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77CAF9E5-BDEA-469C-9C1C-0A5C27C0E9CB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E0942C86-4CED-461D-9EE0-DC35DB3C67AA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5AB9105C-2921-4CB2-B696-D62F41667627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BA610FE4-FC56-47BA-80F3-0A3E7B08E449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26F721C9-2437-45B0-AE3F-7434BD669823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60BD4C68-9623-4ED2-9110-FDDC233D39BB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10358956-77A2-481F-A420-8A8DBA84783A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E69BDE15-4CA1-4591-ACB4-46B682D3937E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E975CBF6-04F4-4796-8ACA-08D1AD3B62AC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B85BADE2-4A30-44D1-9475-CEE8DBE43CFA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F4F2C1FD-9155-4A94-A24C-3E0E784C5A80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37A0F36D-9959-48D4-B766-6A5AA83997D4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00CFF59-4757-4832-AAF9-A37CBD05377D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F569F48D-0E87-4209-ADE9-375207129005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27941047-1019-4745-A747-D25A6765B202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36675C23-CC13-40B5-A844-D1A9179A6240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4CB794E2-7331-4735-9D1F-4C934DB289BC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8EA8BAF1-31ED-451C-BF94-D46555E1671A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BF76B4A8-17E1-402C-AA3F-41905E38FAE0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0BAA4A72-751D-4FBC-97C6-FC432BBFA9D5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A8586E22-4F26-4293-A3E2-D96CEF98DBFD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6C2D013B-BE39-4572-B28B-11D710057966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DEFCEEF1-801C-4202-A57A-2D6DC8CF0677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04B78914-A66D-4E4A-94BA-53272E6D14C8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9A886290-C0A1-4D7A-BD87-4C2776DFBAF7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7C6084FD-89F3-47A9-8B0E-492205DC3581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C501A556-6DF5-404F-B4D5-4F65C8494FB3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4DCCBDD2-48C0-4450-A977-9489A079E803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C45C5F73-AB99-49D0-9447-4D0A27FD2C05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21C8D402-3FE1-4435-9875-7CAA09D014A3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2E75D864-4ED5-47CF-B672-83EFD9269EFA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418F6C2D-BB01-490C-BAA1-21DF9C65E686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FBC7B979-C2B1-4D28-A37D-2966786C7DBB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07B1FAA0-624C-46C5-B2E2-FCF171BDC901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5ACD493F-4E44-4044-8D72-B43843F04AA2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8E7F7C5A-7A2B-4033-90DA-EBDF15F51F85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2108E9AA-5B16-4F8E-9B43-C2EBC534E71B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B9CEE304-A804-419B-AF4D-7E59C0FA1016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745FD669-3DC3-413F-AEA7-79D4E44E854E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F6C07CD2-CC4F-4D9F-A826-4E45A12472F3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3" name="TextBox 102">
              <a:extLst>
                <a:ext uri="{FF2B5EF4-FFF2-40B4-BE49-F238E27FC236}">
                  <a16:creationId xmlns:a16="http://schemas.microsoft.com/office/drawing/2014/main" id="{23CA12B3-69A5-471B-9BCB-FC5ED0EDFD47}"/>
                </a:ext>
              </a:extLst>
            </p:cNvPr>
            <p:cNvSpPr txBox="1"/>
            <p:nvPr/>
          </p:nvSpPr>
          <p:spPr>
            <a:xfrm>
              <a:off x="9932748" y="2016603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84" name="TextBox 103">
              <a:extLst>
                <a:ext uri="{FF2B5EF4-FFF2-40B4-BE49-F238E27FC236}">
                  <a16:creationId xmlns:a16="http://schemas.microsoft.com/office/drawing/2014/main" id="{488B50F2-0D1B-4F98-9647-4EC96417E6FC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5" name="TextBox 104">
              <a:extLst>
                <a:ext uri="{FF2B5EF4-FFF2-40B4-BE49-F238E27FC236}">
                  <a16:creationId xmlns:a16="http://schemas.microsoft.com/office/drawing/2014/main" id="{7BF7585A-7B03-4D57-AA7C-C18911CBA414}"/>
                </a:ext>
              </a:extLst>
            </p:cNvPr>
            <p:cNvSpPr txBox="1"/>
            <p:nvPr/>
          </p:nvSpPr>
          <p:spPr>
            <a:xfrm>
              <a:off x="10668251" y="339673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86" name="TextBox 105">
              <a:extLst>
                <a:ext uri="{FF2B5EF4-FFF2-40B4-BE49-F238E27FC236}">
                  <a16:creationId xmlns:a16="http://schemas.microsoft.com/office/drawing/2014/main" id="{DB68C2A3-0DF1-4EB1-8F67-EEC5A9F3198D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7" name="TextBox 106">
              <a:extLst>
                <a:ext uri="{FF2B5EF4-FFF2-40B4-BE49-F238E27FC236}">
                  <a16:creationId xmlns:a16="http://schemas.microsoft.com/office/drawing/2014/main" id="{4BEEE5CA-7C81-483C-9806-2ACE461C5991}"/>
                </a:ext>
              </a:extLst>
            </p:cNvPr>
            <p:cNvSpPr txBox="1"/>
            <p:nvPr/>
          </p:nvSpPr>
          <p:spPr>
            <a:xfrm>
              <a:off x="9980163" y="4818926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8" name="TextBox 107">
              <a:extLst>
                <a:ext uri="{FF2B5EF4-FFF2-40B4-BE49-F238E27FC236}">
                  <a16:creationId xmlns:a16="http://schemas.microsoft.com/office/drawing/2014/main" id="{F83B0302-0574-4161-8F0D-918FCE9713A2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89" name="TextBox 108">
              <a:extLst>
                <a:ext uri="{FF2B5EF4-FFF2-40B4-BE49-F238E27FC236}">
                  <a16:creationId xmlns:a16="http://schemas.microsoft.com/office/drawing/2014/main" id="{77D6B216-3372-4776-8CE8-A9A7E87CAF9E}"/>
                </a:ext>
              </a:extLst>
            </p:cNvPr>
            <p:cNvSpPr txBox="1"/>
            <p:nvPr/>
          </p:nvSpPr>
          <p:spPr>
            <a:xfrm>
              <a:off x="8405508" y="486791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0" name="TextBox 109">
              <a:extLst>
                <a:ext uri="{FF2B5EF4-FFF2-40B4-BE49-F238E27FC236}">
                  <a16:creationId xmlns:a16="http://schemas.microsoft.com/office/drawing/2014/main" id="{7B0FA4EE-66B8-4590-A598-AFAD168F4EE3}"/>
                </a:ext>
              </a:extLst>
            </p:cNvPr>
            <p:cNvSpPr txBox="1"/>
            <p:nvPr/>
          </p:nvSpPr>
          <p:spPr>
            <a:xfrm>
              <a:off x="7769514" y="427292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1" name="TextBox 110">
              <a:extLst>
                <a:ext uri="{FF2B5EF4-FFF2-40B4-BE49-F238E27FC236}">
                  <a16:creationId xmlns:a16="http://schemas.microsoft.com/office/drawing/2014/main" id="{58389A5D-8CAA-404E-BBA8-69D62793A17B}"/>
                </a:ext>
              </a:extLst>
            </p:cNvPr>
            <p:cNvSpPr txBox="1"/>
            <p:nvPr/>
          </p:nvSpPr>
          <p:spPr>
            <a:xfrm>
              <a:off x="7554837" y="34720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2" name="TextBox 111">
              <a:extLst>
                <a:ext uri="{FF2B5EF4-FFF2-40B4-BE49-F238E27FC236}">
                  <a16:creationId xmlns:a16="http://schemas.microsoft.com/office/drawing/2014/main" id="{6C622AD1-8538-4702-9449-FA548B6C62D9}"/>
                </a:ext>
              </a:extLst>
            </p:cNvPr>
            <p:cNvSpPr txBox="1"/>
            <p:nvPr/>
          </p:nvSpPr>
          <p:spPr>
            <a:xfrm>
              <a:off x="7759365" y="27479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3" name="TextBox 112">
              <a:extLst>
                <a:ext uri="{FF2B5EF4-FFF2-40B4-BE49-F238E27FC236}">
                  <a16:creationId xmlns:a16="http://schemas.microsoft.com/office/drawing/2014/main" id="{00507B82-2309-44A5-A769-5366069F1658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94" name="TextBox 113">
              <a:extLst>
                <a:ext uri="{FF2B5EF4-FFF2-40B4-BE49-F238E27FC236}">
                  <a16:creationId xmlns:a16="http://schemas.microsoft.com/office/drawing/2014/main" id="{5D5AC5C1-8111-4D53-942C-C435F5144DEC}"/>
                </a:ext>
              </a:extLst>
            </p:cNvPr>
            <p:cNvSpPr txBox="1"/>
            <p:nvPr/>
          </p:nvSpPr>
          <p:spPr>
            <a:xfrm>
              <a:off x="9042320" y="189804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95" name="Прямокутник: округлені кути 94">
              <a:extLst>
                <a:ext uri="{FF2B5EF4-FFF2-40B4-BE49-F238E27FC236}">
                  <a16:creationId xmlns:a16="http://schemas.microsoft.com/office/drawing/2014/main" id="{69883433-3447-4292-8662-F92566A8C21B}"/>
                </a:ext>
              </a:extLst>
            </p:cNvPr>
            <p:cNvSpPr/>
            <p:nvPr/>
          </p:nvSpPr>
          <p:spPr>
            <a:xfrm rot="16200000">
              <a:off x="8686398" y="2969225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</p:grpSp>
      <p:grpSp>
        <p:nvGrpSpPr>
          <p:cNvPr id="96" name="Групувати 95">
            <a:extLst>
              <a:ext uri="{FF2B5EF4-FFF2-40B4-BE49-F238E27FC236}">
                <a16:creationId xmlns:a16="http://schemas.microsoft.com/office/drawing/2014/main" id="{1D780F33-B60A-4A4C-BA47-23F3251A590E}"/>
              </a:ext>
            </a:extLst>
          </p:cNvPr>
          <p:cNvGrpSpPr/>
          <p:nvPr/>
        </p:nvGrpSpPr>
        <p:grpSpPr>
          <a:xfrm>
            <a:off x="4566497" y="1456402"/>
            <a:ext cx="3498022" cy="3478462"/>
            <a:chOff x="6964983" y="1392097"/>
            <a:chExt cx="4822223" cy="4795258"/>
          </a:xfrm>
        </p:grpSpPr>
        <p:sp>
          <p:nvSpPr>
            <p:cNvPr id="97" name="Прямокутник: округлені кути 96">
              <a:extLst>
                <a:ext uri="{FF2B5EF4-FFF2-40B4-BE49-F238E27FC236}">
                  <a16:creationId xmlns:a16="http://schemas.microsoft.com/office/drawing/2014/main" id="{B40AC093-6124-4BB3-ADE6-49280D419F5B}"/>
                </a:ext>
              </a:extLst>
            </p:cNvPr>
            <p:cNvSpPr/>
            <p:nvPr/>
          </p:nvSpPr>
          <p:spPr>
            <a:xfrm rot="295590">
              <a:off x="9380466" y="3663729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B13BFF4D-70DC-4ECC-8AC1-8370390B52A3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C43FAB7B-0253-4E69-9F41-CBC57EFDF5E4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0" name="Рівнобедрений трикутник 99">
              <a:extLst>
                <a:ext uri="{FF2B5EF4-FFF2-40B4-BE49-F238E27FC236}">
                  <a16:creationId xmlns:a16="http://schemas.microsoft.com/office/drawing/2014/main" id="{F478C42B-E340-48CC-A405-B88D1BD0B637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1" name="Рівнобедрений трикутник 100">
              <a:extLst>
                <a:ext uri="{FF2B5EF4-FFF2-40B4-BE49-F238E27FC236}">
                  <a16:creationId xmlns:a16="http://schemas.microsoft.com/office/drawing/2014/main" id="{50529F49-11B7-4FD1-AF02-9F171B42DC94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2" name="Рівнобедрений трикутник 101">
              <a:extLst>
                <a:ext uri="{FF2B5EF4-FFF2-40B4-BE49-F238E27FC236}">
                  <a16:creationId xmlns:a16="http://schemas.microsoft.com/office/drawing/2014/main" id="{0DAA0CEA-F713-4947-A93E-C9903BC0E2AA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3" name="Рівнобедрений трикутник 102">
              <a:extLst>
                <a:ext uri="{FF2B5EF4-FFF2-40B4-BE49-F238E27FC236}">
                  <a16:creationId xmlns:a16="http://schemas.microsoft.com/office/drawing/2014/main" id="{DFFBB96D-CD91-4735-96CE-487A0E004069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4" name="Рівнобедрений трикутник 103">
              <a:extLst>
                <a:ext uri="{FF2B5EF4-FFF2-40B4-BE49-F238E27FC236}">
                  <a16:creationId xmlns:a16="http://schemas.microsoft.com/office/drawing/2014/main" id="{2780667E-4BC5-4BF9-A736-537478454304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5" name="Рівнобедрений трикутник 104">
              <a:extLst>
                <a:ext uri="{FF2B5EF4-FFF2-40B4-BE49-F238E27FC236}">
                  <a16:creationId xmlns:a16="http://schemas.microsoft.com/office/drawing/2014/main" id="{2E108CAF-C319-47C2-9874-ED2820818A2B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6" name="Рівнобедрений трикутник 105">
              <a:extLst>
                <a:ext uri="{FF2B5EF4-FFF2-40B4-BE49-F238E27FC236}">
                  <a16:creationId xmlns:a16="http://schemas.microsoft.com/office/drawing/2014/main" id="{9DACD684-50C3-4103-ACB2-A4F6923BD140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7" name="Рівнобедрений трикутник 106">
              <a:extLst>
                <a:ext uri="{FF2B5EF4-FFF2-40B4-BE49-F238E27FC236}">
                  <a16:creationId xmlns:a16="http://schemas.microsoft.com/office/drawing/2014/main" id="{F23FEDD7-ECBC-4C89-BC0D-3C91FE68C90C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8" name="Рівнобедрений трикутник 107">
              <a:extLst>
                <a:ext uri="{FF2B5EF4-FFF2-40B4-BE49-F238E27FC236}">
                  <a16:creationId xmlns:a16="http://schemas.microsoft.com/office/drawing/2014/main" id="{956076DC-1A9A-453F-B556-D1B85EB68334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9" name="Рівнобедрений трикутник 108">
              <a:extLst>
                <a:ext uri="{FF2B5EF4-FFF2-40B4-BE49-F238E27FC236}">
                  <a16:creationId xmlns:a16="http://schemas.microsoft.com/office/drawing/2014/main" id="{1D4E9B2E-10D3-44A7-8E84-854DA1E659DF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0" name="Рівнобедрений трикутник 109">
              <a:extLst>
                <a:ext uri="{FF2B5EF4-FFF2-40B4-BE49-F238E27FC236}">
                  <a16:creationId xmlns:a16="http://schemas.microsoft.com/office/drawing/2014/main" id="{7240788B-DE37-4832-BF25-3E0D9134C836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1" name="Рівнобедрений трикутник 110">
              <a:extLst>
                <a:ext uri="{FF2B5EF4-FFF2-40B4-BE49-F238E27FC236}">
                  <a16:creationId xmlns:a16="http://schemas.microsoft.com/office/drawing/2014/main" id="{33063023-79DC-452F-B67B-8C6C77F15433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BB2825AE-3283-4656-83D6-74036FF0BFC7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15293A53-21E5-4B37-9B07-5F36AE909DCF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D0998601-272A-4F0C-9CDE-D0E115C5D85D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689C972B-3245-4353-97B0-2FE8666C97C6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9DD47E16-79CE-4736-83C4-CD93867D4623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FC28F6EF-7DA2-4C1B-B3FB-8B3852568FAA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2FFFA757-2011-4D8D-9D3C-927C0AB619D1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923BE5AD-C8B4-4C3D-9E78-DF5572D2C02D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DF40A88D-D21D-4BC7-86F1-0DF6C55527B2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E77F5F27-A412-46E9-8FAF-757C095AE140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26ABDE73-D2AD-4C16-8DF2-6BB089C51EB3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id="{9F954294-C9B1-4601-89BA-CF4418450193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8AA8E1D1-6B94-425B-8644-BA406B79D25D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id="{E5539CC1-F3F5-44B5-B4B8-2ED3D45083C7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E3B91118-0D22-4961-B946-F4E094024F08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802CC665-9B8F-41F1-AC91-20A881E5FEBE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id="{9389A4F8-CD48-4819-A726-1E0689750484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AD8A4D98-64CC-4180-AB45-B465554E2164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961AD725-938D-4826-86B2-A1A12C93C7EA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86EF3E37-0386-406D-95A0-088AFF852BC8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4C64DC65-3454-44A8-A50D-3C3F805C9233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4690A94F-5618-49E4-BC03-9ACC224F606D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2A588B1B-92E4-4499-9DAA-0186E0ED7B9F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A82A0A9F-FD6B-4EEC-9DF7-BE9D46F39DD7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C9959B20-12B2-4665-8A06-7BE80350BBF0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01ACE151-B241-480B-90A1-36A58465A0C1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8D59D323-556C-4301-972F-F66427C14F2D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6A31B492-489C-480C-84A7-73D05FFC50F7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3B318095-B57B-4074-B7C6-539B6CEAEDF2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96BF12CD-6F55-40D0-8BB3-53AD59984714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90DC3AC8-B0E3-4524-9047-9F655EA7C00A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DFD43571-5102-40CA-94B4-AD06810CDA3C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850B7113-CBC2-41CD-9ACD-60F41D1DDB9F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EA9A1B0B-C848-4BD6-B0F3-A711C7A4D35D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F761A3E5-CD40-4B9A-A90C-688750809085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BEA062B2-5DA0-4E01-A1D5-77D456DAD539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56228331-96C7-4A0A-A90D-2B62A7A504CD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94192134-DFB3-470B-913A-B85B85C87140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0C7EBF0C-3E56-498A-BB85-0566886E326F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27C7881D-8603-4A34-8980-DFF594352968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846394AE-98F6-4E3B-9C98-61A7069DA610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0586ABD0-A739-4D0B-A161-5CDA6FAF4A3F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D06EC58B-6DA4-42C2-9E7B-9DCAB67D644E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599E9779-E560-4D65-9598-DD74071F6BF3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9EDA5D50-E202-4847-B3D4-244C45822CB9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9BF49C99-88CE-4DB9-B81F-3FDD9301A913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0B6816BE-7A17-4535-BF4F-29AFB658B115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797071D7-9C23-4570-AB4C-72F5B0D5B6C3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60" name="TextBox 102">
              <a:extLst>
                <a:ext uri="{FF2B5EF4-FFF2-40B4-BE49-F238E27FC236}">
                  <a16:creationId xmlns:a16="http://schemas.microsoft.com/office/drawing/2014/main" id="{FB4E8E4C-340A-4FA0-865B-F48B9F4486E7}"/>
                </a:ext>
              </a:extLst>
            </p:cNvPr>
            <p:cNvSpPr txBox="1"/>
            <p:nvPr/>
          </p:nvSpPr>
          <p:spPr>
            <a:xfrm>
              <a:off x="9932748" y="2016603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61" name="TextBox 103">
              <a:extLst>
                <a:ext uri="{FF2B5EF4-FFF2-40B4-BE49-F238E27FC236}">
                  <a16:creationId xmlns:a16="http://schemas.microsoft.com/office/drawing/2014/main" id="{061CA840-A864-4CD6-8672-39B8078A073D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62" name="TextBox 104">
              <a:extLst>
                <a:ext uri="{FF2B5EF4-FFF2-40B4-BE49-F238E27FC236}">
                  <a16:creationId xmlns:a16="http://schemas.microsoft.com/office/drawing/2014/main" id="{490608B3-FF40-4527-8F10-15FA9C1977D2}"/>
                </a:ext>
              </a:extLst>
            </p:cNvPr>
            <p:cNvSpPr txBox="1"/>
            <p:nvPr/>
          </p:nvSpPr>
          <p:spPr>
            <a:xfrm>
              <a:off x="10668251" y="339673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63" name="TextBox 105">
              <a:extLst>
                <a:ext uri="{FF2B5EF4-FFF2-40B4-BE49-F238E27FC236}">
                  <a16:creationId xmlns:a16="http://schemas.microsoft.com/office/drawing/2014/main" id="{1A0795C1-9E51-4787-AC93-CEF0068DF2AE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64" name="TextBox 106">
              <a:extLst>
                <a:ext uri="{FF2B5EF4-FFF2-40B4-BE49-F238E27FC236}">
                  <a16:creationId xmlns:a16="http://schemas.microsoft.com/office/drawing/2014/main" id="{118898B9-2091-484B-9267-96675B47281E}"/>
                </a:ext>
              </a:extLst>
            </p:cNvPr>
            <p:cNvSpPr txBox="1"/>
            <p:nvPr/>
          </p:nvSpPr>
          <p:spPr>
            <a:xfrm>
              <a:off x="9980163" y="4818926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65" name="TextBox 107">
              <a:extLst>
                <a:ext uri="{FF2B5EF4-FFF2-40B4-BE49-F238E27FC236}">
                  <a16:creationId xmlns:a16="http://schemas.microsoft.com/office/drawing/2014/main" id="{706F1D89-EDE0-4EEE-B0AF-81CC6B470F45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66" name="TextBox 108">
              <a:extLst>
                <a:ext uri="{FF2B5EF4-FFF2-40B4-BE49-F238E27FC236}">
                  <a16:creationId xmlns:a16="http://schemas.microsoft.com/office/drawing/2014/main" id="{B495205B-4616-4F63-B6DD-350CA0C63BCA}"/>
                </a:ext>
              </a:extLst>
            </p:cNvPr>
            <p:cNvSpPr txBox="1"/>
            <p:nvPr/>
          </p:nvSpPr>
          <p:spPr>
            <a:xfrm>
              <a:off x="8405508" y="486791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167" name="TextBox 109">
              <a:extLst>
                <a:ext uri="{FF2B5EF4-FFF2-40B4-BE49-F238E27FC236}">
                  <a16:creationId xmlns:a16="http://schemas.microsoft.com/office/drawing/2014/main" id="{2B20E3AE-82EC-4111-8F34-F0FA45E99A55}"/>
                </a:ext>
              </a:extLst>
            </p:cNvPr>
            <p:cNvSpPr txBox="1"/>
            <p:nvPr/>
          </p:nvSpPr>
          <p:spPr>
            <a:xfrm>
              <a:off x="7769514" y="427292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168" name="TextBox 110">
              <a:extLst>
                <a:ext uri="{FF2B5EF4-FFF2-40B4-BE49-F238E27FC236}">
                  <a16:creationId xmlns:a16="http://schemas.microsoft.com/office/drawing/2014/main" id="{09CD1442-5E4D-43EE-BF37-FD2EF3719A91}"/>
                </a:ext>
              </a:extLst>
            </p:cNvPr>
            <p:cNvSpPr txBox="1"/>
            <p:nvPr/>
          </p:nvSpPr>
          <p:spPr>
            <a:xfrm>
              <a:off x="7554837" y="34720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69" name="TextBox 111">
              <a:extLst>
                <a:ext uri="{FF2B5EF4-FFF2-40B4-BE49-F238E27FC236}">
                  <a16:creationId xmlns:a16="http://schemas.microsoft.com/office/drawing/2014/main" id="{80E2C640-26D5-4FD5-90FA-BF7DD9E085DB}"/>
                </a:ext>
              </a:extLst>
            </p:cNvPr>
            <p:cNvSpPr txBox="1"/>
            <p:nvPr/>
          </p:nvSpPr>
          <p:spPr>
            <a:xfrm>
              <a:off x="7759365" y="27479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70" name="TextBox 112">
              <a:extLst>
                <a:ext uri="{FF2B5EF4-FFF2-40B4-BE49-F238E27FC236}">
                  <a16:creationId xmlns:a16="http://schemas.microsoft.com/office/drawing/2014/main" id="{74883EEC-476B-4010-9B1B-02F6BBB1FA38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171" name="TextBox 113">
              <a:extLst>
                <a:ext uri="{FF2B5EF4-FFF2-40B4-BE49-F238E27FC236}">
                  <a16:creationId xmlns:a16="http://schemas.microsoft.com/office/drawing/2014/main" id="{8FDA4563-CA28-42F2-9F02-DE62A1610031}"/>
                </a:ext>
              </a:extLst>
            </p:cNvPr>
            <p:cNvSpPr txBox="1"/>
            <p:nvPr/>
          </p:nvSpPr>
          <p:spPr>
            <a:xfrm>
              <a:off x="9042320" y="189804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72" name="Прямокутник: округлені кути 171">
              <a:extLst>
                <a:ext uri="{FF2B5EF4-FFF2-40B4-BE49-F238E27FC236}">
                  <a16:creationId xmlns:a16="http://schemas.microsoft.com/office/drawing/2014/main" id="{053519A5-3D0B-4334-9648-B1BFAE7201D0}"/>
                </a:ext>
              </a:extLst>
            </p:cNvPr>
            <p:cNvSpPr/>
            <p:nvPr/>
          </p:nvSpPr>
          <p:spPr>
            <a:xfrm rot="18114317">
              <a:off x="9041203" y="3089870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</p:grpSp>
      <p:grpSp>
        <p:nvGrpSpPr>
          <p:cNvPr id="173" name="Групувати 172">
            <a:extLst>
              <a:ext uri="{FF2B5EF4-FFF2-40B4-BE49-F238E27FC236}">
                <a16:creationId xmlns:a16="http://schemas.microsoft.com/office/drawing/2014/main" id="{F4F32178-BFB6-45B9-9787-B9F45B91BE9A}"/>
              </a:ext>
            </a:extLst>
          </p:cNvPr>
          <p:cNvGrpSpPr/>
          <p:nvPr/>
        </p:nvGrpSpPr>
        <p:grpSpPr>
          <a:xfrm>
            <a:off x="8316853" y="1456402"/>
            <a:ext cx="3498022" cy="3478462"/>
            <a:chOff x="6964983" y="1392097"/>
            <a:chExt cx="4822223" cy="4795258"/>
          </a:xfrm>
        </p:grpSpPr>
        <p:sp>
          <p:nvSpPr>
            <p:cNvPr id="174" name="Прямокутник: округлені кути 173">
              <a:extLst>
                <a:ext uri="{FF2B5EF4-FFF2-40B4-BE49-F238E27FC236}">
                  <a16:creationId xmlns:a16="http://schemas.microsoft.com/office/drawing/2014/main" id="{22844E4A-20A8-4ADC-BA1C-C8A8A77B7DA8}"/>
                </a:ext>
              </a:extLst>
            </p:cNvPr>
            <p:cNvSpPr/>
            <p:nvPr/>
          </p:nvSpPr>
          <p:spPr>
            <a:xfrm rot="11386113">
              <a:off x="8378795" y="3547565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5" name="Овал 174">
              <a:extLst>
                <a:ext uri="{FF2B5EF4-FFF2-40B4-BE49-F238E27FC236}">
                  <a16:creationId xmlns:a16="http://schemas.microsoft.com/office/drawing/2014/main" id="{AEF21764-F2A6-4CD9-9EF4-DFE7DEC57599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557CC667-DA80-41B0-BD14-F823B7FD3DD8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7" name="Рівнобедрений трикутник 176">
              <a:extLst>
                <a:ext uri="{FF2B5EF4-FFF2-40B4-BE49-F238E27FC236}">
                  <a16:creationId xmlns:a16="http://schemas.microsoft.com/office/drawing/2014/main" id="{84CBB0B9-E9ED-4185-AC98-3192BEAEA4E6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8" name="Рівнобедрений трикутник 177">
              <a:extLst>
                <a:ext uri="{FF2B5EF4-FFF2-40B4-BE49-F238E27FC236}">
                  <a16:creationId xmlns:a16="http://schemas.microsoft.com/office/drawing/2014/main" id="{D2A56B86-6CE8-4771-8983-20A564E2207D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9" name="Рівнобедрений трикутник 178">
              <a:extLst>
                <a:ext uri="{FF2B5EF4-FFF2-40B4-BE49-F238E27FC236}">
                  <a16:creationId xmlns:a16="http://schemas.microsoft.com/office/drawing/2014/main" id="{45AAE5AA-5800-4210-B0B2-0E0FD07D346E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0" name="Рівнобедрений трикутник 179">
              <a:extLst>
                <a:ext uri="{FF2B5EF4-FFF2-40B4-BE49-F238E27FC236}">
                  <a16:creationId xmlns:a16="http://schemas.microsoft.com/office/drawing/2014/main" id="{33A2ED4C-0636-4D55-9979-4B0F79D55165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1" name="Рівнобедрений трикутник 180">
              <a:extLst>
                <a:ext uri="{FF2B5EF4-FFF2-40B4-BE49-F238E27FC236}">
                  <a16:creationId xmlns:a16="http://schemas.microsoft.com/office/drawing/2014/main" id="{0C8C4990-A281-47E7-9823-995A854E86C6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2" name="Рівнобедрений трикутник 181">
              <a:extLst>
                <a:ext uri="{FF2B5EF4-FFF2-40B4-BE49-F238E27FC236}">
                  <a16:creationId xmlns:a16="http://schemas.microsoft.com/office/drawing/2014/main" id="{2B394D57-C727-438E-8F85-646A3592A7F1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3" name="Рівнобедрений трикутник 182">
              <a:extLst>
                <a:ext uri="{FF2B5EF4-FFF2-40B4-BE49-F238E27FC236}">
                  <a16:creationId xmlns:a16="http://schemas.microsoft.com/office/drawing/2014/main" id="{0357FE32-9F24-4B3A-AF10-83D629D0F7B3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4" name="Рівнобедрений трикутник 183">
              <a:extLst>
                <a:ext uri="{FF2B5EF4-FFF2-40B4-BE49-F238E27FC236}">
                  <a16:creationId xmlns:a16="http://schemas.microsoft.com/office/drawing/2014/main" id="{99F74C33-7028-45FE-AC71-A853538C9620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5" name="Рівнобедрений трикутник 184">
              <a:extLst>
                <a:ext uri="{FF2B5EF4-FFF2-40B4-BE49-F238E27FC236}">
                  <a16:creationId xmlns:a16="http://schemas.microsoft.com/office/drawing/2014/main" id="{2C83FAE1-A3F1-4BED-BF38-E3111902887B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6" name="Рівнобедрений трикутник 185">
              <a:extLst>
                <a:ext uri="{FF2B5EF4-FFF2-40B4-BE49-F238E27FC236}">
                  <a16:creationId xmlns:a16="http://schemas.microsoft.com/office/drawing/2014/main" id="{6FE3B62F-8A9E-4160-99CC-E629A98F4E1F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7" name="Рівнобедрений трикутник 186">
              <a:extLst>
                <a:ext uri="{FF2B5EF4-FFF2-40B4-BE49-F238E27FC236}">
                  <a16:creationId xmlns:a16="http://schemas.microsoft.com/office/drawing/2014/main" id="{70AEBC0F-CDF6-4694-81E5-62C48E420641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8" name="Рівнобедрений трикутник 187">
              <a:extLst>
                <a:ext uri="{FF2B5EF4-FFF2-40B4-BE49-F238E27FC236}">
                  <a16:creationId xmlns:a16="http://schemas.microsoft.com/office/drawing/2014/main" id="{5A3E179B-0905-4831-8EB2-9BCC20F06846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9" name="Овал 188">
              <a:extLst>
                <a:ext uri="{FF2B5EF4-FFF2-40B4-BE49-F238E27FC236}">
                  <a16:creationId xmlns:a16="http://schemas.microsoft.com/office/drawing/2014/main" id="{ED7DEF1A-883D-40FD-BB96-90FA9EEEA9CE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286E37F5-7862-498F-AC39-3B5AA075A9B9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D23D3023-3AA3-4711-859A-2064AA153812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F220EB02-CC53-4514-9AF6-BC39A94599A0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6F231227-63D7-49FB-BE9B-9ED87A1FCE13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4" name="Овал 193">
              <a:extLst>
                <a:ext uri="{FF2B5EF4-FFF2-40B4-BE49-F238E27FC236}">
                  <a16:creationId xmlns:a16="http://schemas.microsoft.com/office/drawing/2014/main" id="{BFF91AF7-2C31-4B62-8800-F218B845AA38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5" name="Овал 194">
              <a:extLst>
                <a:ext uri="{FF2B5EF4-FFF2-40B4-BE49-F238E27FC236}">
                  <a16:creationId xmlns:a16="http://schemas.microsoft.com/office/drawing/2014/main" id="{BDDCC0A3-41CB-41EF-B12E-2AD810127919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39D5AAE8-E034-4745-8BC1-CF1FD57DCD8F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A39A9522-A531-44B3-BEC7-D5CDC6F31ED9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829EE624-278F-4808-A52B-52C3FEC4A387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2F87A7B5-8AFD-4699-9363-B2853D08ED10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0" name="Овал 199">
              <a:extLst>
                <a:ext uri="{FF2B5EF4-FFF2-40B4-BE49-F238E27FC236}">
                  <a16:creationId xmlns:a16="http://schemas.microsoft.com/office/drawing/2014/main" id="{5A98310E-0FB7-438F-93E2-644E00AB23DC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729DB170-D091-4AEA-A22D-0492C1317E22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E9A4A356-7EA6-4A63-86FD-093723F918F9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5DA70113-9784-419B-9E69-9B33586F9D99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C809E413-7035-4F13-8330-3B0DDA5D9978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D9FDCC1D-7A85-431C-9849-303A44A95890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6" name="Овал 205">
              <a:extLst>
                <a:ext uri="{FF2B5EF4-FFF2-40B4-BE49-F238E27FC236}">
                  <a16:creationId xmlns:a16="http://schemas.microsoft.com/office/drawing/2014/main" id="{0DBABA01-724D-44FE-AC1E-63428F93F776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D5E627F2-8D48-4EED-A43F-1D3AFDBC3B3D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8" name="Овал 207">
              <a:extLst>
                <a:ext uri="{FF2B5EF4-FFF2-40B4-BE49-F238E27FC236}">
                  <a16:creationId xmlns:a16="http://schemas.microsoft.com/office/drawing/2014/main" id="{C16C69B6-4F65-42D6-98DC-20C74002E904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9" name="Овал 208">
              <a:extLst>
                <a:ext uri="{FF2B5EF4-FFF2-40B4-BE49-F238E27FC236}">
                  <a16:creationId xmlns:a16="http://schemas.microsoft.com/office/drawing/2014/main" id="{49B56BA8-7F3E-4F16-B0EC-5DB948713412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0" name="Овал 209">
              <a:extLst>
                <a:ext uri="{FF2B5EF4-FFF2-40B4-BE49-F238E27FC236}">
                  <a16:creationId xmlns:a16="http://schemas.microsoft.com/office/drawing/2014/main" id="{66769416-F9B6-4792-AFDA-69D2FF144107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1" name="Овал 210">
              <a:extLst>
                <a:ext uri="{FF2B5EF4-FFF2-40B4-BE49-F238E27FC236}">
                  <a16:creationId xmlns:a16="http://schemas.microsoft.com/office/drawing/2014/main" id="{2A2C62F1-6315-4BD5-8D6F-4DEC83FB9183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2" name="Овал 211">
              <a:extLst>
                <a:ext uri="{FF2B5EF4-FFF2-40B4-BE49-F238E27FC236}">
                  <a16:creationId xmlns:a16="http://schemas.microsoft.com/office/drawing/2014/main" id="{7092B1BE-E00D-4AF5-8E07-00673228FD97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3" name="Овал 212">
              <a:extLst>
                <a:ext uri="{FF2B5EF4-FFF2-40B4-BE49-F238E27FC236}">
                  <a16:creationId xmlns:a16="http://schemas.microsoft.com/office/drawing/2014/main" id="{42B4C846-7C93-4E54-AB20-BC2B16B4289A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CAACE888-D945-48EE-93DE-F600AFFE7143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9EDB390B-DA87-4B83-B77A-923C82FB8AFB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6" name="Овал 215">
              <a:extLst>
                <a:ext uri="{FF2B5EF4-FFF2-40B4-BE49-F238E27FC236}">
                  <a16:creationId xmlns:a16="http://schemas.microsoft.com/office/drawing/2014/main" id="{9151F6FC-2ED3-4D63-95FA-0B396D694803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7" name="Овал 216">
              <a:extLst>
                <a:ext uri="{FF2B5EF4-FFF2-40B4-BE49-F238E27FC236}">
                  <a16:creationId xmlns:a16="http://schemas.microsoft.com/office/drawing/2014/main" id="{8E489624-608A-4A9A-97F0-4C1F9E309D2D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8" name="Овал 217">
              <a:extLst>
                <a:ext uri="{FF2B5EF4-FFF2-40B4-BE49-F238E27FC236}">
                  <a16:creationId xmlns:a16="http://schemas.microsoft.com/office/drawing/2014/main" id="{4278C4A9-E0C6-4B9A-8DE1-0EBEB4EEBAE0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9" name="Овал 218">
              <a:extLst>
                <a:ext uri="{FF2B5EF4-FFF2-40B4-BE49-F238E27FC236}">
                  <a16:creationId xmlns:a16="http://schemas.microsoft.com/office/drawing/2014/main" id="{57CD1A6F-9D2A-4437-B3E3-2DE85C927656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id="{8CF94FE7-8CAC-404C-98AE-35976C1D91BE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8547485E-F01B-405D-9923-62D1E6D3F7D6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D634A0A7-7DC6-47C2-B2FF-A4E4473308A2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7F7F2E94-1E80-4827-859E-2F4E597820F4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ED21AE5A-4CE2-4471-838F-C37A6C35EC56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1CC5580-34DD-45FE-8BCD-94E5AFCD8794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CCC07805-16EA-40D6-89B2-48C37C6BF6E4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286C18FE-B5F0-4E67-8D9B-85916D95F7C9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8" name="Овал 227">
              <a:extLst>
                <a:ext uri="{FF2B5EF4-FFF2-40B4-BE49-F238E27FC236}">
                  <a16:creationId xmlns:a16="http://schemas.microsoft.com/office/drawing/2014/main" id="{37AA400F-8F2D-47AB-99A4-4C1E8C77D102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A0EDB485-9753-4462-8493-A5DF3CA4BABD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7390D6F7-A191-4BE2-B8D6-220006F26E83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34170C8C-2D60-4988-AAA2-206B87781302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F3AE8D9F-F2A2-4436-9070-C9B13E6EB6E0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03E5CEFF-D5A1-43F6-8C85-08869FEDFE80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4" name="Овал 233">
              <a:extLst>
                <a:ext uri="{FF2B5EF4-FFF2-40B4-BE49-F238E27FC236}">
                  <a16:creationId xmlns:a16="http://schemas.microsoft.com/office/drawing/2014/main" id="{02189D0F-3D2D-4DAD-8376-AC49526E7ED5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19BAA07D-1F9F-4B15-AA9D-96F1A23E8E3B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A87A349F-2349-4C54-B376-A51890C9DF22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7" name="TextBox 102">
              <a:extLst>
                <a:ext uri="{FF2B5EF4-FFF2-40B4-BE49-F238E27FC236}">
                  <a16:creationId xmlns:a16="http://schemas.microsoft.com/office/drawing/2014/main" id="{8042BFB1-C88D-4287-AB50-27F786D415EC}"/>
                </a:ext>
              </a:extLst>
            </p:cNvPr>
            <p:cNvSpPr txBox="1"/>
            <p:nvPr/>
          </p:nvSpPr>
          <p:spPr>
            <a:xfrm>
              <a:off x="9932748" y="2016603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238" name="TextBox 103">
              <a:extLst>
                <a:ext uri="{FF2B5EF4-FFF2-40B4-BE49-F238E27FC236}">
                  <a16:creationId xmlns:a16="http://schemas.microsoft.com/office/drawing/2014/main" id="{82EB3D71-C6A0-4425-B5C2-D18FEBE30D8B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239" name="TextBox 104">
              <a:extLst>
                <a:ext uri="{FF2B5EF4-FFF2-40B4-BE49-F238E27FC236}">
                  <a16:creationId xmlns:a16="http://schemas.microsoft.com/office/drawing/2014/main" id="{8AEDE651-C369-41AF-9354-4C1B6A4D960C}"/>
                </a:ext>
              </a:extLst>
            </p:cNvPr>
            <p:cNvSpPr txBox="1"/>
            <p:nvPr/>
          </p:nvSpPr>
          <p:spPr>
            <a:xfrm>
              <a:off x="10668251" y="339673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40" name="TextBox 105">
              <a:extLst>
                <a:ext uri="{FF2B5EF4-FFF2-40B4-BE49-F238E27FC236}">
                  <a16:creationId xmlns:a16="http://schemas.microsoft.com/office/drawing/2014/main" id="{2A53BFDE-9C93-4BFB-B254-A5621ACDD794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41" name="TextBox 106">
              <a:extLst>
                <a:ext uri="{FF2B5EF4-FFF2-40B4-BE49-F238E27FC236}">
                  <a16:creationId xmlns:a16="http://schemas.microsoft.com/office/drawing/2014/main" id="{33C56E10-6615-4A86-8B8C-A2C733CF8807}"/>
                </a:ext>
              </a:extLst>
            </p:cNvPr>
            <p:cNvSpPr txBox="1"/>
            <p:nvPr/>
          </p:nvSpPr>
          <p:spPr>
            <a:xfrm>
              <a:off x="9980163" y="4818926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42" name="TextBox 107">
              <a:extLst>
                <a:ext uri="{FF2B5EF4-FFF2-40B4-BE49-F238E27FC236}">
                  <a16:creationId xmlns:a16="http://schemas.microsoft.com/office/drawing/2014/main" id="{895AD2C9-F4EE-4F67-8E51-D5A6D4448045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243" name="TextBox 108">
              <a:extLst>
                <a:ext uri="{FF2B5EF4-FFF2-40B4-BE49-F238E27FC236}">
                  <a16:creationId xmlns:a16="http://schemas.microsoft.com/office/drawing/2014/main" id="{91A07AE4-8F73-469C-BCEE-16C488609C88}"/>
                </a:ext>
              </a:extLst>
            </p:cNvPr>
            <p:cNvSpPr txBox="1"/>
            <p:nvPr/>
          </p:nvSpPr>
          <p:spPr>
            <a:xfrm>
              <a:off x="8405508" y="486791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244" name="TextBox 109">
              <a:extLst>
                <a:ext uri="{FF2B5EF4-FFF2-40B4-BE49-F238E27FC236}">
                  <a16:creationId xmlns:a16="http://schemas.microsoft.com/office/drawing/2014/main" id="{1C177B46-BFF8-4953-A1EF-CF052B0B63F3}"/>
                </a:ext>
              </a:extLst>
            </p:cNvPr>
            <p:cNvSpPr txBox="1"/>
            <p:nvPr/>
          </p:nvSpPr>
          <p:spPr>
            <a:xfrm>
              <a:off x="7769514" y="427292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245" name="TextBox 110">
              <a:extLst>
                <a:ext uri="{FF2B5EF4-FFF2-40B4-BE49-F238E27FC236}">
                  <a16:creationId xmlns:a16="http://schemas.microsoft.com/office/drawing/2014/main" id="{6CBEB7CF-19AA-4EDF-94EF-5F6928E35263}"/>
                </a:ext>
              </a:extLst>
            </p:cNvPr>
            <p:cNvSpPr txBox="1"/>
            <p:nvPr/>
          </p:nvSpPr>
          <p:spPr>
            <a:xfrm>
              <a:off x="7554837" y="34720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246" name="TextBox 111">
              <a:extLst>
                <a:ext uri="{FF2B5EF4-FFF2-40B4-BE49-F238E27FC236}">
                  <a16:creationId xmlns:a16="http://schemas.microsoft.com/office/drawing/2014/main" id="{70BD1A1B-77DC-42AE-826E-006B4670BE9C}"/>
                </a:ext>
              </a:extLst>
            </p:cNvPr>
            <p:cNvSpPr txBox="1"/>
            <p:nvPr/>
          </p:nvSpPr>
          <p:spPr>
            <a:xfrm>
              <a:off x="7759365" y="27479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247" name="TextBox 112">
              <a:extLst>
                <a:ext uri="{FF2B5EF4-FFF2-40B4-BE49-F238E27FC236}">
                  <a16:creationId xmlns:a16="http://schemas.microsoft.com/office/drawing/2014/main" id="{9703BC90-E6D6-4D9E-A51D-1295269EDDCA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248" name="TextBox 113">
              <a:extLst>
                <a:ext uri="{FF2B5EF4-FFF2-40B4-BE49-F238E27FC236}">
                  <a16:creationId xmlns:a16="http://schemas.microsoft.com/office/drawing/2014/main" id="{0B7CC595-FF5B-4460-9947-4C5E38820C6C}"/>
                </a:ext>
              </a:extLst>
            </p:cNvPr>
            <p:cNvSpPr txBox="1"/>
            <p:nvPr/>
          </p:nvSpPr>
          <p:spPr>
            <a:xfrm>
              <a:off x="9042320" y="189804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249" name="Прямокутник: округлені кути 248">
              <a:extLst>
                <a:ext uri="{FF2B5EF4-FFF2-40B4-BE49-F238E27FC236}">
                  <a16:creationId xmlns:a16="http://schemas.microsoft.com/office/drawing/2014/main" id="{1A843A48-5F4B-40E6-814E-5AEBEA8B2C3D}"/>
                </a:ext>
              </a:extLst>
            </p:cNvPr>
            <p:cNvSpPr/>
            <p:nvPr/>
          </p:nvSpPr>
          <p:spPr>
            <a:xfrm rot="18050454">
              <a:off x="8332822" y="4337297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</p:grpSp>
      <p:sp>
        <p:nvSpPr>
          <p:cNvPr id="250" name="Скругленный прямоугольник 24">
            <a:extLst>
              <a:ext uri="{FF2B5EF4-FFF2-40B4-BE49-F238E27FC236}">
                <a16:creationId xmlns:a16="http://schemas.microsoft.com/office/drawing/2014/main" id="{A98DB0A7-DA1E-4802-978E-47E1B8E7C098}"/>
              </a:ext>
            </a:extLst>
          </p:cNvPr>
          <p:cNvSpPr/>
          <p:nvPr/>
        </p:nvSpPr>
        <p:spPr>
          <a:xfrm>
            <a:off x="1405749" y="5149314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4:00</a:t>
            </a:r>
          </a:p>
        </p:txBody>
      </p:sp>
      <p:sp>
        <p:nvSpPr>
          <p:cNvPr id="251" name="Скругленный прямоугольник 24">
            <a:extLst>
              <a:ext uri="{FF2B5EF4-FFF2-40B4-BE49-F238E27FC236}">
                <a16:creationId xmlns:a16="http://schemas.microsoft.com/office/drawing/2014/main" id="{C9285126-B960-4F15-A82E-01FF4CA325AA}"/>
              </a:ext>
            </a:extLst>
          </p:cNvPr>
          <p:cNvSpPr/>
          <p:nvPr/>
        </p:nvSpPr>
        <p:spPr>
          <a:xfrm>
            <a:off x="1405749" y="5958890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16:00</a:t>
            </a:r>
          </a:p>
        </p:txBody>
      </p:sp>
      <p:sp>
        <p:nvSpPr>
          <p:cNvPr id="252" name="Скругленный прямоугольник 24">
            <a:extLst>
              <a:ext uri="{FF2B5EF4-FFF2-40B4-BE49-F238E27FC236}">
                <a16:creationId xmlns:a16="http://schemas.microsoft.com/office/drawing/2014/main" id="{4AD91B02-3A1C-4B53-808E-888BED74DE33}"/>
              </a:ext>
            </a:extLst>
          </p:cNvPr>
          <p:cNvSpPr/>
          <p:nvPr/>
        </p:nvSpPr>
        <p:spPr>
          <a:xfrm>
            <a:off x="5132054" y="5149314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3:05</a:t>
            </a:r>
          </a:p>
        </p:txBody>
      </p:sp>
      <p:sp>
        <p:nvSpPr>
          <p:cNvPr id="253" name="Скругленный прямоугольник 24">
            <a:extLst>
              <a:ext uri="{FF2B5EF4-FFF2-40B4-BE49-F238E27FC236}">
                <a16:creationId xmlns:a16="http://schemas.microsoft.com/office/drawing/2014/main" id="{72DDD66D-2B97-4158-896A-5B86713B7E44}"/>
              </a:ext>
            </a:extLst>
          </p:cNvPr>
          <p:cNvSpPr/>
          <p:nvPr/>
        </p:nvSpPr>
        <p:spPr>
          <a:xfrm>
            <a:off x="5132054" y="5958890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15:05</a:t>
            </a:r>
          </a:p>
        </p:txBody>
      </p:sp>
      <p:sp>
        <p:nvSpPr>
          <p:cNvPr id="254" name="Скругленный прямоугольник 24">
            <a:extLst>
              <a:ext uri="{FF2B5EF4-FFF2-40B4-BE49-F238E27FC236}">
                <a16:creationId xmlns:a16="http://schemas.microsoft.com/office/drawing/2014/main" id="{0DFE661E-E5EB-4124-9FC7-9389D268072C}"/>
              </a:ext>
            </a:extLst>
          </p:cNvPr>
          <p:cNvSpPr/>
          <p:nvPr/>
        </p:nvSpPr>
        <p:spPr>
          <a:xfrm>
            <a:off x="8691035" y="5149314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9:35</a:t>
            </a:r>
          </a:p>
        </p:txBody>
      </p:sp>
      <p:sp>
        <p:nvSpPr>
          <p:cNvPr id="255" name="Скругленный прямоугольник 24">
            <a:extLst>
              <a:ext uri="{FF2B5EF4-FFF2-40B4-BE49-F238E27FC236}">
                <a16:creationId xmlns:a16="http://schemas.microsoft.com/office/drawing/2014/main" id="{BF3F35F0-A1A5-4002-A4AD-8E4C43824234}"/>
              </a:ext>
            </a:extLst>
          </p:cNvPr>
          <p:cNvSpPr/>
          <p:nvPr/>
        </p:nvSpPr>
        <p:spPr>
          <a:xfrm>
            <a:off x="8691035" y="5958890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21:35</a:t>
            </a:r>
          </a:p>
        </p:txBody>
      </p:sp>
      <p:sp>
        <p:nvSpPr>
          <p:cNvPr id="256" name="Скругленный прямоугольник 23">
            <a:extLst>
              <a:ext uri="{FF2B5EF4-FFF2-40B4-BE49-F238E27FC236}">
                <a16:creationId xmlns:a16="http://schemas.microsoft.com/office/drawing/2014/main" id="{71FDBD88-0156-4026-A3DC-ACA47C89D713}"/>
              </a:ext>
            </a:extLst>
          </p:cNvPr>
          <p:cNvSpPr/>
          <p:nvPr/>
        </p:nvSpPr>
        <p:spPr>
          <a:xfrm>
            <a:off x="2702216" y="5136042"/>
            <a:ext cx="1853840" cy="71786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4:30</a:t>
            </a:r>
          </a:p>
        </p:txBody>
      </p:sp>
      <p:sp>
        <p:nvSpPr>
          <p:cNvPr id="257" name="Скругленный прямоугольник 23">
            <a:extLst>
              <a:ext uri="{FF2B5EF4-FFF2-40B4-BE49-F238E27FC236}">
                <a16:creationId xmlns:a16="http://schemas.microsoft.com/office/drawing/2014/main" id="{9234F583-46DD-4173-AF9E-79A733648C2D}"/>
              </a:ext>
            </a:extLst>
          </p:cNvPr>
          <p:cNvSpPr/>
          <p:nvPr/>
        </p:nvSpPr>
        <p:spPr>
          <a:xfrm>
            <a:off x="2702216" y="5950478"/>
            <a:ext cx="1853840" cy="71786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16:30</a:t>
            </a:r>
          </a:p>
        </p:txBody>
      </p:sp>
      <p:sp>
        <p:nvSpPr>
          <p:cNvPr id="258" name="Скругленный прямоугольник 23">
            <a:extLst>
              <a:ext uri="{FF2B5EF4-FFF2-40B4-BE49-F238E27FC236}">
                <a16:creationId xmlns:a16="http://schemas.microsoft.com/office/drawing/2014/main" id="{C8A6B76A-A6C4-49FE-A2F6-532F165BB972}"/>
              </a:ext>
            </a:extLst>
          </p:cNvPr>
          <p:cNvSpPr/>
          <p:nvPr/>
        </p:nvSpPr>
        <p:spPr>
          <a:xfrm>
            <a:off x="6481726" y="5136042"/>
            <a:ext cx="1853840" cy="71786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3:35</a:t>
            </a:r>
          </a:p>
        </p:txBody>
      </p:sp>
      <p:sp>
        <p:nvSpPr>
          <p:cNvPr id="259" name="Скругленный прямоугольник 23">
            <a:extLst>
              <a:ext uri="{FF2B5EF4-FFF2-40B4-BE49-F238E27FC236}">
                <a16:creationId xmlns:a16="http://schemas.microsoft.com/office/drawing/2014/main" id="{DA46D969-1E6E-4BDC-BAA8-889A3C333ACD}"/>
              </a:ext>
            </a:extLst>
          </p:cNvPr>
          <p:cNvSpPr/>
          <p:nvPr/>
        </p:nvSpPr>
        <p:spPr>
          <a:xfrm>
            <a:off x="6481726" y="5950478"/>
            <a:ext cx="1853840" cy="71786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15:35</a:t>
            </a:r>
          </a:p>
        </p:txBody>
      </p:sp>
      <p:sp>
        <p:nvSpPr>
          <p:cNvPr id="260" name="Скругленный прямоугольник 23">
            <a:extLst>
              <a:ext uri="{FF2B5EF4-FFF2-40B4-BE49-F238E27FC236}">
                <a16:creationId xmlns:a16="http://schemas.microsoft.com/office/drawing/2014/main" id="{5409ED32-85F6-4333-90E9-96D8637B22E2}"/>
              </a:ext>
            </a:extLst>
          </p:cNvPr>
          <p:cNvSpPr/>
          <p:nvPr/>
        </p:nvSpPr>
        <p:spPr>
          <a:xfrm>
            <a:off x="9986334" y="5136042"/>
            <a:ext cx="1853840" cy="71786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10:05</a:t>
            </a:r>
          </a:p>
        </p:txBody>
      </p:sp>
      <p:sp>
        <p:nvSpPr>
          <p:cNvPr id="261" name="Скругленный прямоугольник 23">
            <a:extLst>
              <a:ext uri="{FF2B5EF4-FFF2-40B4-BE49-F238E27FC236}">
                <a16:creationId xmlns:a16="http://schemas.microsoft.com/office/drawing/2014/main" id="{4AB211FD-C553-46BC-A23C-E4FC7713D8B6}"/>
              </a:ext>
            </a:extLst>
          </p:cNvPr>
          <p:cNvSpPr/>
          <p:nvPr/>
        </p:nvSpPr>
        <p:spPr>
          <a:xfrm>
            <a:off x="9986334" y="5950478"/>
            <a:ext cx="1853840" cy="71786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22:05</a:t>
            </a:r>
          </a:p>
        </p:txBody>
      </p:sp>
    </p:spTree>
    <p:extLst>
      <p:ext uri="{BB962C8B-B14F-4D97-AF65-F5344CB8AC3E}">
        <p14:creationId xmlns:p14="http://schemas.microsoft.com/office/powerpoint/2010/main" val="79085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Самостійно розв’яжи задачі, користуючись годинником.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15" name="Групувати 14">
            <a:extLst>
              <a:ext uri="{FF2B5EF4-FFF2-40B4-BE49-F238E27FC236}">
                <a16:creationId xmlns:a16="http://schemas.microsoft.com/office/drawing/2014/main" id="{AABCB558-1298-4CB5-A025-2A7411FFD76C}"/>
              </a:ext>
            </a:extLst>
          </p:cNvPr>
          <p:cNvGrpSpPr/>
          <p:nvPr/>
        </p:nvGrpSpPr>
        <p:grpSpPr>
          <a:xfrm>
            <a:off x="2431180" y="3190141"/>
            <a:ext cx="3217502" cy="3199511"/>
            <a:chOff x="6964983" y="1392097"/>
            <a:chExt cx="4822223" cy="4795258"/>
          </a:xfrm>
        </p:grpSpPr>
        <p:sp>
          <p:nvSpPr>
            <p:cNvPr id="16" name="Прямокутник: округлені кути 15">
              <a:extLst>
                <a:ext uri="{FF2B5EF4-FFF2-40B4-BE49-F238E27FC236}">
                  <a16:creationId xmlns:a16="http://schemas.microsoft.com/office/drawing/2014/main" id="{FB61644D-F181-45DC-BF35-C18283B2A300}"/>
                </a:ext>
              </a:extLst>
            </p:cNvPr>
            <p:cNvSpPr/>
            <p:nvPr/>
          </p:nvSpPr>
          <p:spPr>
            <a:xfrm rot="10950695">
              <a:off x="8444899" y="3618351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E0F547FE-4A53-45B0-83FC-D5A3EC82FFF3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E2418076-148E-4EF5-B11A-01248398B584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" name="Рівнобедрений трикутник 20">
              <a:extLst>
                <a:ext uri="{FF2B5EF4-FFF2-40B4-BE49-F238E27FC236}">
                  <a16:creationId xmlns:a16="http://schemas.microsoft.com/office/drawing/2014/main" id="{21578734-EA80-48D6-BA18-294D7B8B4A97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" name="Рівнобедрений трикутник 21">
              <a:extLst>
                <a:ext uri="{FF2B5EF4-FFF2-40B4-BE49-F238E27FC236}">
                  <a16:creationId xmlns:a16="http://schemas.microsoft.com/office/drawing/2014/main" id="{374F4288-1E06-42EE-826E-F272466C9AF6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" name="Рівнобедрений трикутник 22">
              <a:extLst>
                <a:ext uri="{FF2B5EF4-FFF2-40B4-BE49-F238E27FC236}">
                  <a16:creationId xmlns:a16="http://schemas.microsoft.com/office/drawing/2014/main" id="{9E36F5A5-EA29-4531-B472-73AB5841C11B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4" name="Рівнобедрений трикутник 23">
              <a:extLst>
                <a:ext uri="{FF2B5EF4-FFF2-40B4-BE49-F238E27FC236}">
                  <a16:creationId xmlns:a16="http://schemas.microsoft.com/office/drawing/2014/main" id="{74A7B419-F275-4747-BE24-27D2A7031524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" name="Рівнобедрений трикутник 24">
              <a:extLst>
                <a:ext uri="{FF2B5EF4-FFF2-40B4-BE49-F238E27FC236}">
                  <a16:creationId xmlns:a16="http://schemas.microsoft.com/office/drawing/2014/main" id="{8C7A7C1D-F547-49FF-BBE2-0BCC6017B8CE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" name="Рівнобедрений трикутник 25">
              <a:extLst>
                <a:ext uri="{FF2B5EF4-FFF2-40B4-BE49-F238E27FC236}">
                  <a16:creationId xmlns:a16="http://schemas.microsoft.com/office/drawing/2014/main" id="{01E561B4-D353-4C6D-A3ED-CC98F243A1DE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" name="Рівнобедрений трикутник 28">
              <a:extLst>
                <a:ext uri="{FF2B5EF4-FFF2-40B4-BE49-F238E27FC236}">
                  <a16:creationId xmlns:a16="http://schemas.microsoft.com/office/drawing/2014/main" id="{9A9E3D8C-E3E6-4B4D-B612-610863979F99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" name="Рівнобедрений трикутник 29">
              <a:extLst>
                <a:ext uri="{FF2B5EF4-FFF2-40B4-BE49-F238E27FC236}">
                  <a16:creationId xmlns:a16="http://schemas.microsoft.com/office/drawing/2014/main" id="{DC90D282-12B6-4CBF-9023-82F11487D98F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1" name="Рівнобедрений трикутник 30">
              <a:extLst>
                <a:ext uri="{FF2B5EF4-FFF2-40B4-BE49-F238E27FC236}">
                  <a16:creationId xmlns:a16="http://schemas.microsoft.com/office/drawing/2014/main" id="{9BFDADB0-A38D-43AC-8D59-C26E41D27392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2" name="Рівнобедрений трикутник 31">
              <a:extLst>
                <a:ext uri="{FF2B5EF4-FFF2-40B4-BE49-F238E27FC236}">
                  <a16:creationId xmlns:a16="http://schemas.microsoft.com/office/drawing/2014/main" id="{3D1C3049-CA1E-44D3-ABF4-359BF8D9FBBC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3" name="Рівнобедрений трикутник 32">
              <a:extLst>
                <a:ext uri="{FF2B5EF4-FFF2-40B4-BE49-F238E27FC236}">
                  <a16:creationId xmlns:a16="http://schemas.microsoft.com/office/drawing/2014/main" id="{CFC246FB-59F0-46C2-A240-B2D0ABB6C9ED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4" name="Рівнобедрений трикутник 33">
              <a:extLst>
                <a:ext uri="{FF2B5EF4-FFF2-40B4-BE49-F238E27FC236}">
                  <a16:creationId xmlns:a16="http://schemas.microsoft.com/office/drawing/2014/main" id="{955DE233-DC2D-4FB9-9538-B05655840130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A4DF4E30-289A-4F4E-9A30-2AC502C32206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A443A71F-5C6C-4E5D-96A0-36B56052B06F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9B26A7F-A5DF-4CD3-BA49-500979558120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EA9E85C6-9763-41BD-A332-131825D4B659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B2A0E7B-AEFF-4C6F-81CE-13D5A8ADAD2A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189CD6FE-2112-4162-8484-370D2E21B733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50914E4-33AA-4280-9A24-3D7289061FC7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B7A0494-7B91-476C-B164-83E5AD80F611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F93947B1-5FCD-4005-AA59-30248E6B0CDC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CF8C8F0-236D-45A1-9BD7-1CB2CF76D679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C5E7E473-31F0-47F4-85C9-4A77E901B2AE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E30EE6C-2966-4CF4-85FD-665FB22CF204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B9570A89-174F-4A5C-86FE-84623AC3BC19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ECA70C58-D0EE-418C-8DF7-C2A1E97226E7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4DDAEC68-C1AA-4267-B7EA-DF1131A37B0F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2A3CD09A-A54B-4844-821E-4DCBF1944C80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4159147D-D3C8-488C-A740-3DC04EB5F36F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FC2E5D4-1920-480E-A4CB-63B2D1FF0F7E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0AF42844-4A73-44D1-95AA-545A3793432D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4E2FD289-B4FF-4B4F-BC12-0E45A4BAFAE5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007BEBFC-E7D6-4941-B7E0-78BD0915DCDB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3277956C-973E-4D9D-B22B-19729637E446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29010988-E150-4AF8-B684-3E43B4C02A06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BA59A1B2-4FCD-40D9-B185-0850366BA6C3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B3CBF054-199B-41E6-8369-3F04EB81BDD3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A4775AE7-C6CB-4F9C-A6B8-B0AF22371917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BA5AC2D6-AC77-4F18-AF45-5BB4A0611000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4D71A6A1-5183-4151-ACB6-B687B3CB41DB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9B971D-D21A-4FBF-9E01-DA63D26179F6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FD291AA9-905F-4E44-B3A9-CFCE809CFA1A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0986B843-9558-4DDB-8C17-BB13113AC203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37FC664C-201D-43B7-AF24-726EFA7BD389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EB955084-1356-47B8-91D1-54B4B528E540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FB51CE-EE51-49BF-A3E1-3CA801CEAD6C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DB4A03DF-C9B9-4953-B053-A7EA1EFBCB63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85F13CE3-6944-419D-BD28-EFCBD147C14B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7EC4EDA7-2048-4956-9074-207FAEC07166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21462E5D-A463-43CB-B7E5-D950F15665AD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83A5D4EF-0E7F-4134-A4D3-42F7CAE396DA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E21CBD05-89D1-4FC3-A2DD-12D3BB83DB08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D8A40A3E-06D8-480D-A9F9-BA3B3526009E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877AA0FC-BE6E-4C68-BD3B-D727A5019117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F0253631-B2F3-4616-9B29-9A37FA8D7076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C6A0179F-189A-41C0-BCE2-55705B059B82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E39E7BDA-02E6-46FC-8474-F0D1A531DBE7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9365763E-FE17-4E79-862C-DE4107B1AFB9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488B323D-23F9-4166-B2F6-063F00791718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C3D9C5DE-5EF6-46AC-82A4-054442050076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3" name="TextBox 102">
              <a:extLst>
                <a:ext uri="{FF2B5EF4-FFF2-40B4-BE49-F238E27FC236}">
                  <a16:creationId xmlns:a16="http://schemas.microsoft.com/office/drawing/2014/main" id="{ED934554-DDE7-41BE-B4FA-1CE5970A6AEE}"/>
                </a:ext>
              </a:extLst>
            </p:cNvPr>
            <p:cNvSpPr txBox="1"/>
            <p:nvPr/>
          </p:nvSpPr>
          <p:spPr>
            <a:xfrm>
              <a:off x="9932747" y="2016602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84" name="TextBox 103">
              <a:extLst>
                <a:ext uri="{FF2B5EF4-FFF2-40B4-BE49-F238E27FC236}">
                  <a16:creationId xmlns:a16="http://schemas.microsoft.com/office/drawing/2014/main" id="{5F0BD86D-5045-4130-A891-23695B7367B0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5" name="TextBox 104">
              <a:extLst>
                <a:ext uri="{FF2B5EF4-FFF2-40B4-BE49-F238E27FC236}">
                  <a16:creationId xmlns:a16="http://schemas.microsoft.com/office/drawing/2014/main" id="{F7312E72-8C14-40F8-B597-0F33DE78E6F0}"/>
                </a:ext>
              </a:extLst>
            </p:cNvPr>
            <p:cNvSpPr txBox="1"/>
            <p:nvPr/>
          </p:nvSpPr>
          <p:spPr>
            <a:xfrm>
              <a:off x="10668252" y="339673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86" name="TextBox 105">
              <a:extLst>
                <a:ext uri="{FF2B5EF4-FFF2-40B4-BE49-F238E27FC236}">
                  <a16:creationId xmlns:a16="http://schemas.microsoft.com/office/drawing/2014/main" id="{24AAA655-8E06-4E4A-A3C3-C3B431B87E35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7" name="TextBox 106">
              <a:extLst>
                <a:ext uri="{FF2B5EF4-FFF2-40B4-BE49-F238E27FC236}">
                  <a16:creationId xmlns:a16="http://schemas.microsoft.com/office/drawing/2014/main" id="{2CC75892-DFE3-490B-802F-3D1B4B0CA9CF}"/>
                </a:ext>
              </a:extLst>
            </p:cNvPr>
            <p:cNvSpPr txBox="1"/>
            <p:nvPr/>
          </p:nvSpPr>
          <p:spPr>
            <a:xfrm>
              <a:off x="9980163" y="481892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8" name="TextBox 107">
              <a:extLst>
                <a:ext uri="{FF2B5EF4-FFF2-40B4-BE49-F238E27FC236}">
                  <a16:creationId xmlns:a16="http://schemas.microsoft.com/office/drawing/2014/main" id="{A2391D8F-6ED4-47DB-A0E9-B7A501D3B5AC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89" name="TextBox 108">
              <a:extLst>
                <a:ext uri="{FF2B5EF4-FFF2-40B4-BE49-F238E27FC236}">
                  <a16:creationId xmlns:a16="http://schemas.microsoft.com/office/drawing/2014/main" id="{545E8C16-B5F9-4D5F-B3AC-68A68F6981F1}"/>
                </a:ext>
              </a:extLst>
            </p:cNvPr>
            <p:cNvSpPr txBox="1"/>
            <p:nvPr/>
          </p:nvSpPr>
          <p:spPr>
            <a:xfrm>
              <a:off x="8405509" y="486791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0" name="TextBox 109">
              <a:extLst>
                <a:ext uri="{FF2B5EF4-FFF2-40B4-BE49-F238E27FC236}">
                  <a16:creationId xmlns:a16="http://schemas.microsoft.com/office/drawing/2014/main" id="{9F77229B-01E3-4384-BC81-E5906860CEBB}"/>
                </a:ext>
              </a:extLst>
            </p:cNvPr>
            <p:cNvSpPr txBox="1"/>
            <p:nvPr/>
          </p:nvSpPr>
          <p:spPr>
            <a:xfrm>
              <a:off x="7769514" y="4272924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1" name="TextBox 110">
              <a:extLst>
                <a:ext uri="{FF2B5EF4-FFF2-40B4-BE49-F238E27FC236}">
                  <a16:creationId xmlns:a16="http://schemas.microsoft.com/office/drawing/2014/main" id="{A61B8DBC-5738-4BFF-92FB-175324F1223B}"/>
                </a:ext>
              </a:extLst>
            </p:cNvPr>
            <p:cNvSpPr txBox="1"/>
            <p:nvPr/>
          </p:nvSpPr>
          <p:spPr>
            <a:xfrm>
              <a:off x="7554838" y="34720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2" name="TextBox 111">
              <a:extLst>
                <a:ext uri="{FF2B5EF4-FFF2-40B4-BE49-F238E27FC236}">
                  <a16:creationId xmlns:a16="http://schemas.microsoft.com/office/drawing/2014/main" id="{78B93C3E-99AA-43B7-BCB3-8BA6B0DEE7AB}"/>
                </a:ext>
              </a:extLst>
            </p:cNvPr>
            <p:cNvSpPr txBox="1"/>
            <p:nvPr/>
          </p:nvSpPr>
          <p:spPr>
            <a:xfrm>
              <a:off x="7759366" y="27479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3" name="TextBox 112">
              <a:extLst>
                <a:ext uri="{FF2B5EF4-FFF2-40B4-BE49-F238E27FC236}">
                  <a16:creationId xmlns:a16="http://schemas.microsoft.com/office/drawing/2014/main" id="{6C588AF4-515D-4CBE-B040-ED955102B57C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94" name="TextBox 113">
              <a:extLst>
                <a:ext uri="{FF2B5EF4-FFF2-40B4-BE49-F238E27FC236}">
                  <a16:creationId xmlns:a16="http://schemas.microsoft.com/office/drawing/2014/main" id="{98A31957-AEAE-4C07-B5BE-DE02837FEB42}"/>
                </a:ext>
              </a:extLst>
            </p:cNvPr>
            <p:cNvSpPr txBox="1"/>
            <p:nvPr/>
          </p:nvSpPr>
          <p:spPr>
            <a:xfrm>
              <a:off x="9042320" y="189804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95" name="Прямокутник: округлені кути 94">
              <a:extLst>
                <a:ext uri="{FF2B5EF4-FFF2-40B4-BE49-F238E27FC236}">
                  <a16:creationId xmlns:a16="http://schemas.microsoft.com/office/drawing/2014/main" id="{946CD4EC-8FD6-4619-8885-E91EC791A0E0}"/>
                </a:ext>
              </a:extLst>
            </p:cNvPr>
            <p:cNvSpPr/>
            <p:nvPr/>
          </p:nvSpPr>
          <p:spPr>
            <a:xfrm>
              <a:off x="9341442" y="3681959"/>
              <a:ext cx="1390336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</p:grpSp>
      <p:sp>
        <p:nvSpPr>
          <p:cNvPr id="96" name="Скругленный прямоугольник 41">
            <a:extLst>
              <a:ext uri="{FF2B5EF4-FFF2-40B4-BE49-F238E27FC236}">
                <a16:creationId xmlns:a16="http://schemas.microsoft.com/office/drawing/2014/main" id="{73F7F43C-8FA5-4EC5-9955-C4F4C0BD2074}"/>
              </a:ext>
            </a:extLst>
          </p:cNvPr>
          <p:cNvSpPr/>
          <p:nvPr/>
        </p:nvSpPr>
        <p:spPr>
          <a:xfrm>
            <a:off x="168966" y="1297376"/>
            <a:ext cx="11628782" cy="151251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Перерва почалась о 9 год 15 хв, а закінчилась – о 9 год 25 хв. Скільки часу тривала перерва?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4" name="Групувати 173">
            <a:extLst>
              <a:ext uri="{FF2B5EF4-FFF2-40B4-BE49-F238E27FC236}">
                <a16:creationId xmlns:a16="http://schemas.microsoft.com/office/drawing/2014/main" id="{44B43684-1682-4EF7-A16B-725DDBDDF153}"/>
              </a:ext>
            </a:extLst>
          </p:cNvPr>
          <p:cNvGrpSpPr/>
          <p:nvPr/>
        </p:nvGrpSpPr>
        <p:grpSpPr>
          <a:xfrm>
            <a:off x="7003180" y="3190141"/>
            <a:ext cx="3217502" cy="3199511"/>
            <a:chOff x="6964983" y="1392097"/>
            <a:chExt cx="4822223" cy="4795258"/>
          </a:xfrm>
        </p:grpSpPr>
        <p:sp>
          <p:nvSpPr>
            <p:cNvPr id="175" name="Прямокутник: округлені кути 174">
              <a:extLst>
                <a:ext uri="{FF2B5EF4-FFF2-40B4-BE49-F238E27FC236}">
                  <a16:creationId xmlns:a16="http://schemas.microsoft.com/office/drawing/2014/main" id="{E3921974-DC12-4264-9628-8BD51AC2DBFB}"/>
                </a:ext>
              </a:extLst>
            </p:cNvPr>
            <p:cNvSpPr/>
            <p:nvPr/>
          </p:nvSpPr>
          <p:spPr>
            <a:xfrm rot="11140989">
              <a:off x="8445453" y="3604333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E331C7AE-EB64-4037-AE1F-F020324246E1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7" name="Овал 176">
              <a:extLst>
                <a:ext uri="{FF2B5EF4-FFF2-40B4-BE49-F238E27FC236}">
                  <a16:creationId xmlns:a16="http://schemas.microsoft.com/office/drawing/2014/main" id="{B45B0564-2FB6-4BDD-9BCF-D98D2A389635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8" name="Рівнобедрений трикутник 177">
              <a:extLst>
                <a:ext uri="{FF2B5EF4-FFF2-40B4-BE49-F238E27FC236}">
                  <a16:creationId xmlns:a16="http://schemas.microsoft.com/office/drawing/2014/main" id="{D2D9E646-FC51-40EE-9479-1B3B5C8C53D9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9" name="Рівнобедрений трикутник 178">
              <a:extLst>
                <a:ext uri="{FF2B5EF4-FFF2-40B4-BE49-F238E27FC236}">
                  <a16:creationId xmlns:a16="http://schemas.microsoft.com/office/drawing/2014/main" id="{FF935A34-3C34-480D-9F8D-10C741249FEE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0" name="Рівнобедрений трикутник 179">
              <a:extLst>
                <a:ext uri="{FF2B5EF4-FFF2-40B4-BE49-F238E27FC236}">
                  <a16:creationId xmlns:a16="http://schemas.microsoft.com/office/drawing/2014/main" id="{10C180BC-B1FE-4A49-A91E-CB389F700D17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1" name="Рівнобедрений трикутник 180">
              <a:extLst>
                <a:ext uri="{FF2B5EF4-FFF2-40B4-BE49-F238E27FC236}">
                  <a16:creationId xmlns:a16="http://schemas.microsoft.com/office/drawing/2014/main" id="{D3B989F7-771B-433F-8234-0770C1A917A8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2" name="Рівнобедрений трикутник 181">
              <a:extLst>
                <a:ext uri="{FF2B5EF4-FFF2-40B4-BE49-F238E27FC236}">
                  <a16:creationId xmlns:a16="http://schemas.microsoft.com/office/drawing/2014/main" id="{9EADFBF4-78F4-4E8D-89B0-4E767504212D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3" name="Рівнобедрений трикутник 182">
              <a:extLst>
                <a:ext uri="{FF2B5EF4-FFF2-40B4-BE49-F238E27FC236}">
                  <a16:creationId xmlns:a16="http://schemas.microsoft.com/office/drawing/2014/main" id="{DBA2CD22-F5A7-41F5-A0EA-564525708FD3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4" name="Рівнобедрений трикутник 183">
              <a:extLst>
                <a:ext uri="{FF2B5EF4-FFF2-40B4-BE49-F238E27FC236}">
                  <a16:creationId xmlns:a16="http://schemas.microsoft.com/office/drawing/2014/main" id="{2D3DE08F-AD38-48A4-92D4-CE17DA2AF584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5" name="Рівнобедрений трикутник 184">
              <a:extLst>
                <a:ext uri="{FF2B5EF4-FFF2-40B4-BE49-F238E27FC236}">
                  <a16:creationId xmlns:a16="http://schemas.microsoft.com/office/drawing/2014/main" id="{DD2F221B-08AB-4C0B-B0E4-F73C6BAF4FEC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6" name="Рівнобедрений трикутник 185">
              <a:extLst>
                <a:ext uri="{FF2B5EF4-FFF2-40B4-BE49-F238E27FC236}">
                  <a16:creationId xmlns:a16="http://schemas.microsoft.com/office/drawing/2014/main" id="{D1A9A055-12E8-4B1D-A7E4-AC8388D3AB32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7" name="Рівнобедрений трикутник 186">
              <a:extLst>
                <a:ext uri="{FF2B5EF4-FFF2-40B4-BE49-F238E27FC236}">
                  <a16:creationId xmlns:a16="http://schemas.microsoft.com/office/drawing/2014/main" id="{8104980B-116E-4E05-BE5C-1AF7687213DE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8" name="Рівнобедрений трикутник 187">
              <a:extLst>
                <a:ext uri="{FF2B5EF4-FFF2-40B4-BE49-F238E27FC236}">
                  <a16:creationId xmlns:a16="http://schemas.microsoft.com/office/drawing/2014/main" id="{953C1752-70F6-410E-B3D1-5DE264ADA251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9" name="Рівнобедрений трикутник 188">
              <a:extLst>
                <a:ext uri="{FF2B5EF4-FFF2-40B4-BE49-F238E27FC236}">
                  <a16:creationId xmlns:a16="http://schemas.microsoft.com/office/drawing/2014/main" id="{7C7CF43C-9CA9-44F8-8592-AAECF57F0A9E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577076AB-A664-4F3B-9868-AEBD74E2242D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EB3A389A-5090-4C44-918D-B5ACD4E7C69A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A9232F20-EA0C-45FB-99B7-0D69F55D084D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B1112515-F4D0-4EDE-BAF1-9CE547191815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4" name="Овал 193">
              <a:extLst>
                <a:ext uri="{FF2B5EF4-FFF2-40B4-BE49-F238E27FC236}">
                  <a16:creationId xmlns:a16="http://schemas.microsoft.com/office/drawing/2014/main" id="{4BCC3E4E-70BA-4CD4-A2E0-273B4D2856F6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5" name="Овал 194">
              <a:extLst>
                <a:ext uri="{FF2B5EF4-FFF2-40B4-BE49-F238E27FC236}">
                  <a16:creationId xmlns:a16="http://schemas.microsoft.com/office/drawing/2014/main" id="{18032AEE-C537-4C38-A1F3-F15277F62537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93BA2141-5D3A-47AF-B177-0A6A48CC7E14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3B50A6D2-CCAB-4E50-AE8E-C0D660175789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698BF723-C1E9-49B1-9C55-EAC729FDA43A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9FE2D03B-CDB7-41EA-8B44-8E3F92C47309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0" name="Овал 199">
              <a:extLst>
                <a:ext uri="{FF2B5EF4-FFF2-40B4-BE49-F238E27FC236}">
                  <a16:creationId xmlns:a16="http://schemas.microsoft.com/office/drawing/2014/main" id="{69E52BE0-BCA9-408A-A228-19F7AD85060F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B42474EB-92AE-4425-92D1-9A565832B247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6A574A0E-A5E6-42AA-A469-3A8CF6F852CE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35B41C5B-75E6-41CE-B838-496AD2D968D9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2A4A49D6-98D7-43B1-975C-1846794598BF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68EC47EA-A9D7-4D82-8018-19B80A82EE77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6" name="Овал 205">
              <a:extLst>
                <a:ext uri="{FF2B5EF4-FFF2-40B4-BE49-F238E27FC236}">
                  <a16:creationId xmlns:a16="http://schemas.microsoft.com/office/drawing/2014/main" id="{C0BEDDBF-4AAC-4209-86F7-16623A743D6E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1E28EA0C-3366-4279-8D28-60E8A1D318CE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8" name="Овал 207">
              <a:extLst>
                <a:ext uri="{FF2B5EF4-FFF2-40B4-BE49-F238E27FC236}">
                  <a16:creationId xmlns:a16="http://schemas.microsoft.com/office/drawing/2014/main" id="{D5857E11-0EAC-4CDC-BA4A-0588CFC23E0D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9" name="Овал 208">
              <a:extLst>
                <a:ext uri="{FF2B5EF4-FFF2-40B4-BE49-F238E27FC236}">
                  <a16:creationId xmlns:a16="http://schemas.microsoft.com/office/drawing/2014/main" id="{1CFEA8AD-A632-483F-B0A6-6A01943AF475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0" name="Овал 209">
              <a:extLst>
                <a:ext uri="{FF2B5EF4-FFF2-40B4-BE49-F238E27FC236}">
                  <a16:creationId xmlns:a16="http://schemas.microsoft.com/office/drawing/2014/main" id="{052A7A3E-0C8E-4E8A-B44F-D8C42A45663D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1" name="Овал 210">
              <a:extLst>
                <a:ext uri="{FF2B5EF4-FFF2-40B4-BE49-F238E27FC236}">
                  <a16:creationId xmlns:a16="http://schemas.microsoft.com/office/drawing/2014/main" id="{7F1F8649-EE2E-4964-B510-A03270F2F3D5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2" name="Овал 211">
              <a:extLst>
                <a:ext uri="{FF2B5EF4-FFF2-40B4-BE49-F238E27FC236}">
                  <a16:creationId xmlns:a16="http://schemas.microsoft.com/office/drawing/2014/main" id="{9985EBE1-BAC2-4610-B28E-FC04FF408E8C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3" name="Овал 212">
              <a:extLst>
                <a:ext uri="{FF2B5EF4-FFF2-40B4-BE49-F238E27FC236}">
                  <a16:creationId xmlns:a16="http://schemas.microsoft.com/office/drawing/2014/main" id="{14D05404-D9DD-4A4D-9C0D-8A8C7B2FA972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5CF3DAEC-C641-4746-BFC2-A8289DCFE62C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7AA863AE-BF84-4857-8666-1E40DAFF3714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6" name="Овал 215">
              <a:extLst>
                <a:ext uri="{FF2B5EF4-FFF2-40B4-BE49-F238E27FC236}">
                  <a16:creationId xmlns:a16="http://schemas.microsoft.com/office/drawing/2014/main" id="{A6D7A653-FF58-42C6-B535-74F3635DB226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7" name="Овал 216">
              <a:extLst>
                <a:ext uri="{FF2B5EF4-FFF2-40B4-BE49-F238E27FC236}">
                  <a16:creationId xmlns:a16="http://schemas.microsoft.com/office/drawing/2014/main" id="{7829B79E-278C-4209-B75C-9663D0C0D0BB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8" name="Овал 217">
              <a:extLst>
                <a:ext uri="{FF2B5EF4-FFF2-40B4-BE49-F238E27FC236}">
                  <a16:creationId xmlns:a16="http://schemas.microsoft.com/office/drawing/2014/main" id="{2CA5264D-D32F-4118-8408-67137AA4FD8D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9" name="Овал 218">
              <a:extLst>
                <a:ext uri="{FF2B5EF4-FFF2-40B4-BE49-F238E27FC236}">
                  <a16:creationId xmlns:a16="http://schemas.microsoft.com/office/drawing/2014/main" id="{D8CBB019-3BCE-45E4-B571-0EAD0782AC21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id="{4112662A-DBB2-404E-866B-9A5AD3AE2F99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506ABA56-B8A9-4D84-99C9-B1A7103EDBEA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1A7E0C70-7ABC-4B57-B39F-7881539043A7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C85CF001-57A5-41F2-8CC4-C3181F39EBD8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5BD17625-2AC7-491D-A585-64B4B8D56D76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2F3A869B-F4F1-4DBA-A1B9-571C54F286ED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2A7D3F56-B702-4E8C-A804-40190A09C562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77BE5FA5-2576-4248-8745-B14588E7CDC1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8" name="Овал 227">
              <a:extLst>
                <a:ext uri="{FF2B5EF4-FFF2-40B4-BE49-F238E27FC236}">
                  <a16:creationId xmlns:a16="http://schemas.microsoft.com/office/drawing/2014/main" id="{08044763-D86A-4B5D-B613-81151F48FE69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23BDDC02-C2A6-4B3B-BF15-A3399E177A66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AD6E10C5-E455-43E6-A584-604105C26E7B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FFCCAB2A-120F-49DD-9B08-DB562453A09B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8DA39D55-758B-4B17-8B11-A09AEEBF3BD9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498601CF-6843-4B20-B560-397D25A72956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4" name="Овал 233">
              <a:extLst>
                <a:ext uri="{FF2B5EF4-FFF2-40B4-BE49-F238E27FC236}">
                  <a16:creationId xmlns:a16="http://schemas.microsoft.com/office/drawing/2014/main" id="{3FA9ADEA-EC0F-47A1-861A-C9B4FDCE5650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60127726-85B5-4037-9B3F-3AA38A6C4D7D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64A05DBB-64A3-46A0-AFFF-C68A838B12D2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40B06F3D-FE2C-4E80-A35A-FBE9ED65604F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8" name="TextBox 102">
              <a:extLst>
                <a:ext uri="{FF2B5EF4-FFF2-40B4-BE49-F238E27FC236}">
                  <a16:creationId xmlns:a16="http://schemas.microsoft.com/office/drawing/2014/main" id="{A4987FA3-E0FD-433B-9E31-8957074C1B6A}"/>
                </a:ext>
              </a:extLst>
            </p:cNvPr>
            <p:cNvSpPr txBox="1"/>
            <p:nvPr/>
          </p:nvSpPr>
          <p:spPr>
            <a:xfrm>
              <a:off x="9932747" y="2016602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239" name="TextBox 103">
              <a:extLst>
                <a:ext uri="{FF2B5EF4-FFF2-40B4-BE49-F238E27FC236}">
                  <a16:creationId xmlns:a16="http://schemas.microsoft.com/office/drawing/2014/main" id="{A67F5F9C-EEA7-4012-9E14-07B3C4F1A237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240" name="TextBox 104">
              <a:extLst>
                <a:ext uri="{FF2B5EF4-FFF2-40B4-BE49-F238E27FC236}">
                  <a16:creationId xmlns:a16="http://schemas.microsoft.com/office/drawing/2014/main" id="{E3CBF0CC-7820-4C7F-BC0E-D0E922C51291}"/>
                </a:ext>
              </a:extLst>
            </p:cNvPr>
            <p:cNvSpPr txBox="1"/>
            <p:nvPr/>
          </p:nvSpPr>
          <p:spPr>
            <a:xfrm>
              <a:off x="10668252" y="339673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41" name="TextBox 105">
              <a:extLst>
                <a:ext uri="{FF2B5EF4-FFF2-40B4-BE49-F238E27FC236}">
                  <a16:creationId xmlns:a16="http://schemas.microsoft.com/office/drawing/2014/main" id="{A881801B-349D-4EC3-BFD6-6E2C7EEEC9F0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42" name="TextBox 106">
              <a:extLst>
                <a:ext uri="{FF2B5EF4-FFF2-40B4-BE49-F238E27FC236}">
                  <a16:creationId xmlns:a16="http://schemas.microsoft.com/office/drawing/2014/main" id="{DDD99053-A8E0-4018-ABB3-4B51E1BAD906}"/>
                </a:ext>
              </a:extLst>
            </p:cNvPr>
            <p:cNvSpPr txBox="1"/>
            <p:nvPr/>
          </p:nvSpPr>
          <p:spPr>
            <a:xfrm>
              <a:off x="9980163" y="481892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43" name="TextBox 107">
              <a:extLst>
                <a:ext uri="{FF2B5EF4-FFF2-40B4-BE49-F238E27FC236}">
                  <a16:creationId xmlns:a16="http://schemas.microsoft.com/office/drawing/2014/main" id="{8A984DE1-CE6B-4C7F-B5D3-2B999595B905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244" name="TextBox 108">
              <a:extLst>
                <a:ext uri="{FF2B5EF4-FFF2-40B4-BE49-F238E27FC236}">
                  <a16:creationId xmlns:a16="http://schemas.microsoft.com/office/drawing/2014/main" id="{42AB687D-A7A1-44D9-BE54-69D560FDC4A8}"/>
                </a:ext>
              </a:extLst>
            </p:cNvPr>
            <p:cNvSpPr txBox="1"/>
            <p:nvPr/>
          </p:nvSpPr>
          <p:spPr>
            <a:xfrm>
              <a:off x="8405509" y="486791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245" name="TextBox 109">
              <a:extLst>
                <a:ext uri="{FF2B5EF4-FFF2-40B4-BE49-F238E27FC236}">
                  <a16:creationId xmlns:a16="http://schemas.microsoft.com/office/drawing/2014/main" id="{6D6CEA62-43B2-411F-BE0B-754A94E88FD6}"/>
                </a:ext>
              </a:extLst>
            </p:cNvPr>
            <p:cNvSpPr txBox="1"/>
            <p:nvPr/>
          </p:nvSpPr>
          <p:spPr>
            <a:xfrm>
              <a:off x="7769514" y="4272924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246" name="TextBox 110">
              <a:extLst>
                <a:ext uri="{FF2B5EF4-FFF2-40B4-BE49-F238E27FC236}">
                  <a16:creationId xmlns:a16="http://schemas.microsoft.com/office/drawing/2014/main" id="{EB415351-EBD8-45ED-9A55-5893418025F4}"/>
                </a:ext>
              </a:extLst>
            </p:cNvPr>
            <p:cNvSpPr txBox="1"/>
            <p:nvPr/>
          </p:nvSpPr>
          <p:spPr>
            <a:xfrm>
              <a:off x="7554838" y="34720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247" name="TextBox 111">
              <a:extLst>
                <a:ext uri="{FF2B5EF4-FFF2-40B4-BE49-F238E27FC236}">
                  <a16:creationId xmlns:a16="http://schemas.microsoft.com/office/drawing/2014/main" id="{6DF93E9C-6B07-48E3-A82C-465866DD7485}"/>
                </a:ext>
              </a:extLst>
            </p:cNvPr>
            <p:cNvSpPr txBox="1"/>
            <p:nvPr/>
          </p:nvSpPr>
          <p:spPr>
            <a:xfrm>
              <a:off x="7759366" y="27479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248" name="TextBox 112">
              <a:extLst>
                <a:ext uri="{FF2B5EF4-FFF2-40B4-BE49-F238E27FC236}">
                  <a16:creationId xmlns:a16="http://schemas.microsoft.com/office/drawing/2014/main" id="{6A8C63AC-E1E0-49F6-A943-B82A3FAAA6E6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249" name="TextBox 113">
              <a:extLst>
                <a:ext uri="{FF2B5EF4-FFF2-40B4-BE49-F238E27FC236}">
                  <a16:creationId xmlns:a16="http://schemas.microsoft.com/office/drawing/2014/main" id="{0FB96D36-A827-4637-A693-7C5406EDB0B9}"/>
                </a:ext>
              </a:extLst>
            </p:cNvPr>
            <p:cNvSpPr txBox="1"/>
            <p:nvPr/>
          </p:nvSpPr>
          <p:spPr>
            <a:xfrm>
              <a:off x="9042320" y="189804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250" name="Прямокутник: округлені кути 249">
              <a:extLst>
                <a:ext uri="{FF2B5EF4-FFF2-40B4-BE49-F238E27FC236}">
                  <a16:creationId xmlns:a16="http://schemas.microsoft.com/office/drawing/2014/main" id="{A5352948-062A-4F42-BC09-9B9E0C3D9DE5}"/>
                </a:ext>
              </a:extLst>
            </p:cNvPr>
            <p:cNvSpPr/>
            <p:nvPr/>
          </p:nvSpPr>
          <p:spPr>
            <a:xfrm rot="3530255">
              <a:off x="9024595" y="4274305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</p:grpSp>
    </p:spTree>
    <p:extLst>
      <p:ext uri="{BB962C8B-B14F-4D97-AF65-F5344CB8AC3E}">
        <p14:creationId xmlns:p14="http://schemas.microsoft.com/office/powerpoint/2010/main" val="188700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Самостійно розв’яжи задачі, користуючись годинником.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15" name="Групувати 14">
            <a:extLst>
              <a:ext uri="{FF2B5EF4-FFF2-40B4-BE49-F238E27FC236}">
                <a16:creationId xmlns:a16="http://schemas.microsoft.com/office/drawing/2014/main" id="{AABCB558-1298-4CB5-A025-2A7411FFD76C}"/>
              </a:ext>
            </a:extLst>
          </p:cNvPr>
          <p:cNvGrpSpPr/>
          <p:nvPr/>
        </p:nvGrpSpPr>
        <p:grpSpPr>
          <a:xfrm>
            <a:off x="2431180" y="3190141"/>
            <a:ext cx="3217502" cy="3199511"/>
            <a:chOff x="6964983" y="1392097"/>
            <a:chExt cx="4822223" cy="4795258"/>
          </a:xfrm>
        </p:grpSpPr>
        <p:sp>
          <p:nvSpPr>
            <p:cNvPr id="16" name="Прямокутник: округлені кути 15">
              <a:extLst>
                <a:ext uri="{FF2B5EF4-FFF2-40B4-BE49-F238E27FC236}">
                  <a16:creationId xmlns:a16="http://schemas.microsoft.com/office/drawing/2014/main" id="{FB61644D-F181-45DC-BF35-C18283B2A300}"/>
                </a:ext>
              </a:extLst>
            </p:cNvPr>
            <p:cNvSpPr/>
            <p:nvPr/>
          </p:nvSpPr>
          <p:spPr>
            <a:xfrm rot="12521043">
              <a:off x="8457816" y="3394252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E0F547FE-4A53-45B0-83FC-D5A3EC82FFF3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E2418076-148E-4EF5-B11A-01248398B584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" name="Рівнобедрений трикутник 20">
              <a:extLst>
                <a:ext uri="{FF2B5EF4-FFF2-40B4-BE49-F238E27FC236}">
                  <a16:creationId xmlns:a16="http://schemas.microsoft.com/office/drawing/2014/main" id="{21578734-EA80-48D6-BA18-294D7B8B4A97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" name="Рівнобедрений трикутник 21">
              <a:extLst>
                <a:ext uri="{FF2B5EF4-FFF2-40B4-BE49-F238E27FC236}">
                  <a16:creationId xmlns:a16="http://schemas.microsoft.com/office/drawing/2014/main" id="{374F4288-1E06-42EE-826E-F272466C9AF6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" name="Рівнобедрений трикутник 22">
              <a:extLst>
                <a:ext uri="{FF2B5EF4-FFF2-40B4-BE49-F238E27FC236}">
                  <a16:creationId xmlns:a16="http://schemas.microsoft.com/office/drawing/2014/main" id="{9E36F5A5-EA29-4531-B472-73AB5841C11B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4" name="Рівнобедрений трикутник 23">
              <a:extLst>
                <a:ext uri="{FF2B5EF4-FFF2-40B4-BE49-F238E27FC236}">
                  <a16:creationId xmlns:a16="http://schemas.microsoft.com/office/drawing/2014/main" id="{74A7B419-F275-4747-BE24-27D2A7031524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" name="Рівнобедрений трикутник 24">
              <a:extLst>
                <a:ext uri="{FF2B5EF4-FFF2-40B4-BE49-F238E27FC236}">
                  <a16:creationId xmlns:a16="http://schemas.microsoft.com/office/drawing/2014/main" id="{8C7A7C1D-F547-49FF-BBE2-0BCC6017B8CE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" name="Рівнобедрений трикутник 25">
              <a:extLst>
                <a:ext uri="{FF2B5EF4-FFF2-40B4-BE49-F238E27FC236}">
                  <a16:creationId xmlns:a16="http://schemas.microsoft.com/office/drawing/2014/main" id="{01E561B4-D353-4C6D-A3ED-CC98F243A1DE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" name="Рівнобедрений трикутник 28">
              <a:extLst>
                <a:ext uri="{FF2B5EF4-FFF2-40B4-BE49-F238E27FC236}">
                  <a16:creationId xmlns:a16="http://schemas.microsoft.com/office/drawing/2014/main" id="{9A9E3D8C-E3E6-4B4D-B612-610863979F99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" name="Рівнобедрений трикутник 29">
              <a:extLst>
                <a:ext uri="{FF2B5EF4-FFF2-40B4-BE49-F238E27FC236}">
                  <a16:creationId xmlns:a16="http://schemas.microsoft.com/office/drawing/2014/main" id="{DC90D282-12B6-4CBF-9023-82F11487D98F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1" name="Рівнобедрений трикутник 30">
              <a:extLst>
                <a:ext uri="{FF2B5EF4-FFF2-40B4-BE49-F238E27FC236}">
                  <a16:creationId xmlns:a16="http://schemas.microsoft.com/office/drawing/2014/main" id="{9BFDADB0-A38D-43AC-8D59-C26E41D27392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2" name="Рівнобедрений трикутник 31">
              <a:extLst>
                <a:ext uri="{FF2B5EF4-FFF2-40B4-BE49-F238E27FC236}">
                  <a16:creationId xmlns:a16="http://schemas.microsoft.com/office/drawing/2014/main" id="{3D1C3049-CA1E-44D3-ABF4-359BF8D9FBBC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3" name="Рівнобедрений трикутник 32">
              <a:extLst>
                <a:ext uri="{FF2B5EF4-FFF2-40B4-BE49-F238E27FC236}">
                  <a16:creationId xmlns:a16="http://schemas.microsoft.com/office/drawing/2014/main" id="{CFC246FB-59F0-46C2-A240-B2D0ABB6C9ED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4" name="Рівнобедрений трикутник 33">
              <a:extLst>
                <a:ext uri="{FF2B5EF4-FFF2-40B4-BE49-F238E27FC236}">
                  <a16:creationId xmlns:a16="http://schemas.microsoft.com/office/drawing/2014/main" id="{955DE233-DC2D-4FB9-9538-B05655840130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A4DF4E30-289A-4F4E-9A30-2AC502C32206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A443A71F-5C6C-4E5D-96A0-36B56052B06F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9B26A7F-A5DF-4CD3-BA49-500979558120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EA9E85C6-9763-41BD-A332-131825D4B659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B2A0E7B-AEFF-4C6F-81CE-13D5A8ADAD2A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189CD6FE-2112-4162-8484-370D2E21B733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50914E4-33AA-4280-9A24-3D7289061FC7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B7A0494-7B91-476C-B164-83E5AD80F611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F93947B1-5FCD-4005-AA59-30248E6B0CDC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CF8C8F0-236D-45A1-9BD7-1CB2CF76D679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C5E7E473-31F0-47F4-85C9-4A77E901B2AE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E30EE6C-2966-4CF4-85FD-665FB22CF204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B9570A89-174F-4A5C-86FE-84623AC3BC19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ECA70C58-D0EE-418C-8DF7-C2A1E97226E7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4DDAEC68-C1AA-4267-B7EA-DF1131A37B0F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2A3CD09A-A54B-4844-821E-4DCBF1944C80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4159147D-D3C8-488C-A740-3DC04EB5F36F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FC2E5D4-1920-480E-A4CB-63B2D1FF0F7E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0AF42844-4A73-44D1-95AA-545A3793432D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4E2FD289-B4FF-4B4F-BC12-0E45A4BAFAE5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007BEBFC-E7D6-4941-B7E0-78BD0915DCDB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3277956C-973E-4D9D-B22B-19729637E446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29010988-E150-4AF8-B684-3E43B4C02A06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BA59A1B2-4FCD-40D9-B185-0850366BA6C3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B3CBF054-199B-41E6-8369-3F04EB81BDD3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A4775AE7-C6CB-4F9C-A6B8-B0AF22371917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BA5AC2D6-AC77-4F18-AF45-5BB4A0611000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4D71A6A1-5183-4151-ACB6-B687B3CB41DB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9B971D-D21A-4FBF-9E01-DA63D26179F6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FD291AA9-905F-4E44-B3A9-CFCE809CFA1A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0986B843-9558-4DDB-8C17-BB13113AC203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37FC664C-201D-43B7-AF24-726EFA7BD389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EB955084-1356-47B8-91D1-54B4B528E540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FB51CE-EE51-49BF-A3E1-3CA801CEAD6C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DB4A03DF-C9B9-4953-B053-A7EA1EFBCB63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85F13CE3-6944-419D-BD28-EFCBD147C14B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7EC4EDA7-2048-4956-9074-207FAEC07166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21462E5D-A463-43CB-B7E5-D950F15665AD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83A5D4EF-0E7F-4134-A4D3-42F7CAE396DA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E21CBD05-89D1-4FC3-A2DD-12D3BB83DB08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D8A40A3E-06D8-480D-A9F9-BA3B3526009E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877AA0FC-BE6E-4C68-BD3B-D727A5019117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F0253631-B2F3-4616-9B29-9A37FA8D7076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C6A0179F-189A-41C0-BCE2-55705B059B82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E39E7BDA-02E6-46FC-8474-F0D1A531DBE7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9365763E-FE17-4E79-862C-DE4107B1AFB9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488B323D-23F9-4166-B2F6-063F00791718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C3D9C5DE-5EF6-46AC-82A4-054442050076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3" name="TextBox 102">
              <a:extLst>
                <a:ext uri="{FF2B5EF4-FFF2-40B4-BE49-F238E27FC236}">
                  <a16:creationId xmlns:a16="http://schemas.microsoft.com/office/drawing/2014/main" id="{ED934554-DDE7-41BE-B4FA-1CE5970A6AEE}"/>
                </a:ext>
              </a:extLst>
            </p:cNvPr>
            <p:cNvSpPr txBox="1"/>
            <p:nvPr/>
          </p:nvSpPr>
          <p:spPr>
            <a:xfrm>
              <a:off x="9932747" y="2016602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84" name="TextBox 103">
              <a:extLst>
                <a:ext uri="{FF2B5EF4-FFF2-40B4-BE49-F238E27FC236}">
                  <a16:creationId xmlns:a16="http://schemas.microsoft.com/office/drawing/2014/main" id="{5F0BD86D-5045-4130-A891-23695B7367B0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5" name="TextBox 104">
              <a:extLst>
                <a:ext uri="{FF2B5EF4-FFF2-40B4-BE49-F238E27FC236}">
                  <a16:creationId xmlns:a16="http://schemas.microsoft.com/office/drawing/2014/main" id="{F7312E72-8C14-40F8-B597-0F33DE78E6F0}"/>
                </a:ext>
              </a:extLst>
            </p:cNvPr>
            <p:cNvSpPr txBox="1"/>
            <p:nvPr/>
          </p:nvSpPr>
          <p:spPr>
            <a:xfrm>
              <a:off x="10668252" y="339673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86" name="TextBox 105">
              <a:extLst>
                <a:ext uri="{FF2B5EF4-FFF2-40B4-BE49-F238E27FC236}">
                  <a16:creationId xmlns:a16="http://schemas.microsoft.com/office/drawing/2014/main" id="{24AAA655-8E06-4E4A-A3C3-C3B431B87E35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7" name="TextBox 106">
              <a:extLst>
                <a:ext uri="{FF2B5EF4-FFF2-40B4-BE49-F238E27FC236}">
                  <a16:creationId xmlns:a16="http://schemas.microsoft.com/office/drawing/2014/main" id="{2CC75892-DFE3-490B-802F-3D1B4B0CA9CF}"/>
                </a:ext>
              </a:extLst>
            </p:cNvPr>
            <p:cNvSpPr txBox="1"/>
            <p:nvPr/>
          </p:nvSpPr>
          <p:spPr>
            <a:xfrm>
              <a:off x="9980163" y="481892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8" name="TextBox 107">
              <a:extLst>
                <a:ext uri="{FF2B5EF4-FFF2-40B4-BE49-F238E27FC236}">
                  <a16:creationId xmlns:a16="http://schemas.microsoft.com/office/drawing/2014/main" id="{A2391D8F-6ED4-47DB-A0E9-B7A501D3B5AC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89" name="TextBox 108">
              <a:extLst>
                <a:ext uri="{FF2B5EF4-FFF2-40B4-BE49-F238E27FC236}">
                  <a16:creationId xmlns:a16="http://schemas.microsoft.com/office/drawing/2014/main" id="{545E8C16-B5F9-4D5F-B3AC-68A68F6981F1}"/>
                </a:ext>
              </a:extLst>
            </p:cNvPr>
            <p:cNvSpPr txBox="1"/>
            <p:nvPr/>
          </p:nvSpPr>
          <p:spPr>
            <a:xfrm>
              <a:off x="8405509" y="486791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0" name="TextBox 109">
              <a:extLst>
                <a:ext uri="{FF2B5EF4-FFF2-40B4-BE49-F238E27FC236}">
                  <a16:creationId xmlns:a16="http://schemas.microsoft.com/office/drawing/2014/main" id="{9F77229B-01E3-4384-BC81-E5906860CEBB}"/>
                </a:ext>
              </a:extLst>
            </p:cNvPr>
            <p:cNvSpPr txBox="1"/>
            <p:nvPr/>
          </p:nvSpPr>
          <p:spPr>
            <a:xfrm>
              <a:off x="7769514" y="4272924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1" name="TextBox 110">
              <a:extLst>
                <a:ext uri="{FF2B5EF4-FFF2-40B4-BE49-F238E27FC236}">
                  <a16:creationId xmlns:a16="http://schemas.microsoft.com/office/drawing/2014/main" id="{A61B8DBC-5738-4BFF-92FB-175324F1223B}"/>
                </a:ext>
              </a:extLst>
            </p:cNvPr>
            <p:cNvSpPr txBox="1"/>
            <p:nvPr/>
          </p:nvSpPr>
          <p:spPr>
            <a:xfrm>
              <a:off x="7554838" y="34720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2" name="TextBox 111">
              <a:extLst>
                <a:ext uri="{FF2B5EF4-FFF2-40B4-BE49-F238E27FC236}">
                  <a16:creationId xmlns:a16="http://schemas.microsoft.com/office/drawing/2014/main" id="{78B93C3E-99AA-43B7-BCB3-8BA6B0DEE7AB}"/>
                </a:ext>
              </a:extLst>
            </p:cNvPr>
            <p:cNvSpPr txBox="1"/>
            <p:nvPr/>
          </p:nvSpPr>
          <p:spPr>
            <a:xfrm>
              <a:off x="7759366" y="27479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3" name="TextBox 112">
              <a:extLst>
                <a:ext uri="{FF2B5EF4-FFF2-40B4-BE49-F238E27FC236}">
                  <a16:creationId xmlns:a16="http://schemas.microsoft.com/office/drawing/2014/main" id="{6C588AF4-515D-4CBE-B040-ED955102B57C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94" name="TextBox 113">
              <a:extLst>
                <a:ext uri="{FF2B5EF4-FFF2-40B4-BE49-F238E27FC236}">
                  <a16:creationId xmlns:a16="http://schemas.microsoft.com/office/drawing/2014/main" id="{98A31957-AEAE-4C07-B5BE-DE02837FEB42}"/>
                </a:ext>
              </a:extLst>
            </p:cNvPr>
            <p:cNvSpPr txBox="1"/>
            <p:nvPr/>
          </p:nvSpPr>
          <p:spPr>
            <a:xfrm>
              <a:off x="9042320" y="189804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95" name="Прямокутник: округлені кути 94">
              <a:extLst>
                <a:ext uri="{FF2B5EF4-FFF2-40B4-BE49-F238E27FC236}">
                  <a16:creationId xmlns:a16="http://schemas.microsoft.com/office/drawing/2014/main" id="{946CD4EC-8FD6-4619-8885-E91EC791A0E0}"/>
                </a:ext>
              </a:extLst>
            </p:cNvPr>
            <p:cNvSpPr/>
            <p:nvPr/>
          </p:nvSpPr>
          <p:spPr>
            <a:xfrm rot="20033128">
              <a:off x="9252247" y="3416335"/>
              <a:ext cx="1390336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</p:grpSp>
      <p:sp>
        <p:nvSpPr>
          <p:cNvPr id="96" name="Скругленный прямоугольник 41">
            <a:extLst>
              <a:ext uri="{FF2B5EF4-FFF2-40B4-BE49-F238E27FC236}">
                <a16:creationId xmlns:a16="http://schemas.microsoft.com/office/drawing/2014/main" id="{73F7F43C-8FA5-4EC5-9955-C4F4C0BD2074}"/>
              </a:ext>
            </a:extLst>
          </p:cNvPr>
          <p:cNvSpPr/>
          <p:nvPr/>
        </p:nvSpPr>
        <p:spPr>
          <a:xfrm>
            <a:off x="168966" y="1297376"/>
            <a:ext cx="11628782" cy="151251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Перерва почалась о 10 год 10 хв і тривала 20 хв. Коли закінчилась перерва?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8" name="Групувати 167">
            <a:extLst>
              <a:ext uri="{FF2B5EF4-FFF2-40B4-BE49-F238E27FC236}">
                <a16:creationId xmlns:a16="http://schemas.microsoft.com/office/drawing/2014/main" id="{CC69841D-7922-44E8-A8D5-DD74E923FA4C}"/>
              </a:ext>
            </a:extLst>
          </p:cNvPr>
          <p:cNvGrpSpPr/>
          <p:nvPr/>
        </p:nvGrpSpPr>
        <p:grpSpPr>
          <a:xfrm>
            <a:off x="6854093" y="3190141"/>
            <a:ext cx="3217502" cy="3199511"/>
            <a:chOff x="6964983" y="1392097"/>
            <a:chExt cx="4822223" cy="4795258"/>
          </a:xfrm>
        </p:grpSpPr>
        <p:sp>
          <p:nvSpPr>
            <p:cNvPr id="169" name="Прямокутник: округлені кути 168">
              <a:extLst>
                <a:ext uri="{FF2B5EF4-FFF2-40B4-BE49-F238E27FC236}">
                  <a16:creationId xmlns:a16="http://schemas.microsoft.com/office/drawing/2014/main" id="{FA4F2698-7E30-4B8A-9DA9-1B39F9CD9EEE}"/>
                </a:ext>
              </a:extLst>
            </p:cNvPr>
            <p:cNvSpPr/>
            <p:nvPr/>
          </p:nvSpPr>
          <p:spPr>
            <a:xfrm rot="13082841">
              <a:off x="8516648" y="3348825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EEBD3ADB-8D4C-4263-B25A-743D601CDE7F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C7A8F631-52AF-4716-86A3-EB9EF7FFFBE5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2" name="Рівнобедрений трикутник 171">
              <a:extLst>
                <a:ext uri="{FF2B5EF4-FFF2-40B4-BE49-F238E27FC236}">
                  <a16:creationId xmlns:a16="http://schemas.microsoft.com/office/drawing/2014/main" id="{1913B5F9-F07D-4A10-BA9B-A33316F3F0CA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3" name="Рівнобедрений трикутник 172">
              <a:extLst>
                <a:ext uri="{FF2B5EF4-FFF2-40B4-BE49-F238E27FC236}">
                  <a16:creationId xmlns:a16="http://schemas.microsoft.com/office/drawing/2014/main" id="{C8153179-9E0B-4A23-8F24-6594EAC28EDE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1" name="Рівнобедрений трикутник 250">
              <a:extLst>
                <a:ext uri="{FF2B5EF4-FFF2-40B4-BE49-F238E27FC236}">
                  <a16:creationId xmlns:a16="http://schemas.microsoft.com/office/drawing/2014/main" id="{DC5B797F-C3CC-48B1-8300-E9050049FFAD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2" name="Рівнобедрений трикутник 251">
              <a:extLst>
                <a:ext uri="{FF2B5EF4-FFF2-40B4-BE49-F238E27FC236}">
                  <a16:creationId xmlns:a16="http://schemas.microsoft.com/office/drawing/2014/main" id="{9D593604-0C3A-4D35-888F-EAC7A49E9C89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3" name="Рівнобедрений трикутник 252">
              <a:extLst>
                <a:ext uri="{FF2B5EF4-FFF2-40B4-BE49-F238E27FC236}">
                  <a16:creationId xmlns:a16="http://schemas.microsoft.com/office/drawing/2014/main" id="{D544EDB1-EAD9-4A5A-8F16-9236C7048A98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4" name="Рівнобедрений трикутник 253">
              <a:extLst>
                <a:ext uri="{FF2B5EF4-FFF2-40B4-BE49-F238E27FC236}">
                  <a16:creationId xmlns:a16="http://schemas.microsoft.com/office/drawing/2014/main" id="{7646D1EB-156B-43ED-A08B-71709664CA05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5" name="Рівнобедрений трикутник 254">
              <a:extLst>
                <a:ext uri="{FF2B5EF4-FFF2-40B4-BE49-F238E27FC236}">
                  <a16:creationId xmlns:a16="http://schemas.microsoft.com/office/drawing/2014/main" id="{FC51A8F1-0CAD-40A6-A983-FEBC187A0A8B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6" name="Рівнобедрений трикутник 255">
              <a:extLst>
                <a:ext uri="{FF2B5EF4-FFF2-40B4-BE49-F238E27FC236}">
                  <a16:creationId xmlns:a16="http://schemas.microsoft.com/office/drawing/2014/main" id="{43DEC7C0-235F-4E0B-A162-FA5C8F5AF598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7" name="Рівнобедрений трикутник 256">
              <a:extLst>
                <a:ext uri="{FF2B5EF4-FFF2-40B4-BE49-F238E27FC236}">
                  <a16:creationId xmlns:a16="http://schemas.microsoft.com/office/drawing/2014/main" id="{D41082EA-85BA-444D-86EC-7254B3A2B387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8" name="Рівнобедрений трикутник 257">
              <a:extLst>
                <a:ext uri="{FF2B5EF4-FFF2-40B4-BE49-F238E27FC236}">
                  <a16:creationId xmlns:a16="http://schemas.microsoft.com/office/drawing/2014/main" id="{B2D144ED-6246-40DE-9EF2-E977258E76DC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9" name="Рівнобедрений трикутник 258">
              <a:extLst>
                <a:ext uri="{FF2B5EF4-FFF2-40B4-BE49-F238E27FC236}">
                  <a16:creationId xmlns:a16="http://schemas.microsoft.com/office/drawing/2014/main" id="{D142390A-8D94-4868-9BA0-5942AF45CE3C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0" name="Рівнобедрений трикутник 259">
              <a:extLst>
                <a:ext uri="{FF2B5EF4-FFF2-40B4-BE49-F238E27FC236}">
                  <a16:creationId xmlns:a16="http://schemas.microsoft.com/office/drawing/2014/main" id="{BEB0BAF0-B9F1-4F4B-85DC-93208D2FA7C4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1" name="Овал 260">
              <a:extLst>
                <a:ext uri="{FF2B5EF4-FFF2-40B4-BE49-F238E27FC236}">
                  <a16:creationId xmlns:a16="http://schemas.microsoft.com/office/drawing/2014/main" id="{B2DBF459-F1D0-4434-9F37-21F9995CF827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2" name="Овал 261">
              <a:extLst>
                <a:ext uri="{FF2B5EF4-FFF2-40B4-BE49-F238E27FC236}">
                  <a16:creationId xmlns:a16="http://schemas.microsoft.com/office/drawing/2014/main" id="{D207DC43-9087-4A19-A146-AF1DA5584164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3" name="Овал 262">
              <a:extLst>
                <a:ext uri="{FF2B5EF4-FFF2-40B4-BE49-F238E27FC236}">
                  <a16:creationId xmlns:a16="http://schemas.microsoft.com/office/drawing/2014/main" id="{020531FD-CDD5-48C0-9F58-5C929295851C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CC7660AD-811A-43EC-B918-7F7E7BD84614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FFC797DF-F6A2-4C58-BCA2-F98E2B2ECD9A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6" name="Овал 265">
              <a:extLst>
                <a:ext uri="{FF2B5EF4-FFF2-40B4-BE49-F238E27FC236}">
                  <a16:creationId xmlns:a16="http://schemas.microsoft.com/office/drawing/2014/main" id="{F6C9DD0E-8956-466E-89C3-A51CB08BCD53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EE245CE1-67CD-4076-B8EC-E51876A1C05B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0EF03DDD-6C45-41AA-9636-BF145643EA49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9" name="Овал 268">
              <a:extLst>
                <a:ext uri="{FF2B5EF4-FFF2-40B4-BE49-F238E27FC236}">
                  <a16:creationId xmlns:a16="http://schemas.microsoft.com/office/drawing/2014/main" id="{E368876C-2EEA-4F3B-A50D-81349EEFE419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D8FD1A97-10F3-4111-9980-3B7CDADAF9B9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607DA8DA-C52F-49D0-A4AF-E04748CC26CD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A876DDC0-F8CF-4DCB-939A-6EE76825CDE8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3" name="Овал 272">
              <a:extLst>
                <a:ext uri="{FF2B5EF4-FFF2-40B4-BE49-F238E27FC236}">
                  <a16:creationId xmlns:a16="http://schemas.microsoft.com/office/drawing/2014/main" id="{6125CB76-59A2-4954-9EB8-8E84D53B57B2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44DFA2DC-2A3D-4248-B6F9-1A6C4FD6ECEC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5" name="Овал 274">
              <a:extLst>
                <a:ext uri="{FF2B5EF4-FFF2-40B4-BE49-F238E27FC236}">
                  <a16:creationId xmlns:a16="http://schemas.microsoft.com/office/drawing/2014/main" id="{1C63EE9D-0EDF-4D1F-9689-A26275B239B2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6" name="Овал 275">
              <a:extLst>
                <a:ext uri="{FF2B5EF4-FFF2-40B4-BE49-F238E27FC236}">
                  <a16:creationId xmlns:a16="http://schemas.microsoft.com/office/drawing/2014/main" id="{B9A32EAB-93C8-441F-9A9B-2B4100581444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7" name="Овал 276">
              <a:extLst>
                <a:ext uri="{FF2B5EF4-FFF2-40B4-BE49-F238E27FC236}">
                  <a16:creationId xmlns:a16="http://schemas.microsoft.com/office/drawing/2014/main" id="{F8B657BB-D043-4569-B73C-72FDA8EFFE71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8" name="Овал 277">
              <a:extLst>
                <a:ext uri="{FF2B5EF4-FFF2-40B4-BE49-F238E27FC236}">
                  <a16:creationId xmlns:a16="http://schemas.microsoft.com/office/drawing/2014/main" id="{8C074AC8-4EF8-4E32-AC22-8DF9DBCA18D0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7D658C2F-8154-47F1-8D2C-FCF38921BD23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32E3A5D5-711E-4F13-BE41-C050EE85BBCA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0CC6B1CC-EB37-446F-8364-65E0EC3033DF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2" name="Овал 281">
              <a:extLst>
                <a:ext uri="{FF2B5EF4-FFF2-40B4-BE49-F238E27FC236}">
                  <a16:creationId xmlns:a16="http://schemas.microsoft.com/office/drawing/2014/main" id="{7BEB057F-7B84-46DF-9C58-BFD83FE5B77B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C65D2DC7-DDC5-41E6-81D4-EB600AE8852D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63693867-A50E-40FC-AEA9-1C579631E16A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5" name="Овал 284">
              <a:extLst>
                <a:ext uri="{FF2B5EF4-FFF2-40B4-BE49-F238E27FC236}">
                  <a16:creationId xmlns:a16="http://schemas.microsoft.com/office/drawing/2014/main" id="{BBF864BA-A2FC-4151-B301-A66B5D0862DD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D47DF801-3847-4CF8-BFC7-05E7EFBA62CB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C3E5CE67-5BA0-4E35-B6B2-B31E99F8C02E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8" name="Овал 287">
              <a:extLst>
                <a:ext uri="{FF2B5EF4-FFF2-40B4-BE49-F238E27FC236}">
                  <a16:creationId xmlns:a16="http://schemas.microsoft.com/office/drawing/2014/main" id="{0A5EF9AC-AD24-4B30-B52D-0253478D5644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21BF0941-5CEF-40F3-AF29-2FF346247926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0" name="Овал 289">
              <a:extLst>
                <a:ext uri="{FF2B5EF4-FFF2-40B4-BE49-F238E27FC236}">
                  <a16:creationId xmlns:a16="http://schemas.microsoft.com/office/drawing/2014/main" id="{2215A680-CE84-47EC-95E5-9D510F107660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1" name="Овал 290">
              <a:extLst>
                <a:ext uri="{FF2B5EF4-FFF2-40B4-BE49-F238E27FC236}">
                  <a16:creationId xmlns:a16="http://schemas.microsoft.com/office/drawing/2014/main" id="{69E4524E-9A37-47A4-86CA-F79C4413AB37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C8D641F7-62D3-4605-A9F9-ADFA68B612F2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3" name="Овал 292">
              <a:extLst>
                <a:ext uri="{FF2B5EF4-FFF2-40B4-BE49-F238E27FC236}">
                  <a16:creationId xmlns:a16="http://schemas.microsoft.com/office/drawing/2014/main" id="{F32B7A08-F403-45FC-B633-39BF412173F3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926DA687-28C4-4AF8-8FD5-3028A885F8AE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31C02B29-2798-451C-AE7C-0DA32B4E4A1A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726609D5-A7D3-459F-943B-9EE4E3088DC8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7A53D10B-31BC-49A2-849D-B664C90E4265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8" name="Овал 297">
              <a:extLst>
                <a:ext uri="{FF2B5EF4-FFF2-40B4-BE49-F238E27FC236}">
                  <a16:creationId xmlns:a16="http://schemas.microsoft.com/office/drawing/2014/main" id="{F04C417C-8395-4AFE-BC60-B384FDDA5719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9" name="Овал 298">
              <a:extLst>
                <a:ext uri="{FF2B5EF4-FFF2-40B4-BE49-F238E27FC236}">
                  <a16:creationId xmlns:a16="http://schemas.microsoft.com/office/drawing/2014/main" id="{FF9BA1E0-2983-4FF8-A1B0-042776B1A1AF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0" name="Овал 299">
              <a:extLst>
                <a:ext uri="{FF2B5EF4-FFF2-40B4-BE49-F238E27FC236}">
                  <a16:creationId xmlns:a16="http://schemas.microsoft.com/office/drawing/2014/main" id="{A8B1972D-CAB9-4D8D-9740-C613F21DABAE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1" name="Овал 300">
              <a:extLst>
                <a:ext uri="{FF2B5EF4-FFF2-40B4-BE49-F238E27FC236}">
                  <a16:creationId xmlns:a16="http://schemas.microsoft.com/office/drawing/2014/main" id="{FF11C4FB-DBBB-4870-9CBA-2753AC547888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2" name="Овал 301">
              <a:extLst>
                <a:ext uri="{FF2B5EF4-FFF2-40B4-BE49-F238E27FC236}">
                  <a16:creationId xmlns:a16="http://schemas.microsoft.com/office/drawing/2014/main" id="{DE6F6498-5A12-4835-B9B6-D0269A4C55DD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62F59A52-5EC1-45F0-934D-9D5172CFF8C1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4" name="Овал 303">
              <a:extLst>
                <a:ext uri="{FF2B5EF4-FFF2-40B4-BE49-F238E27FC236}">
                  <a16:creationId xmlns:a16="http://schemas.microsoft.com/office/drawing/2014/main" id="{FF647A6B-5384-4170-B013-B30CCD4B3960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5" name="Овал 304">
              <a:extLst>
                <a:ext uri="{FF2B5EF4-FFF2-40B4-BE49-F238E27FC236}">
                  <a16:creationId xmlns:a16="http://schemas.microsoft.com/office/drawing/2014/main" id="{D5E11F4C-813E-468C-9693-220FC55A0DD7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6" name="Овал 305">
              <a:extLst>
                <a:ext uri="{FF2B5EF4-FFF2-40B4-BE49-F238E27FC236}">
                  <a16:creationId xmlns:a16="http://schemas.microsoft.com/office/drawing/2014/main" id="{AB646925-B4D3-4B68-9ABC-3B80B8AA3641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26DC9AE3-F01F-4A0A-BC3C-C524E51D4652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8" name="Овал 307">
              <a:extLst>
                <a:ext uri="{FF2B5EF4-FFF2-40B4-BE49-F238E27FC236}">
                  <a16:creationId xmlns:a16="http://schemas.microsoft.com/office/drawing/2014/main" id="{D0055B6D-74CF-49DF-8673-2D9C0FBC2477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9" name="TextBox 102">
              <a:extLst>
                <a:ext uri="{FF2B5EF4-FFF2-40B4-BE49-F238E27FC236}">
                  <a16:creationId xmlns:a16="http://schemas.microsoft.com/office/drawing/2014/main" id="{8282813E-578E-4783-ADA9-2835E3A48653}"/>
                </a:ext>
              </a:extLst>
            </p:cNvPr>
            <p:cNvSpPr txBox="1"/>
            <p:nvPr/>
          </p:nvSpPr>
          <p:spPr>
            <a:xfrm>
              <a:off x="9932747" y="2016602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310" name="TextBox 103">
              <a:extLst>
                <a:ext uri="{FF2B5EF4-FFF2-40B4-BE49-F238E27FC236}">
                  <a16:creationId xmlns:a16="http://schemas.microsoft.com/office/drawing/2014/main" id="{83B3FD6B-7CE9-4A7E-A4D3-C540076201F0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311" name="TextBox 104">
              <a:extLst>
                <a:ext uri="{FF2B5EF4-FFF2-40B4-BE49-F238E27FC236}">
                  <a16:creationId xmlns:a16="http://schemas.microsoft.com/office/drawing/2014/main" id="{FDE87C4A-1969-4527-A312-71E2880865C8}"/>
                </a:ext>
              </a:extLst>
            </p:cNvPr>
            <p:cNvSpPr txBox="1"/>
            <p:nvPr/>
          </p:nvSpPr>
          <p:spPr>
            <a:xfrm>
              <a:off x="10668252" y="339673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312" name="TextBox 105">
              <a:extLst>
                <a:ext uri="{FF2B5EF4-FFF2-40B4-BE49-F238E27FC236}">
                  <a16:creationId xmlns:a16="http://schemas.microsoft.com/office/drawing/2014/main" id="{34E3CF91-98D5-479B-BA73-B0CB1E960B33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313" name="TextBox 106">
              <a:extLst>
                <a:ext uri="{FF2B5EF4-FFF2-40B4-BE49-F238E27FC236}">
                  <a16:creationId xmlns:a16="http://schemas.microsoft.com/office/drawing/2014/main" id="{E17E4CF3-D24D-41BB-9A8E-9FF1675C7FA5}"/>
                </a:ext>
              </a:extLst>
            </p:cNvPr>
            <p:cNvSpPr txBox="1"/>
            <p:nvPr/>
          </p:nvSpPr>
          <p:spPr>
            <a:xfrm>
              <a:off x="9980163" y="481892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314" name="TextBox 107">
              <a:extLst>
                <a:ext uri="{FF2B5EF4-FFF2-40B4-BE49-F238E27FC236}">
                  <a16:creationId xmlns:a16="http://schemas.microsoft.com/office/drawing/2014/main" id="{0DECAB84-0415-42F4-B619-024F4EA53B1C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315" name="TextBox 108">
              <a:extLst>
                <a:ext uri="{FF2B5EF4-FFF2-40B4-BE49-F238E27FC236}">
                  <a16:creationId xmlns:a16="http://schemas.microsoft.com/office/drawing/2014/main" id="{62656ED8-790E-44D4-A949-3AE3D885EFF9}"/>
                </a:ext>
              </a:extLst>
            </p:cNvPr>
            <p:cNvSpPr txBox="1"/>
            <p:nvPr/>
          </p:nvSpPr>
          <p:spPr>
            <a:xfrm>
              <a:off x="8405509" y="486791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316" name="TextBox 109">
              <a:extLst>
                <a:ext uri="{FF2B5EF4-FFF2-40B4-BE49-F238E27FC236}">
                  <a16:creationId xmlns:a16="http://schemas.microsoft.com/office/drawing/2014/main" id="{0CA700BF-36F6-46EA-B106-9D24A4A751F4}"/>
                </a:ext>
              </a:extLst>
            </p:cNvPr>
            <p:cNvSpPr txBox="1"/>
            <p:nvPr/>
          </p:nvSpPr>
          <p:spPr>
            <a:xfrm>
              <a:off x="7769514" y="4272924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317" name="TextBox 110">
              <a:extLst>
                <a:ext uri="{FF2B5EF4-FFF2-40B4-BE49-F238E27FC236}">
                  <a16:creationId xmlns:a16="http://schemas.microsoft.com/office/drawing/2014/main" id="{EAC9E51F-A202-43E0-ABE1-5EBC581C850C}"/>
                </a:ext>
              </a:extLst>
            </p:cNvPr>
            <p:cNvSpPr txBox="1"/>
            <p:nvPr/>
          </p:nvSpPr>
          <p:spPr>
            <a:xfrm>
              <a:off x="7554838" y="34720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318" name="TextBox 111">
              <a:extLst>
                <a:ext uri="{FF2B5EF4-FFF2-40B4-BE49-F238E27FC236}">
                  <a16:creationId xmlns:a16="http://schemas.microsoft.com/office/drawing/2014/main" id="{974F6A71-A128-4702-8052-638CF103B762}"/>
                </a:ext>
              </a:extLst>
            </p:cNvPr>
            <p:cNvSpPr txBox="1"/>
            <p:nvPr/>
          </p:nvSpPr>
          <p:spPr>
            <a:xfrm>
              <a:off x="7759366" y="27479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319" name="TextBox 112">
              <a:extLst>
                <a:ext uri="{FF2B5EF4-FFF2-40B4-BE49-F238E27FC236}">
                  <a16:creationId xmlns:a16="http://schemas.microsoft.com/office/drawing/2014/main" id="{95DB3BAF-F977-4916-A0DA-2D1E9AFF6852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320" name="TextBox 113">
              <a:extLst>
                <a:ext uri="{FF2B5EF4-FFF2-40B4-BE49-F238E27FC236}">
                  <a16:creationId xmlns:a16="http://schemas.microsoft.com/office/drawing/2014/main" id="{8C408C7F-F509-4AA0-ABCF-0D63919541AF}"/>
                </a:ext>
              </a:extLst>
            </p:cNvPr>
            <p:cNvSpPr txBox="1"/>
            <p:nvPr/>
          </p:nvSpPr>
          <p:spPr>
            <a:xfrm>
              <a:off x="9042320" y="189804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321" name="Прямокутник: округлені кути 320">
              <a:extLst>
                <a:ext uri="{FF2B5EF4-FFF2-40B4-BE49-F238E27FC236}">
                  <a16:creationId xmlns:a16="http://schemas.microsoft.com/office/drawing/2014/main" id="{E9D8DE03-2AF9-4218-BD91-968EED4352CE}"/>
                </a:ext>
              </a:extLst>
            </p:cNvPr>
            <p:cNvSpPr/>
            <p:nvPr/>
          </p:nvSpPr>
          <p:spPr>
            <a:xfrm rot="5400000">
              <a:off x="8687078" y="4339722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</p:grpSp>
    </p:spTree>
    <p:extLst>
      <p:ext uri="{BB962C8B-B14F-4D97-AF65-F5344CB8AC3E}">
        <p14:creationId xmlns:p14="http://schemas.microsoft.com/office/powerpoint/2010/main" val="33244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Самостійно розв’яжи задачі, користуючись годинником.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15" name="Групувати 14">
            <a:extLst>
              <a:ext uri="{FF2B5EF4-FFF2-40B4-BE49-F238E27FC236}">
                <a16:creationId xmlns:a16="http://schemas.microsoft.com/office/drawing/2014/main" id="{AABCB558-1298-4CB5-A025-2A7411FFD76C}"/>
              </a:ext>
            </a:extLst>
          </p:cNvPr>
          <p:cNvGrpSpPr/>
          <p:nvPr/>
        </p:nvGrpSpPr>
        <p:grpSpPr>
          <a:xfrm>
            <a:off x="2431180" y="3190141"/>
            <a:ext cx="3217502" cy="3199511"/>
            <a:chOff x="6964983" y="1392097"/>
            <a:chExt cx="4822223" cy="4795258"/>
          </a:xfrm>
        </p:grpSpPr>
        <p:sp>
          <p:nvSpPr>
            <p:cNvPr id="16" name="Прямокутник: округлені кути 15">
              <a:extLst>
                <a:ext uri="{FF2B5EF4-FFF2-40B4-BE49-F238E27FC236}">
                  <a16:creationId xmlns:a16="http://schemas.microsoft.com/office/drawing/2014/main" id="{FB61644D-F181-45DC-BF35-C18283B2A300}"/>
                </a:ext>
              </a:extLst>
            </p:cNvPr>
            <p:cNvSpPr/>
            <p:nvPr/>
          </p:nvSpPr>
          <p:spPr>
            <a:xfrm rot="13452207">
              <a:off x="8603991" y="3351556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E0F547FE-4A53-45B0-83FC-D5A3EC82FFF3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E2418076-148E-4EF5-B11A-01248398B584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" name="Рівнобедрений трикутник 20">
              <a:extLst>
                <a:ext uri="{FF2B5EF4-FFF2-40B4-BE49-F238E27FC236}">
                  <a16:creationId xmlns:a16="http://schemas.microsoft.com/office/drawing/2014/main" id="{21578734-EA80-48D6-BA18-294D7B8B4A97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" name="Рівнобедрений трикутник 21">
              <a:extLst>
                <a:ext uri="{FF2B5EF4-FFF2-40B4-BE49-F238E27FC236}">
                  <a16:creationId xmlns:a16="http://schemas.microsoft.com/office/drawing/2014/main" id="{374F4288-1E06-42EE-826E-F272466C9AF6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" name="Рівнобедрений трикутник 22">
              <a:extLst>
                <a:ext uri="{FF2B5EF4-FFF2-40B4-BE49-F238E27FC236}">
                  <a16:creationId xmlns:a16="http://schemas.microsoft.com/office/drawing/2014/main" id="{9E36F5A5-EA29-4531-B472-73AB5841C11B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4" name="Рівнобедрений трикутник 23">
              <a:extLst>
                <a:ext uri="{FF2B5EF4-FFF2-40B4-BE49-F238E27FC236}">
                  <a16:creationId xmlns:a16="http://schemas.microsoft.com/office/drawing/2014/main" id="{74A7B419-F275-4747-BE24-27D2A7031524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" name="Рівнобедрений трикутник 24">
              <a:extLst>
                <a:ext uri="{FF2B5EF4-FFF2-40B4-BE49-F238E27FC236}">
                  <a16:creationId xmlns:a16="http://schemas.microsoft.com/office/drawing/2014/main" id="{8C7A7C1D-F547-49FF-BBE2-0BCC6017B8CE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" name="Рівнобедрений трикутник 25">
              <a:extLst>
                <a:ext uri="{FF2B5EF4-FFF2-40B4-BE49-F238E27FC236}">
                  <a16:creationId xmlns:a16="http://schemas.microsoft.com/office/drawing/2014/main" id="{01E561B4-D353-4C6D-A3ED-CC98F243A1DE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" name="Рівнобедрений трикутник 28">
              <a:extLst>
                <a:ext uri="{FF2B5EF4-FFF2-40B4-BE49-F238E27FC236}">
                  <a16:creationId xmlns:a16="http://schemas.microsoft.com/office/drawing/2014/main" id="{9A9E3D8C-E3E6-4B4D-B612-610863979F99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" name="Рівнобедрений трикутник 29">
              <a:extLst>
                <a:ext uri="{FF2B5EF4-FFF2-40B4-BE49-F238E27FC236}">
                  <a16:creationId xmlns:a16="http://schemas.microsoft.com/office/drawing/2014/main" id="{DC90D282-12B6-4CBF-9023-82F11487D98F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1" name="Рівнобедрений трикутник 30">
              <a:extLst>
                <a:ext uri="{FF2B5EF4-FFF2-40B4-BE49-F238E27FC236}">
                  <a16:creationId xmlns:a16="http://schemas.microsoft.com/office/drawing/2014/main" id="{9BFDADB0-A38D-43AC-8D59-C26E41D27392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2" name="Рівнобедрений трикутник 31">
              <a:extLst>
                <a:ext uri="{FF2B5EF4-FFF2-40B4-BE49-F238E27FC236}">
                  <a16:creationId xmlns:a16="http://schemas.microsoft.com/office/drawing/2014/main" id="{3D1C3049-CA1E-44D3-ABF4-359BF8D9FBBC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3" name="Рівнобедрений трикутник 32">
              <a:extLst>
                <a:ext uri="{FF2B5EF4-FFF2-40B4-BE49-F238E27FC236}">
                  <a16:creationId xmlns:a16="http://schemas.microsoft.com/office/drawing/2014/main" id="{CFC246FB-59F0-46C2-A240-B2D0ABB6C9ED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4" name="Рівнобедрений трикутник 33">
              <a:extLst>
                <a:ext uri="{FF2B5EF4-FFF2-40B4-BE49-F238E27FC236}">
                  <a16:creationId xmlns:a16="http://schemas.microsoft.com/office/drawing/2014/main" id="{955DE233-DC2D-4FB9-9538-B05655840130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A4DF4E30-289A-4F4E-9A30-2AC502C32206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A443A71F-5C6C-4E5D-96A0-36B56052B06F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9B26A7F-A5DF-4CD3-BA49-500979558120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EA9E85C6-9763-41BD-A332-131825D4B659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B2A0E7B-AEFF-4C6F-81CE-13D5A8ADAD2A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189CD6FE-2112-4162-8484-370D2E21B733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50914E4-33AA-4280-9A24-3D7289061FC7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B7A0494-7B91-476C-B164-83E5AD80F611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F93947B1-5FCD-4005-AA59-30248E6B0CDC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CF8C8F0-236D-45A1-9BD7-1CB2CF76D679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C5E7E473-31F0-47F4-85C9-4A77E901B2AE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E30EE6C-2966-4CF4-85FD-665FB22CF204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B9570A89-174F-4A5C-86FE-84623AC3BC19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ECA70C58-D0EE-418C-8DF7-C2A1E97226E7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4DDAEC68-C1AA-4267-B7EA-DF1131A37B0F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2A3CD09A-A54B-4844-821E-4DCBF1944C80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4159147D-D3C8-488C-A740-3DC04EB5F36F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FC2E5D4-1920-480E-A4CB-63B2D1FF0F7E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0AF42844-4A73-44D1-95AA-545A3793432D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4E2FD289-B4FF-4B4F-BC12-0E45A4BAFAE5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007BEBFC-E7D6-4941-B7E0-78BD0915DCDB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3277956C-973E-4D9D-B22B-19729637E446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29010988-E150-4AF8-B684-3E43B4C02A06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BA59A1B2-4FCD-40D9-B185-0850366BA6C3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B3CBF054-199B-41E6-8369-3F04EB81BDD3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A4775AE7-C6CB-4F9C-A6B8-B0AF22371917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BA5AC2D6-AC77-4F18-AF45-5BB4A0611000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4D71A6A1-5183-4151-ACB6-B687B3CB41DB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9B971D-D21A-4FBF-9E01-DA63D26179F6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FD291AA9-905F-4E44-B3A9-CFCE809CFA1A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0986B843-9558-4DDB-8C17-BB13113AC203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37FC664C-201D-43B7-AF24-726EFA7BD389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EB955084-1356-47B8-91D1-54B4B528E540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FB51CE-EE51-49BF-A3E1-3CA801CEAD6C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DB4A03DF-C9B9-4953-B053-A7EA1EFBCB63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85F13CE3-6944-419D-BD28-EFCBD147C14B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7EC4EDA7-2048-4956-9074-207FAEC07166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21462E5D-A463-43CB-B7E5-D950F15665AD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83A5D4EF-0E7F-4134-A4D3-42F7CAE396DA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E21CBD05-89D1-4FC3-A2DD-12D3BB83DB08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D8A40A3E-06D8-480D-A9F9-BA3B3526009E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877AA0FC-BE6E-4C68-BD3B-D727A5019117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F0253631-B2F3-4616-9B29-9A37FA8D7076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C6A0179F-189A-41C0-BCE2-55705B059B82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E39E7BDA-02E6-46FC-8474-F0D1A531DBE7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9365763E-FE17-4E79-862C-DE4107B1AFB9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488B323D-23F9-4166-B2F6-063F00791718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C3D9C5DE-5EF6-46AC-82A4-054442050076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3" name="TextBox 102">
              <a:extLst>
                <a:ext uri="{FF2B5EF4-FFF2-40B4-BE49-F238E27FC236}">
                  <a16:creationId xmlns:a16="http://schemas.microsoft.com/office/drawing/2014/main" id="{ED934554-DDE7-41BE-B4FA-1CE5970A6AEE}"/>
                </a:ext>
              </a:extLst>
            </p:cNvPr>
            <p:cNvSpPr txBox="1"/>
            <p:nvPr/>
          </p:nvSpPr>
          <p:spPr>
            <a:xfrm>
              <a:off x="9932747" y="2016602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84" name="TextBox 103">
              <a:extLst>
                <a:ext uri="{FF2B5EF4-FFF2-40B4-BE49-F238E27FC236}">
                  <a16:creationId xmlns:a16="http://schemas.microsoft.com/office/drawing/2014/main" id="{5F0BD86D-5045-4130-A891-23695B7367B0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5" name="TextBox 104">
              <a:extLst>
                <a:ext uri="{FF2B5EF4-FFF2-40B4-BE49-F238E27FC236}">
                  <a16:creationId xmlns:a16="http://schemas.microsoft.com/office/drawing/2014/main" id="{F7312E72-8C14-40F8-B597-0F33DE78E6F0}"/>
                </a:ext>
              </a:extLst>
            </p:cNvPr>
            <p:cNvSpPr txBox="1"/>
            <p:nvPr/>
          </p:nvSpPr>
          <p:spPr>
            <a:xfrm>
              <a:off x="10668252" y="339673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86" name="TextBox 105">
              <a:extLst>
                <a:ext uri="{FF2B5EF4-FFF2-40B4-BE49-F238E27FC236}">
                  <a16:creationId xmlns:a16="http://schemas.microsoft.com/office/drawing/2014/main" id="{24AAA655-8E06-4E4A-A3C3-C3B431B87E35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7" name="TextBox 106">
              <a:extLst>
                <a:ext uri="{FF2B5EF4-FFF2-40B4-BE49-F238E27FC236}">
                  <a16:creationId xmlns:a16="http://schemas.microsoft.com/office/drawing/2014/main" id="{2CC75892-DFE3-490B-802F-3D1B4B0CA9CF}"/>
                </a:ext>
              </a:extLst>
            </p:cNvPr>
            <p:cNvSpPr txBox="1"/>
            <p:nvPr/>
          </p:nvSpPr>
          <p:spPr>
            <a:xfrm>
              <a:off x="9980163" y="481892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8" name="TextBox 107">
              <a:extLst>
                <a:ext uri="{FF2B5EF4-FFF2-40B4-BE49-F238E27FC236}">
                  <a16:creationId xmlns:a16="http://schemas.microsoft.com/office/drawing/2014/main" id="{A2391D8F-6ED4-47DB-A0E9-B7A501D3B5AC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89" name="TextBox 108">
              <a:extLst>
                <a:ext uri="{FF2B5EF4-FFF2-40B4-BE49-F238E27FC236}">
                  <a16:creationId xmlns:a16="http://schemas.microsoft.com/office/drawing/2014/main" id="{545E8C16-B5F9-4D5F-B3AC-68A68F6981F1}"/>
                </a:ext>
              </a:extLst>
            </p:cNvPr>
            <p:cNvSpPr txBox="1"/>
            <p:nvPr/>
          </p:nvSpPr>
          <p:spPr>
            <a:xfrm>
              <a:off x="8405509" y="486791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0" name="TextBox 109">
              <a:extLst>
                <a:ext uri="{FF2B5EF4-FFF2-40B4-BE49-F238E27FC236}">
                  <a16:creationId xmlns:a16="http://schemas.microsoft.com/office/drawing/2014/main" id="{9F77229B-01E3-4384-BC81-E5906860CEBB}"/>
                </a:ext>
              </a:extLst>
            </p:cNvPr>
            <p:cNvSpPr txBox="1"/>
            <p:nvPr/>
          </p:nvSpPr>
          <p:spPr>
            <a:xfrm>
              <a:off x="7769514" y="4272924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1" name="TextBox 110">
              <a:extLst>
                <a:ext uri="{FF2B5EF4-FFF2-40B4-BE49-F238E27FC236}">
                  <a16:creationId xmlns:a16="http://schemas.microsoft.com/office/drawing/2014/main" id="{A61B8DBC-5738-4BFF-92FB-175324F1223B}"/>
                </a:ext>
              </a:extLst>
            </p:cNvPr>
            <p:cNvSpPr txBox="1"/>
            <p:nvPr/>
          </p:nvSpPr>
          <p:spPr>
            <a:xfrm>
              <a:off x="7554838" y="34720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2" name="TextBox 111">
              <a:extLst>
                <a:ext uri="{FF2B5EF4-FFF2-40B4-BE49-F238E27FC236}">
                  <a16:creationId xmlns:a16="http://schemas.microsoft.com/office/drawing/2014/main" id="{78B93C3E-99AA-43B7-BCB3-8BA6B0DEE7AB}"/>
                </a:ext>
              </a:extLst>
            </p:cNvPr>
            <p:cNvSpPr txBox="1"/>
            <p:nvPr/>
          </p:nvSpPr>
          <p:spPr>
            <a:xfrm>
              <a:off x="7759366" y="27479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3" name="TextBox 112">
              <a:extLst>
                <a:ext uri="{FF2B5EF4-FFF2-40B4-BE49-F238E27FC236}">
                  <a16:creationId xmlns:a16="http://schemas.microsoft.com/office/drawing/2014/main" id="{6C588AF4-515D-4CBE-B040-ED955102B57C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94" name="TextBox 113">
              <a:extLst>
                <a:ext uri="{FF2B5EF4-FFF2-40B4-BE49-F238E27FC236}">
                  <a16:creationId xmlns:a16="http://schemas.microsoft.com/office/drawing/2014/main" id="{98A31957-AEAE-4C07-B5BE-DE02837FEB42}"/>
                </a:ext>
              </a:extLst>
            </p:cNvPr>
            <p:cNvSpPr txBox="1"/>
            <p:nvPr/>
          </p:nvSpPr>
          <p:spPr>
            <a:xfrm>
              <a:off x="9042320" y="189804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95" name="Прямокутник: округлені кути 94">
              <a:extLst>
                <a:ext uri="{FF2B5EF4-FFF2-40B4-BE49-F238E27FC236}">
                  <a16:creationId xmlns:a16="http://schemas.microsoft.com/office/drawing/2014/main" id="{946CD4EC-8FD6-4619-8885-E91EC791A0E0}"/>
                </a:ext>
              </a:extLst>
            </p:cNvPr>
            <p:cNvSpPr/>
            <p:nvPr/>
          </p:nvSpPr>
          <p:spPr>
            <a:xfrm rot="19769407">
              <a:off x="8076160" y="4038252"/>
              <a:ext cx="1390336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</p:grpSp>
      <p:sp>
        <p:nvSpPr>
          <p:cNvPr id="96" name="Скругленный прямоугольник 41">
            <a:extLst>
              <a:ext uri="{FF2B5EF4-FFF2-40B4-BE49-F238E27FC236}">
                <a16:creationId xmlns:a16="http://schemas.microsoft.com/office/drawing/2014/main" id="{73F7F43C-8FA5-4EC5-9955-C4F4C0BD2074}"/>
              </a:ext>
            </a:extLst>
          </p:cNvPr>
          <p:cNvSpPr/>
          <p:nvPr/>
        </p:nvSpPr>
        <p:spPr>
          <a:xfrm>
            <a:off x="168966" y="1297376"/>
            <a:ext cx="11628782" cy="151251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Урок тривав 40 хв і закінчився об 11 годині 20 хв. Коли почався урок?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8" name="Групувати 167">
            <a:extLst>
              <a:ext uri="{FF2B5EF4-FFF2-40B4-BE49-F238E27FC236}">
                <a16:creationId xmlns:a16="http://schemas.microsoft.com/office/drawing/2014/main" id="{CC69841D-7922-44E8-A8D5-DD74E923FA4C}"/>
              </a:ext>
            </a:extLst>
          </p:cNvPr>
          <p:cNvGrpSpPr/>
          <p:nvPr/>
        </p:nvGrpSpPr>
        <p:grpSpPr>
          <a:xfrm>
            <a:off x="6854093" y="3190141"/>
            <a:ext cx="3217502" cy="3199511"/>
            <a:chOff x="6964983" y="1392097"/>
            <a:chExt cx="4822223" cy="4795258"/>
          </a:xfrm>
        </p:grpSpPr>
        <p:sp>
          <p:nvSpPr>
            <p:cNvPr id="169" name="Прямокутник: округлені кути 168">
              <a:extLst>
                <a:ext uri="{FF2B5EF4-FFF2-40B4-BE49-F238E27FC236}">
                  <a16:creationId xmlns:a16="http://schemas.microsoft.com/office/drawing/2014/main" id="{FA4F2698-7E30-4B8A-9DA9-1B39F9CD9EEE}"/>
                </a:ext>
              </a:extLst>
            </p:cNvPr>
            <p:cNvSpPr/>
            <p:nvPr/>
          </p:nvSpPr>
          <p:spPr>
            <a:xfrm rot="14628010">
              <a:off x="8710597" y="3243291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EEBD3ADB-8D4C-4263-B25A-743D601CDE7F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C7A8F631-52AF-4716-86A3-EB9EF7FFFBE5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2" name="Рівнобедрений трикутник 171">
              <a:extLst>
                <a:ext uri="{FF2B5EF4-FFF2-40B4-BE49-F238E27FC236}">
                  <a16:creationId xmlns:a16="http://schemas.microsoft.com/office/drawing/2014/main" id="{1913B5F9-F07D-4A10-BA9B-A33316F3F0CA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3" name="Рівнобедрений трикутник 172">
              <a:extLst>
                <a:ext uri="{FF2B5EF4-FFF2-40B4-BE49-F238E27FC236}">
                  <a16:creationId xmlns:a16="http://schemas.microsoft.com/office/drawing/2014/main" id="{C8153179-9E0B-4A23-8F24-6594EAC28EDE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1" name="Рівнобедрений трикутник 250">
              <a:extLst>
                <a:ext uri="{FF2B5EF4-FFF2-40B4-BE49-F238E27FC236}">
                  <a16:creationId xmlns:a16="http://schemas.microsoft.com/office/drawing/2014/main" id="{DC5B797F-C3CC-48B1-8300-E9050049FFAD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2" name="Рівнобедрений трикутник 251">
              <a:extLst>
                <a:ext uri="{FF2B5EF4-FFF2-40B4-BE49-F238E27FC236}">
                  <a16:creationId xmlns:a16="http://schemas.microsoft.com/office/drawing/2014/main" id="{9D593604-0C3A-4D35-888F-EAC7A49E9C89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3" name="Рівнобедрений трикутник 252">
              <a:extLst>
                <a:ext uri="{FF2B5EF4-FFF2-40B4-BE49-F238E27FC236}">
                  <a16:creationId xmlns:a16="http://schemas.microsoft.com/office/drawing/2014/main" id="{D544EDB1-EAD9-4A5A-8F16-9236C7048A98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4" name="Рівнобедрений трикутник 253">
              <a:extLst>
                <a:ext uri="{FF2B5EF4-FFF2-40B4-BE49-F238E27FC236}">
                  <a16:creationId xmlns:a16="http://schemas.microsoft.com/office/drawing/2014/main" id="{7646D1EB-156B-43ED-A08B-71709664CA05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5" name="Рівнобедрений трикутник 254">
              <a:extLst>
                <a:ext uri="{FF2B5EF4-FFF2-40B4-BE49-F238E27FC236}">
                  <a16:creationId xmlns:a16="http://schemas.microsoft.com/office/drawing/2014/main" id="{FC51A8F1-0CAD-40A6-A983-FEBC187A0A8B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6" name="Рівнобедрений трикутник 255">
              <a:extLst>
                <a:ext uri="{FF2B5EF4-FFF2-40B4-BE49-F238E27FC236}">
                  <a16:creationId xmlns:a16="http://schemas.microsoft.com/office/drawing/2014/main" id="{43DEC7C0-235F-4E0B-A162-FA5C8F5AF598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7" name="Рівнобедрений трикутник 256">
              <a:extLst>
                <a:ext uri="{FF2B5EF4-FFF2-40B4-BE49-F238E27FC236}">
                  <a16:creationId xmlns:a16="http://schemas.microsoft.com/office/drawing/2014/main" id="{D41082EA-85BA-444D-86EC-7254B3A2B387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8" name="Рівнобедрений трикутник 257">
              <a:extLst>
                <a:ext uri="{FF2B5EF4-FFF2-40B4-BE49-F238E27FC236}">
                  <a16:creationId xmlns:a16="http://schemas.microsoft.com/office/drawing/2014/main" id="{B2D144ED-6246-40DE-9EF2-E977258E76DC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9" name="Рівнобедрений трикутник 258">
              <a:extLst>
                <a:ext uri="{FF2B5EF4-FFF2-40B4-BE49-F238E27FC236}">
                  <a16:creationId xmlns:a16="http://schemas.microsoft.com/office/drawing/2014/main" id="{D142390A-8D94-4868-9BA0-5942AF45CE3C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0" name="Рівнобедрений трикутник 259">
              <a:extLst>
                <a:ext uri="{FF2B5EF4-FFF2-40B4-BE49-F238E27FC236}">
                  <a16:creationId xmlns:a16="http://schemas.microsoft.com/office/drawing/2014/main" id="{BEB0BAF0-B9F1-4F4B-85DC-93208D2FA7C4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1" name="Овал 260">
              <a:extLst>
                <a:ext uri="{FF2B5EF4-FFF2-40B4-BE49-F238E27FC236}">
                  <a16:creationId xmlns:a16="http://schemas.microsoft.com/office/drawing/2014/main" id="{B2DBF459-F1D0-4434-9F37-21F9995CF827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2" name="Овал 261">
              <a:extLst>
                <a:ext uri="{FF2B5EF4-FFF2-40B4-BE49-F238E27FC236}">
                  <a16:creationId xmlns:a16="http://schemas.microsoft.com/office/drawing/2014/main" id="{D207DC43-9087-4A19-A146-AF1DA5584164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3" name="Овал 262">
              <a:extLst>
                <a:ext uri="{FF2B5EF4-FFF2-40B4-BE49-F238E27FC236}">
                  <a16:creationId xmlns:a16="http://schemas.microsoft.com/office/drawing/2014/main" id="{020531FD-CDD5-48C0-9F58-5C929295851C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CC7660AD-811A-43EC-B918-7F7E7BD84614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FFC797DF-F6A2-4C58-BCA2-F98E2B2ECD9A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6" name="Овал 265">
              <a:extLst>
                <a:ext uri="{FF2B5EF4-FFF2-40B4-BE49-F238E27FC236}">
                  <a16:creationId xmlns:a16="http://schemas.microsoft.com/office/drawing/2014/main" id="{F6C9DD0E-8956-466E-89C3-A51CB08BCD53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EE245CE1-67CD-4076-B8EC-E51876A1C05B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0EF03DDD-6C45-41AA-9636-BF145643EA49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9" name="Овал 268">
              <a:extLst>
                <a:ext uri="{FF2B5EF4-FFF2-40B4-BE49-F238E27FC236}">
                  <a16:creationId xmlns:a16="http://schemas.microsoft.com/office/drawing/2014/main" id="{E368876C-2EEA-4F3B-A50D-81349EEFE419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D8FD1A97-10F3-4111-9980-3B7CDADAF9B9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607DA8DA-C52F-49D0-A4AF-E04748CC26CD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A876DDC0-F8CF-4DCB-939A-6EE76825CDE8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3" name="Овал 272">
              <a:extLst>
                <a:ext uri="{FF2B5EF4-FFF2-40B4-BE49-F238E27FC236}">
                  <a16:creationId xmlns:a16="http://schemas.microsoft.com/office/drawing/2014/main" id="{6125CB76-59A2-4954-9EB8-8E84D53B57B2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44DFA2DC-2A3D-4248-B6F9-1A6C4FD6ECEC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5" name="Овал 274">
              <a:extLst>
                <a:ext uri="{FF2B5EF4-FFF2-40B4-BE49-F238E27FC236}">
                  <a16:creationId xmlns:a16="http://schemas.microsoft.com/office/drawing/2014/main" id="{1C63EE9D-0EDF-4D1F-9689-A26275B239B2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6" name="Овал 275">
              <a:extLst>
                <a:ext uri="{FF2B5EF4-FFF2-40B4-BE49-F238E27FC236}">
                  <a16:creationId xmlns:a16="http://schemas.microsoft.com/office/drawing/2014/main" id="{B9A32EAB-93C8-441F-9A9B-2B4100581444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7" name="Овал 276">
              <a:extLst>
                <a:ext uri="{FF2B5EF4-FFF2-40B4-BE49-F238E27FC236}">
                  <a16:creationId xmlns:a16="http://schemas.microsoft.com/office/drawing/2014/main" id="{F8B657BB-D043-4569-B73C-72FDA8EFFE71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8" name="Овал 277">
              <a:extLst>
                <a:ext uri="{FF2B5EF4-FFF2-40B4-BE49-F238E27FC236}">
                  <a16:creationId xmlns:a16="http://schemas.microsoft.com/office/drawing/2014/main" id="{8C074AC8-4EF8-4E32-AC22-8DF9DBCA18D0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7D658C2F-8154-47F1-8D2C-FCF38921BD23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32E3A5D5-711E-4F13-BE41-C050EE85BBCA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0CC6B1CC-EB37-446F-8364-65E0EC3033DF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2" name="Овал 281">
              <a:extLst>
                <a:ext uri="{FF2B5EF4-FFF2-40B4-BE49-F238E27FC236}">
                  <a16:creationId xmlns:a16="http://schemas.microsoft.com/office/drawing/2014/main" id="{7BEB057F-7B84-46DF-9C58-BFD83FE5B77B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C65D2DC7-DDC5-41E6-81D4-EB600AE8852D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63693867-A50E-40FC-AEA9-1C579631E16A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5" name="Овал 284">
              <a:extLst>
                <a:ext uri="{FF2B5EF4-FFF2-40B4-BE49-F238E27FC236}">
                  <a16:creationId xmlns:a16="http://schemas.microsoft.com/office/drawing/2014/main" id="{BBF864BA-A2FC-4151-B301-A66B5D0862DD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D47DF801-3847-4CF8-BFC7-05E7EFBA62CB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C3E5CE67-5BA0-4E35-B6B2-B31E99F8C02E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8" name="Овал 287">
              <a:extLst>
                <a:ext uri="{FF2B5EF4-FFF2-40B4-BE49-F238E27FC236}">
                  <a16:creationId xmlns:a16="http://schemas.microsoft.com/office/drawing/2014/main" id="{0A5EF9AC-AD24-4B30-B52D-0253478D5644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21BF0941-5CEF-40F3-AF29-2FF346247926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0" name="Овал 289">
              <a:extLst>
                <a:ext uri="{FF2B5EF4-FFF2-40B4-BE49-F238E27FC236}">
                  <a16:creationId xmlns:a16="http://schemas.microsoft.com/office/drawing/2014/main" id="{2215A680-CE84-47EC-95E5-9D510F107660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1" name="Овал 290">
              <a:extLst>
                <a:ext uri="{FF2B5EF4-FFF2-40B4-BE49-F238E27FC236}">
                  <a16:creationId xmlns:a16="http://schemas.microsoft.com/office/drawing/2014/main" id="{69E4524E-9A37-47A4-86CA-F79C4413AB37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C8D641F7-62D3-4605-A9F9-ADFA68B612F2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3" name="Овал 292">
              <a:extLst>
                <a:ext uri="{FF2B5EF4-FFF2-40B4-BE49-F238E27FC236}">
                  <a16:creationId xmlns:a16="http://schemas.microsoft.com/office/drawing/2014/main" id="{F32B7A08-F403-45FC-B633-39BF412173F3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926DA687-28C4-4AF8-8FD5-3028A885F8AE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31C02B29-2798-451C-AE7C-0DA32B4E4A1A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726609D5-A7D3-459F-943B-9EE4E3088DC8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7A53D10B-31BC-49A2-849D-B664C90E4265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8" name="Овал 297">
              <a:extLst>
                <a:ext uri="{FF2B5EF4-FFF2-40B4-BE49-F238E27FC236}">
                  <a16:creationId xmlns:a16="http://schemas.microsoft.com/office/drawing/2014/main" id="{F04C417C-8395-4AFE-BC60-B384FDDA5719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9" name="Овал 298">
              <a:extLst>
                <a:ext uri="{FF2B5EF4-FFF2-40B4-BE49-F238E27FC236}">
                  <a16:creationId xmlns:a16="http://schemas.microsoft.com/office/drawing/2014/main" id="{FF9BA1E0-2983-4FF8-A1B0-042776B1A1AF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0" name="Овал 299">
              <a:extLst>
                <a:ext uri="{FF2B5EF4-FFF2-40B4-BE49-F238E27FC236}">
                  <a16:creationId xmlns:a16="http://schemas.microsoft.com/office/drawing/2014/main" id="{A8B1972D-CAB9-4D8D-9740-C613F21DABAE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1" name="Овал 300">
              <a:extLst>
                <a:ext uri="{FF2B5EF4-FFF2-40B4-BE49-F238E27FC236}">
                  <a16:creationId xmlns:a16="http://schemas.microsoft.com/office/drawing/2014/main" id="{FF11C4FB-DBBB-4870-9CBA-2753AC547888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2" name="Овал 301">
              <a:extLst>
                <a:ext uri="{FF2B5EF4-FFF2-40B4-BE49-F238E27FC236}">
                  <a16:creationId xmlns:a16="http://schemas.microsoft.com/office/drawing/2014/main" id="{DE6F6498-5A12-4835-B9B6-D0269A4C55DD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62F59A52-5EC1-45F0-934D-9D5172CFF8C1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4" name="Овал 303">
              <a:extLst>
                <a:ext uri="{FF2B5EF4-FFF2-40B4-BE49-F238E27FC236}">
                  <a16:creationId xmlns:a16="http://schemas.microsoft.com/office/drawing/2014/main" id="{FF647A6B-5384-4170-B013-B30CCD4B3960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5" name="Овал 304">
              <a:extLst>
                <a:ext uri="{FF2B5EF4-FFF2-40B4-BE49-F238E27FC236}">
                  <a16:creationId xmlns:a16="http://schemas.microsoft.com/office/drawing/2014/main" id="{D5E11F4C-813E-468C-9693-220FC55A0DD7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6" name="Овал 305">
              <a:extLst>
                <a:ext uri="{FF2B5EF4-FFF2-40B4-BE49-F238E27FC236}">
                  <a16:creationId xmlns:a16="http://schemas.microsoft.com/office/drawing/2014/main" id="{AB646925-B4D3-4B68-9ABC-3B80B8AA3641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26DC9AE3-F01F-4A0A-BC3C-C524E51D4652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8" name="Овал 307">
              <a:extLst>
                <a:ext uri="{FF2B5EF4-FFF2-40B4-BE49-F238E27FC236}">
                  <a16:creationId xmlns:a16="http://schemas.microsoft.com/office/drawing/2014/main" id="{D0055B6D-74CF-49DF-8673-2D9C0FBC2477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9" name="TextBox 102">
              <a:extLst>
                <a:ext uri="{FF2B5EF4-FFF2-40B4-BE49-F238E27FC236}">
                  <a16:creationId xmlns:a16="http://schemas.microsoft.com/office/drawing/2014/main" id="{8282813E-578E-4783-ADA9-2835E3A48653}"/>
                </a:ext>
              </a:extLst>
            </p:cNvPr>
            <p:cNvSpPr txBox="1"/>
            <p:nvPr/>
          </p:nvSpPr>
          <p:spPr>
            <a:xfrm>
              <a:off x="9932747" y="2016602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310" name="TextBox 103">
              <a:extLst>
                <a:ext uri="{FF2B5EF4-FFF2-40B4-BE49-F238E27FC236}">
                  <a16:creationId xmlns:a16="http://schemas.microsoft.com/office/drawing/2014/main" id="{83B3FD6B-7CE9-4A7E-A4D3-C540076201F0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311" name="TextBox 104">
              <a:extLst>
                <a:ext uri="{FF2B5EF4-FFF2-40B4-BE49-F238E27FC236}">
                  <a16:creationId xmlns:a16="http://schemas.microsoft.com/office/drawing/2014/main" id="{FDE87C4A-1969-4527-A312-71E2880865C8}"/>
                </a:ext>
              </a:extLst>
            </p:cNvPr>
            <p:cNvSpPr txBox="1"/>
            <p:nvPr/>
          </p:nvSpPr>
          <p:spPr>
            <a:xfrm>
              <a:off x="10668252" y="339673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312" name="TextBox 105">
              <a:extLst>
                <a:ext uri="{FF2B5EF4-FFF2-40B4-BE49-F238E27FC236}">
                  <a16:creationId xmlns:a16="http://schemas.microsoft.com/office/drawing/2014/main" id="{34E3CF91-98D5-479B-BA73-B0CB1E960B33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313" name="TextBox 106">
              <a:extLst>
                <a:ext uri="{FF2B5EF4-FFF2-40B4-BE49-F238E27FC236}">
                  <a16:creationId xmlns:a16="http://schemas.microsoft.com/office/drawing/2014/main" id="{E17E4CF3-D24D-41BB-9A8E-9FF1675C7FA5}"/>
                </a:ext>
              </a:extLst>
            </p:cNvPr>
            <p:cNvSpPr txBox="1"/>
            <p:nvPr/>
          </p:nvSpPr>
          <p:spPr>
            <a:xfrm>
              <a:off x="9980163" y="481892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314" name="TextBox 107">
              <a:extLst>
                <a:ext uri="{FF2B5EF4-FFF2-40B4-BE49-F238E27FC236}">
                  <a16:creationId xmlns:a16="http://schemas.microsoft.com/office/drawing/2014/main" id="{0DECAB84-0415-42F4-B619-024F4EA53B1C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315" name="TextBox 108">
              <a:extLst>
                <a:ext uri="{FF2B5EF4-FFF2-40B4-BE49-F238E27FC236}">
                  <a16:creationId xmlns:a16="http://schemas.microsoft.com/office/drawing/2014/main" id="{62656ED8-790E-44D4-A949-3AE3D885EFF9}"/>
                </a:ext>
              </a:extLst>
            </p:cNvPr>
            <p:cNvSpPr txBox="1"/>
            <p:nvPr/>
          </p:nvSpPr>
          <p:spPr>
            <a:xfrm>
              <a:off x="8405509" y="486791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316" name="TextBox 109">
              <a:extLst>
                <a:ext uri="{FF2B5EF4-FFF2-40B4-BE49-F238E27FC236}">
                  <a16:creationId xmlns:a16="http://schemas.microsoft.com/office/drawing/2014/main" id="{0CA700BF-36F6-46EA-B106-9D24A4A751F4}"/>
                </a:ext>
              </a:extLst>
            </p:cNvPr>
            <p:cNvSpPr txBox="1"/>
            <p:nvPr/>
          </p:nvSpPr>
          <p:spPr>
            <a:xfrm>
              <a:off x="7769514" y="4272924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317" name="TextBox 110">
              <a:extLst>
                <a:ext uri="{FF2B5EF4-FFF2-40B4-BE49-F238E27FC236}">
                  <a16:creationId xmlns:a16="http://schemas.microsoft.com/office/drawing/2014/main" id="{EAC9E51F-A202-43E0-ABE1-5EBC581C850C}"/>
                </a:ext>
              </a:extLst>
            </p:cNvPr>
            <p:cNvSpPr txBox="1"/>
            <p:nvPr/>
          </p:nvSpPr>
          <p:spPr>
            <a:xfrm>
              <a:off x="7554838" y="34720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318" name="TextBox 111">
              <a:extLst>
                <a:ext uri="{FF2B5EF4-FFF2-40B4-BE49-F238E27FC236}">
                  <a16:creationId xmlns:a16="http://schemas.microsoft.com/office/drawing/2014/main" id="{974F6A71-A128-4702-8052-638CF103B762}"/>
                </a:ext>
              </a:extLst>
            </p:cNvPr>
            <p:cNvSpPr txBox="1"/>
            <p:nvPr/>
          </p:nvSpPr>
          <p:spPr>
            <a:xfrm>
              <a:off x="7759366" y="27479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319" name="TextBox 112">
              <a:extLst>
                <a:ext uri="{FF2B5EF4-FFF2-40B4-BE49-F238E27FC236}">
                  <a16:creationId xmlns:a16="http://schemas.microsoft.com/office/drawing/2014/main" id="{95DB3BAF-F977-4916-A0DA-2D1E9AFF6852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320" name="TextBox 113">
              <a:extLst>
                <a:ext uri="{FF2B5EF4-FFF2-40B4-BE49-F238E27FC236}">
                  <a16:creationId xmlns:a16="http://schemas.microsoft.com/office/drawing/2014/main" id="{8C408C7F-F509-4AA0-ABCF-0D63919541AF}"/>
                </a:ext>
              </a:extLst>
            </p:cNvPr>
            <p:cNvSpPr txBox="1"/>
            <p:nvPr/>
          </p:nvSpPr>
          <p:spPr>
            <a:xfrm>
              <a:off x="9042320" y="189804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321" name="Прямокутник: округлені кути 320">
              <a:extLst>
                <a:ext uri="{FF2B5EF4-FFF2-40B4-BE49-F238E27FC236}">
                  <a16:creationId xmlns:a16="http://schemas.microsoft.com/office/drawing/2014/main" id="{E9D8DE03-2AF9-4218-BD91-968EED4352CE}"/>
                </a:ext>
              </a:extLst>
            </p:cNvPr>
            <p:cNvSpPr/>
            <p:nvPr/>
          </p:nvSpPr>
          <p:spPr>
            <a:xfrm rot="1953130">
              <a:off x="9237977" y="4027807"/>
              <a:ext cx="1390336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</p:grpSp>
    </p:spTree>
    <p:extLst>
      <p:ext uri="{BB962C8B-B14F-4D97-AF65-F5344CB8AC3E}">
        <p14:creationId xmlns:p14="http://schemas.microsoft.com/office/powerpoint/2010/main" val="28701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65C17A-E1C9-4A46-9EC0-2E1BF1E3B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5" y="1195754"/>
            <a:ext cx="11873617" cy="55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2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E51D40-DC34-4A4C-96C2-33D2060717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84675"/>
            <a:ext cx="5274492" cy="567210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на запитання.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Скругленный прямоугольник 41">
                <a:extLst>
                  <a:ext uri="{FF2B5EF4-FFF2-40B4-BE49-F238E27FC236}">
                    <a16:creationId xmlns:a16="http://schemas.microsoft.com/office/drawing/2014/main" id="{93ED7213-B049-4FD4-AD04-F99277FDFD0B}"/>
                  </a:ext>
                </a:extLst>
              </p:cNvPr>
              <p:cNvSpPr/>
              <p:nvPr/>
            </p:nvSpPr>
            <p:spPr>
              <a:xfrm>
                <a:off x="5635486" y="1297376"/>
                <a:ext cx="6162261" cy="3150661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4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доби падав дощ. Скільки годин доби дощу не було?</a:t>
                </a:r>
                <a:endParaRPr lang="uk-UA" sz="4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Скругленный прямоугольник 41">
                <a:extLst>
                  <a:ext uri="{FF2B5EF4-FFF2-40B4-BE49-F238E27FC236}">
                    <a16:creationId xmlns:a16="http://schemas.microsoft.com/office/drawing/2014/main" id="{93ED7213-B049-4FD4-AD04-F99277FD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486" y="1297376"/>
                <a:ext cx="6162261" cy="315066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494AACEA-5A7E-4A4F-B1A4-D0FF4AE165AC}"/>
              </a:ext>
            </a:extLst>
          </p:cNvPr>
          <p:cNvSpPr/>
          <p:nvPr/>
        </p:nvSpPr>
        <p:spPr>
          <a:xfrm>
            <a:off x="6242628" y="4750676"/>
            <a:ext cx="2752286" cy="74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24:3=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4CB4E9B3-6933-455B-8E1A-2AAFA082DBFE}"/>
              </a:ext>
            </a:extLst>
          </p:cNvPr>
          <p:cNvSpPr/>
          <p:nvPr/>
        </p:nvSpPr>
        <p:spPr>
          <a:xfrm>
            <a:off x="8766312" y="4750676"/>
            <a:ext cx="2682711" cy="74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8 год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2CE23F7-80DD-4D2A-972E-2BC1E8191736}"/>
              </a:ext>
            </a:extLst>
          </p:cNvPr>
          <p:cNvSpPr/>
          <p:nvPr/>
        </p:nvSpPr>
        <p:spPr>
          <a:xfrm>
            <a:off x="6242628" y="5675015"/>
            <a:ext cx="2752286" cy="74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24-8=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559DB37B-D0AB-459B-B4F2-1E24F0A92EB1}"/>
              </a:ext>
            </a:extLst>
          </p:cNvPr>
          <p:cNvSpPr/>
          <p:nvPr/>
        </p:nvSpPr>
        <p:spPr>
          <a:xfrm>
            <a:off x="8766312" y="5675015"/>
            <a:ext cx="2682711" cy="74459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16 год</a:t>
            </a:r>
          </a:p>
        </p:txBody>
      </p:sp>
    </p:spTree>
    <p:extLst>
      <p:ext uri="{BB962C8B-B14F-4D97-AF65-F5344CB8AC3E}">
        <p14:creationId xmlns:p14="http://schemas.microsoft.com/office/powerpoint/2010/main" val="1983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7962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ділення і перевір, додаючи значення виразів кожного рядка. Їхня сума має дорівнювати 100.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C9E00ADE-0C16-49E8-9335-7D1D7F94C3F3}"/>
              </a:ext>
            </a:extLst>
          </p:cNvPr>
          <p:cNvSpPr/>
          <p:nvPr/>
        </p:nvSpPr>
        <p:spPr>
          <a:xfrm>
            <a:off x="1147026" y="1591036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100:25=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26C55CEE-85E4-40DC-9357-DE7216708624}"/>
              </a:ext>
            </a:extLst>
          </p:cNvPr>
          <p:cNvSpPr/>
          <p:nvPr/>
        </p:nvSpPr>
        <p:spPr>
          <a:xfrm>
            <a:off x="2878893" y="1591036"/>
            <a:ext cx="765313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0AF2E8E1-5813-49E0-BE70-DD7ECD378900}"/>
              </a:ext>
            </a:extLst>
          </p:cNvPr>
          <p:cNvSpPr/>
          <p:nvPr/>
        </p:nvSpPr>
        <p:spPr>
          <a:xfrm>
            <a:off x="3761017" y="1591036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90:18=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85C09D3C-63BA-4806-92E4-D6C02B2021BA}"/>
              </a:ext>
            </a:extLst>
          </p:cNvPr>
          <p:cNvSpPr/>
          <p:nvPr/>
        </p:nvSpPr>
        <p:spPr>
          <a:xfrm>
            <a:off x="5492884" y="1591036"/>
            <a:ext cx="765313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BE11A29B-EC18-4F68-BBD2-CF92EEE00C9A}"/>
              </a:ext>
            </a:extLst>
          </p:cNvPr>
          <p:cNvSpPr/>
          <p:nvPr/>
        </p:nvSpPr>
        <p:spPr>
          <a:xfrm>
            <a:off x="6394887" y="1591036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90:2=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A4E4DA77-DD5E-49EF-9F98-AC2737BE257B}"/>
              </a:ext>
            </a:extLst>
          </p:cNvPr>
          <p:cNvSpPr/>
          <p:nvPr/>
        </p:nvSpPr>
        <p:spPr>
          <a:xfrm>
            <a:off x="8126754" y="1591036"/>
            <a:ext cx="942780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7199353E-5D36-494F-91F0-BC02BB5C2E54}"/>
              </a:ext>
            </a:extLst>
          </p:cNvPr>
          <p:cNvSpPr/>
          <p:nvPr/>
        </p:nvSpPr>
        <p:spPr>
          <a:xfrm>
            <a:off x="9232129" y="1591036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92:2=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976F3A31-D8D0-4F4F-974B-6B16FC57A2C4}"/>
              </a:ext>
            </a:extLst>
          </p:cNvPr>
          <p:cNvSpPr/>
          <p:nvPr/>
        </p:nvSpPr>
        <p:spPr>
          <a:xfrm>
            <a:off x="10963996" y="1591036"/>
            <a:ext cx="945784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3AE5C07F-C5C8-48AF-928A-1C85064B99B0}"/>
              </a:ext>
            </a:extLst>
          </p:cNvPr>
          <p:cNvSpPr/>
          <p:nvPr/>
        </p:nvSpPr>
        <p:spPr>
          <a:xfrm>
            <a:off x="3173710" y="2355657"/>
            <a:ext cx="4163957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4+5+45+46=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77E9F34D-3144-4F00-9721-739BBAC1BD40}"/>
              </a:ext>
            </a:extLst>
          </p:cNvPr>
          <p:cNvSpPr/>
          <p:nvPr/>
        </p:nvSpPr>
        <p:spPr>
          <a:xfrm>
            <a:off x="6943814" y="2355657"/>
            <a:ext cx="1409382" cy="653773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9" name="Скругленный прямоугольник 24">
            <a:extLst>
              <a:ext uri="{FF2B5EF4-FFF2-40B4-BE49-F238E27FC236}">
                <a16:creationId xmlns:a16="http://schemas.microsoft.com/office/drawing/2014/main" id="{3E40A26E-A63E-4611-B56D-B25EC153F114}"/>
              </a:ext>
            </a:extLst>
          </p:cNvPr>
          <p:cNvSpPr/>
          <p:nvPr/>
        </p:nvSpPr>
        <p:spPr>
          <a:xfrm>
            <a:off x="1147026" y="5169123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96:2=</a:t>
            </a:r>
          </a:p>
        </p:txBody>
      </p:sp>
      <p:sp>
        <p:nvSpPr>
          <p:cNvPr id="40" name="Скругленный прямоугольник 24">
            <a:extLst>
              <a:ext uri="{FF2B5EF4-FFF2-40B4-BE49-F238E27FC236}">
                <a16:creationId xmlns:a16="http://schemas.microsoft.com/office/drawing/2014/main" id="{8EBA1725-990E-46C4-9C85-95461CE56B5E}"/>
              </a:ext>
            </a:extLst>
          </p:cNvPr>
          <p:cNvSpPr/>
          <p:nvPr/>
        </p:nvSpPr>
        <p:spPr>
          <a:xfrm>
            <a:off x="2878893" y="5169123"/>
            <a:ext cx="882124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41" name="Скругленный прямоугольник 24">
            <a:extLst>
              <a:ext uri="{FF2B5EF4-FFF2-40B4-BE49-F238E27FC236}">
                <a16:creationId xmlns:a16="http://schemas.microsoft.com/office/drawing/2014/main" id="{0EBC55FA-16F8-450E-AE0F-8A4B065BEC97}"/>
              </a:ext>
            </a:extLst>
          </p:cNvPr>
          <p:cNvSpPr/>
          <p:nvPr/>
        </p:nvSpPr>
        <p:spPr>
          <a:xfrm>
            <a:off x="3936448" y="5169123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99:11=</a:t>
            </a:r>
          </a:p>
        </p:txBody>
      </p:sp>
      <p:sp>
        <p:nvSpPr>
          <p:cNvPr id="42" name="Скругленный прямоугольник 24">
            <a:extLst>
              <a:ext uri="{FF2B5EF4-FFF2-40B4-BE49-F238E27FC236}">
                <a16:creationId xmlns:a16="http://schemas.microsoft.com/office/drawing/2014/main" id="{7894D921-C1E8-4DF3-B2E6-5244103B8F26}"/>
              </a:ext>
            </a:extLst>
          </p:cNvPr>
          <p:cNvSpPr/>
          <p:nvPr/>
        </p:nvSpPr>
        <p:spPr>
          <a:xfrm>
            <a:off x="5668315" y="5169123"/>
            <a:ext cx="765313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3" name="Скругленный прямоугольник 24">
            <a:extLst>
              <a:ext uri="{FF2B5EF4-FFF2-40B4-BE49-F238E27FC236}">
                <a16:creationId xmlns:a16="http://schemas.microsoft.com/office/drawing/2014/main" id="{AF029246-082E-4F0A-8F22-B478FF03C1A6}"/>
              </a:ext>
            </a:extLst>
          </p:cNvPr>
          <p:cNvSpPr/>
          <p:nvPr/>
        </p:nvSpPr>
        <p:spPr>
          <a:xfrm>
            <a:off x="6643365" y="5169123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70:14</a:t>
            </a:r>
          </a:p>
        </p:txBody>
      </p:sp>
      <p:sp>
        <p:nvSpPr>
          <p:cNvPr id="44" name="Скругленный прямоугольник 24">
            <a:extLst>
              <a:ext uri="{FF2B5EF4-FFF2-40B4-BE49-F238E27FC236}">
                <a16:creationId xmlns:a16="http://schemas.microsoft.com/office/drawing/2014/main" id="{B22026F2-F5D5-4D66-9311-29FE36860045}"/>
              </a:ext>
            </a:extLst>
          </p:cNvPr>
          <p:cNvSpPr/>
          <p:nvPr/>
        </p:nvSpPr>
        <p:spPr>
          <a:xfrm>
            <a:off x="8375232" y="5169123"/>
            <a:ext cx="768768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Скругленный прямоугольник 24">
            <a:extLst>
              <a:ext uri="{FF2B5EF4-FFF2-40B4-BE49-F238E27FC236}">
                <a16:creationId xmlns:a16="http://schemas.microsoft.com/office/drawing/2014/main" id="{222FE9FB-DA67-4F70-9937-81ADEC0DDC60}"/>
              </a:ext>
            </a:extLst>
          </p:cNvPr>
          <p:cNvSpPr/>
          <p:nvPr/>
        </p:nvSpPr>
        <p:spPr>
          <a:xfrm>
            <a:off x="9232129" y="5169123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76:2=</a:t>
            </a:r>
          </a:p>
        </p:txBody>
      </p:sp>
      <p:sp>
        <p:nvSpPr>
          <p:cNvPr id="46" name="Скругленный прямоугольник 24">
            <a:extLst>
              <a:ext uri="{FF2B5EF4-FFF2-40B4-BE49-F238E27FC236}">
                <a16:creationId xmlns:a16="http://schemas.microsoft.com/office/drawing/2014/main" id="{AE799A5A-C0E9-4D08-8868-84D38AFB09A3}"/>
              </a:ext>
            </a:extLst>
          </p:cNvPr>
          <p:cNvSpPr/>
          <p:nvPr/>
        </p:nvSpPr>
        <p:spPr>
          <a:xfrm>
            <a:off x="10963996" y="5169123"/>
            <a:ext cx="945784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47" name="Скругленный прямоугольник 24">
            <a:extLst>
              <a:ext uri="{FF2B5EF4-FFF2-40B4-BE49-F238E27FC236}">
                <a16:creationId xmlns:a16="http://schemas.microsoft.com/office/drawing/2014/main" id="{D1AE637D-BC49-45BF-8BFC-1BECDB76C6F2}"/>
              </a:ext>
            </a:extLst>
          </p:cNvPr>
          <p:cNvSpPr/>
          <p:nvPr/>
        </p:nvSpPr>
        <p:spPr>
          <a:xfrm>
            <a:off x="3173710" y="5933744"/>
            <a:ext cx="4163957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48+9+5+38=</a:t>
            </a:r>
          </a:p>
        </p:txBody>
      </p:sp>
      <p:sp>
        <p:nvSpPr>
          <p:cNvPr id="48" name="Скругленный прямоугольник 24">
            <a:extLst>
              <a:ext uri="{FF2B5EF4-FFF2-40B4-BE49-F238E27FC236}">
                <a16:creationId xmlns:a16="http://schemas.microsoft.com/office/drawing/2014/main" id="{8D02BFCF-8B49-4D74-BA2D-21CA017BC036}"/>
              </a:ext>
            </a:extLst>
          </p:cNvPr>
          <p:cNvSpPr/>
          <p:nvPr/>
        </p:nvSpPr>
        <p:spPr>
          <a:xfrm>
            <a:off x="6943814" y="5933744"/>
            <a:ext cx="1409382" cy="653773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100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A07471-0A4E-4BC6-94EF-CF239C4F863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8937" y="2924284"/>
            <a:ext cx="2244839" cy="22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6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8763AD-10C8-4B36-B569-86ED7D8B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189" y="1226214"/>
            <a:ext cx="3148040" cy="54726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DF2E39C9-B39E-4B5A-A1CA-406E5FC98B75}"/>
              </a:ext>
            </a:extLst>
          </p:cNvPr>
          <p:cNvSpPr/>
          <p:nvPr/>
        </p:nvSpPr>
        <p:spPr>
          <a:xfrm>
            <a:off x="3940405" y="1279291"/>
            <a:ext cx="7748012" cy="79798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Х:15=280:40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839BDB77-E728-4BDD-8623-6840BBE16579}"/>
              </a:ext>
            </a:extLst>
          </p:cNvPr>
          <p:cNvSpPr/>
          <p:nvPr/>
        </p:nvSpPr>
        <p:spPr>
          <a:xfrm>
            <a:off x="3940405" y="3995227"/>
            <a:ext cx="7748012" cy="797987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Х=105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0446B5E-EC38-44D3-BBED-49BF71C4357E}"/>
              </a:ext>
            </a:extLst>
          </p:cNvPr>
          <p:cNvSpPr/>
          <p:nvPr/>
        </p:nvSpPr>
        <p:spPr>
          <a:xfrm>
            <a:off x="3940405" y="2159687"/>
            <a:ext cx="7748012" cy="79798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Х:15=7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BA9DF9B3-F9D5-4FE9-AB89-4D9716542587}"/>
              </a:ext>
            </a:extLst>
          </p:cNvPr>
          <p:cNvSpPr/>
          <p:nvPr/>
        </p:nvSpPr>
        <p:spPr>
          <a:xfrm>
            <a:off x="3940405" y="3102340"/>
            <a:ext cx="7748012" cy="79798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Х=7∙15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DADC6A50-90BD-4237-81AD-D04473ED5F75}"/>
              </a:ext>
            </a:extLst>
          </p:cNvPr>
          <p:cNvSpPr/>
          <p:nvPr/>
        </p:nvSpPr>
        <p:spPr>
          <a:xfrm>
            <a:off x="3940405" y="4888114"/>
            <a:ext cx="7748012" cy="79798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105:15=280:40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17F1EB48-E967-45A7-9EA3-783F1E8BCFAA}"/>
              </a:ext>
            </a:extLst>
          </p:cNvPr>
          <p:cNvSpPr/>
          <p:nvPr/>
        </p:nvSpPr>
        <p:spPr>
          <a:xfrm>
            <a:off x="3940405" y="5793089"/>
            <a:ext cx="7748012" cy="79798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7=7</a:t>
            </a:r>
          </a:p>
        </p:txBody>
      </p:sp>
    </p:spTree>
    <p:extLst>
      <p:ext uri="{BB962C8B-B14F-4D97-AF65-F5344CB8AC3E}">
        <p14:creationId xmlns:p14="http://schemas.microsoft.com/office/powerpoint/2010/main" val="134559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11A7CA-5D64-40B9-A821-574D2ED4FF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3651" y="1434299"/>
            <a:ext cx="5736832" cy="505758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монет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дозволяє залишити нам?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026" name="Picture 2" descr="Картинки лепрекон, Стоковые Фотографии и Роялти-Фри Изображения лепрекон |  Depositphotos®">
            <a:extLst>
              <a:ext uri="{FF2B5EF4-FFF2-40B4-BE49-F238E27FC236}">
                <a16:creationId xmlns:a16="http://schemas.microsoft.com/office/drawing/2014/main" id="{DC20118B-5EA1-4C8F-9C61-CE722D57F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20270" y="1143000"/>
            <a:ext cx="3811399" cy="541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3533908" y="3851255"/>
            <a:ext cx="16956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/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solidFill>
                <a:srgbClr val="39B53B"/>
              </a:solidFill>
              <a:ln w="57150">
                <a:solidFill>
                  <a:srgbClr val="1A36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200" b="1" dirty="0"/>
                  <a:t> від 15</a:t>
                </a:r>
              </a:p>
            </p:txBody>
          </p:sp>
        </mc:Choice>
        <mc:Fallback xmlns="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 w="57150">
                <a:solidFill>
                  <a:srgbClr val="1A360B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59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8763AD-10C8-4B36-B569-86ED7D8B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189" y="1226214"/>
            <a:ext cx="3148040" cy="54726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DF2E39C9-B39E-4B5A-A1CA-406E5FC98B75}"/>
              </a:ext>
            </a:extLst>
          </p:cNvPr>
          <p:cNvSpPr/>
          <p:nvPr/>
        </p:nvSpPr>
        <p:spPr>
          <a:xfrm>
            <a:off x="3940405" y="1499634"/>
            <a:ext cx="7748012" cy="61908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Х∙12-48=36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839BDB77-E728-4BDD-8623-6840BBE16579}"/>
              </a:ext>
            </a:extLst>
          </p:cNvPr>
          <p:cNvSpPr/>
          <p:nvPr/>
        </p:nvSpPr>
        <p:spPr>
          <a:xfrm>
            <a:off x="3940405" y="4382385"/>
            <a:ext cx="7748012" cy="63117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Х=7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0446B5E-EC38-44D3-BBED-49BF71C4357E}"/>
              </a:ext>
            </a:extLst>
          </p:cNvPr>
          <p:cNvSpPr/>
          <p:nvPr/>
        </p:nvSpPr>
        <p:spPr>
          <a:xfrm>
            <a:off x="3940405" y="2233144"/>
            <a:ext cx="7748012" cy="61908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Х∙12=36+48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BA9DF9B3-F9D5-4FE9-AB89-4D9716542587}"/>
              </a:ext>
            </a:extLst>
          </p:cNvPr>
          <p:cNvSpPr/>
          <p:nvPr/>
        </p:nvSpPr>
        <p:spPr>
          <a:xfrm>
            <a:off x="3940405" y="2959215"/>
            <a:ext cx="7748012" cy="61908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Х∙12=84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DADC6A50-90BD-4237-81AD-D04473ED5F75}"/>
              </a:ext>
            </a:extLst>
          </p:cNvPr>
          <p:cNvSpPr/>
          <p:nvPr/>
        </p:nvSpPr>
        <p:spPr>
          <a:xfrm>
            <a:off x="3940405" y="5108458"/>
            <a:ext cx="7748012" cy="63117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7∙12-48=36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17F1EB48-E967-45A7-9EA3-783F1E8BCFAA}"/>
              </a:ext>
            </a:extLst>
          </p:cNvPr>
          <p:cNvSpPr/>
          <p:nvPr/>
        </p:nvSpPr>
        <p:spPr>
          <a:xfrm>
            <a:off x="3940405" y="5860064"/>
            <a:ext cx="7748012" cy="6311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36=36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699488D-611B-4B03-B510-086F63B0E41B}"/>
              </a:ext>
            </a:extLst>
          </p:cNvPr>
          <p:cNvSpPr/>
          <p:nvPr/>
        </p:nvSpPr>
        <p:spPr>
          <a:xfrm>
            <a:off x="3940405" y="3656313"/>
            <a:ext cx="7748012" cy="61908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Х=84:12</a:t>
            </a:r>
          </a:p>
        </p:txBody>
      </p:sp>
    </p:spTree>
    <p:extLst>
      <p:ext uri="{BB962C8B-B14F-4D97-AF65-F5344CB8AC3E}">
        <p14:creationId xmlns:p14="http://schemas.microsoft.com/office/powerpoint/2010/main" val="19510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3" grpId="0" animBg="1"/>
      <p:bldP spid="24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8763AD-10C8-4B36-B569-86ED7D8B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189" y="1226214"/>
            <a:ext cx="3148040" cy="54726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DF2E39C9-B39E-4B5A-A1CA-406E5FC98B75}"/>
              </a:ext>
            </a:extLst>
          </p:cNvPr>
          <p:cNvSpPr/>
          <p:nvPr/>
        </p:nvSpPr>
        <p:spPr>
          <a:xfrm>
            <a:off x="3940405" y="1499634"/>
            <a:ext cx="7748012" cy="61908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560:Х+80=150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839BDB77-E728-4BDD-8623-6840BBE16579}"/>
              </a:ext>
            </a:extLst>
          </p:cNvPr>
          <p:cNvSpPr/>
          <p:nvPr/>
        </p:nvSpPr>
        <p:spPr>
          <a:xfrm>
            <a:off x="3940405" y="4382385"/>
            <a:ext cx="7748012" cy="63117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Х=8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0446B5E-EC38-44D3-BBED-49BF71C4357E}"/>
              </a:ext>
            </a:extLst>
          </p:cNvPr>
          <p:cNvSpPr/>
          <p:nvPr/>
        </p:nvSpPr>
        <p:spPr>
          <a:xfrm>
            <a:off x="3940405" y="2233144"/>
            <a:ext cx="7748012" cy="61908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560:Х=150-80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BA9DF9B3-F9D5-4FE9-AB89-4D9716542587}"/>
              </a:ext>
            </a:extLst>
          </p:cNvPr>
          <p:cNvSpPr/>
          <p:nvPr/>
        </p:nvSpPr>
        <p:spPr>
          <a:xfrm>
            <a:off x="3940405" y="2959215"/>
            <a:ext cx="7748012" cy="61908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560:Х=70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DADC6A50-90BD-4237-81AD-D04473ED5F75}"/>
              </a:ext>
            </a:extLst>
          </p:cNvPr>
          <p:cNvSpPr/>
          <p:nvPr/>
        </p:nvSpPr>
        <p:spPr>
          <a:xfrm>
            <a:off x="3940405" y="5108458"/>
            <a:ext cx="7748012" cy="63117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560:8+80=150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17F1EB48-E967-45A7-9EA3-783F1E8BCFAA}"/>
              </a:ext>
            </a:extLst>
          </p:cNvPr>
          <p:cNvSpPr/>
          <p:nvPr/>
        </p:nvSpPr>
        <p:spPr>
          <a:xfrm>
            <a:off x="3940405" y="5860064"/>
            <a:ext cx="7748012" cy="6311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150=150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699488D-611B-4B03-B510-086F63B0E41B}"/>
              </a:ext>
            </a:extLst>
          </p:cNvPr>
          <p:cNvSpPr/>
          <p:nvPr/>
        </p:nvSpPr>
        <p:spPr>
          <a:xfrm>
            <a:off x="3940405" y="3656313"/>
            <a:ext cx="7748012" cy="61908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Х=560:70</a:t>
            </a:r>
          </a:p>
        </p:txBody>
      </p:sp>
    </p:spTree>
    <p:extLst>
      <p:ext uri="{BB962C8B-B14F-4D97-AF65-F5344CB8AC3E}">
        <p14:creationId xmlns:p14="http://schemas.microsoft.com/office/powerpoint/2010/main" val="20256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3" grpId="0" animBg="1"/>
      <p:bldP spid="24" grpId="0" animBg="1"/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8763AD-10C8-4B36-B569-86ED7D8B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189" y="1226214"/>
            <a:ext cx="3148040" cy="54726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DF2E39C9-B39E-4B5A-A1CA-406E5FC98B75}"/>
              </a:ext>
            </a:extLst>
          </p:cNvPr>
          <p:cNvSpPr/>
          <p:nvPr/>
        </p:nvSpPr>
        <p:spPr>
          <a:xfrm>
            <a:off x="3940405" y="1499634"/>
            <a:ext cx="7748012" cy="61908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Х+240=90∙7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839BDB77-E728-4BDD-8623-6840BBE16579}"/>
              </a:ext>
            </a:extLst>
          </p:cNvPr>
          <p:cNvSpPr/>
          <p:nvPr/>
        </p:nvSpPr>
        <p:spPr>
          <a:xfrm>
            <a:off x="3940405" y="3685287"/>
            <a:ext cx="7748012" cy="63117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Х=390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0446B5E-EC38-44D3-BBED-49BF71C4357E}"/>
              </a:ext>
            </a:extLst>
          </p:cNvPr>
          <p:cNvSpPr/>
          <p:nvPr/>
        </p:nvSpPr>
        <p:spPr>
          <a:xfrm>
            <a:off x="3940405" y="2233144"/>
            <a:ext cx="7748012" cy="61908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Х+240=630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BA9DF9B3-F9D5-4FE9-AB89-4D9716542587}"/>
              </a:ext>
            </a:extLst>
          </p:cNvPr>
          <p:cNvSpPr/>
          <p:nvPr/>
        </p:nvSpPr>
        <p:spPr>
          <a:xfrm>
            <a:off x="3940405" y="2959215"/>
            <a:ext cx="7748012" cy="61908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Х=630-240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DADC6A50-90BD-4237-81AD-D04473ED5F75}"/>
              </a:ext>
            </a:extLst>
          </p:cNvPr>
          <p:cNvSpPr/>
          <p:nvPr/>
        </p:nvSpPr>
        <p:spPr>
          <a:xfrm>
            <a:off x="3940405" y="4411360"/>
            <a:ext cx="7748012" cy="63117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390+240=90∙7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17F1EB48-E967-45A7-9EA3-783F1E8BCFAA}"/>
              </a:ext>
            </a:extLst>
          </p:cNvPr>
          <p:cNvSpPr/>
          <p:nvPr/>
        </p:nvSpPr>
        <p:spPr>
          <a:xfrm>
            <a:off x="3940405" y="5162966"/>
            <a:ext cx="7748012" cy="6311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630=630</a:t>
            </a:r>
          </a:p>
        </p:txBody>
      </p:sp>
    </p:spTree>
    <p:extLst>
      <p:ext uri="{BB962C8B-B14F-4D97-AF65-F5344CB8AC3E}">
        <p14:creationId xmlns:p14="http://schemas.microsoft.com/office/powerpoint/2010/main" val="12383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2CE9A6-EC57-4876-BAC7-0A295DEC59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247" y="2097156"/>
            <a:ext cx="4695726" cy="320269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Скругленный прямоугольник 41">
                <a:extLst>
                  <a:ext uri="{FF2B5EF4-FFF2-40B4-BE49-F238E27FC236}">
                    <a16:creationId xmlns:a16="http://schemas.microsoft.com/office/drawing/2014/main" id="{97B5B550-8BAB-4DBE-A31B-86D9F24A500F}"/>
                  </a:ext>
                </a:extLst>
              </p:cNvPr>
              <p:cNvSpPr/>
              <p:nvPr/>
            </p:nvSpPr>
            <p:spPr>
              <a:xfrm>
                <a:off x="5084220" y="1287436"/>
                <a:ext cx="6788425" cy="5182937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Діти хотіли грати у футбол 1 год, а грали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на часу більше. Скільки часу діти грали у футбол?</a:t>
                </a:r>
                <a:endParaRPr lang="uk-UA" sz="4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Скругленный прямоугольник 41">
                <a:extLst>
                  <a:ext uri="{FF2B5EF4-FFF2-40B4-BE49-F238E27FC236}">
                    <a16:creationId xmlns:a16="http://schemas.microsoft.com/office/drawing/2014/main" id="{97B5B550-8BAB-4DBE-A31B-86D9F24A5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220" y="1287436"/>
                <a:ext cx="6788425" cy="518293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5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2CE9A6-EC57-4876-BAC7-0A295DEC59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4799" y="2097156"/>
            <a:ext cx="3643137" cy="248478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EF85C4E-CE1A-4A87-BCD2-AD08F1B8F0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6E18180-634B-44A0-BBF8-E18AFC9314A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8A02DE5-5076-481F-9C7D-7798BC697D0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0C7E35-1C16-4BF7-928B-5403BAAE545C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10CBA83-1A68-4B62-B162-48B93C99577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3352" y="2026537"/>
            <a:ext cx="363461" cy="6081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3D48821-AC26-4209-AE7E-E4A2BBDD3E2A}"/>
              </a:ext>
            </a:extLst>
          </p:cNvPr>
          <p:cNvSpPr txBox="1"/>
          <p:nvPr/>
        </p:nvSpPr>
        <p:spPr>
          <a:xfrm>
            <a:off x="6311530" y="210738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 err="1">
                <a:latin typeface="Monotype Corsiva" panose="03010101010201010101" pitchFamily="66" charset="0"/>
              </a:rPr>
              <a:t>хв</a:t>
            </a:r>
            <a:r>
              <a:rPr lang="uk-UA" sz="3200" dirty="0">
                <a:latin typeface="Monotype Corsiva" panose="03010101010201010101" pitchFamily="66" charset="0"/>
              </a:rPr>
              <a:t>)  - додатково грали;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A30634-4F67-4A29-BC9D-95F89C3BED75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939932-EF50-4187-A331-31BD586C841A}"/>
              </a:ext>
            </a:extLst>
          </p:cNvPr>
          <p:cNvSpPr txBox="1"/>
          <p:nvPr/>
        </p:nvSpPr>
        <p:spPr>
          <a:xfrm>
            <a:off x="4796791" y="20100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D51463-B908-49C5-AA13-A48BEF1DCDDA}"/>
              </a:ext>
            </a:extLst>
          </p:cNvPr>
          <p:cNvSpPr txBox="1"/>
          <p:nvPr/>
        </p:nvSpPr>
        <p:spPr>
          <a:xfrm>
            <a:off x="5356965" y="204770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835BB28-44FD-4923-B1B1-B839624E7F4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2748" y="2032908"/>
            <a:ext cx="464207" cy="6081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43C4DC-EFCC-4028-B7E2-97BD00EFC320}"/>
              </a:ext>
            </a:extLst>
          </p:cNvPr>
          <p:cNvSpPr txBox="1"/>
          <p:nvPr/>
        </p:nvSpPr>
        <p:spPr>
          <a:xfrm>
            <a:off x="3814607" y="3253842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1 год 15 хв діти грали у футбол.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159F3B1-4A59-42A2-BDF8-15FB6085667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128" y="2032997"/>
            <a:ext cx="464207" cy="60810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9D9741B-263A-40ED-B34D-5060549EA4E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3466" y="1435400"/>
            <a:ext cx="443631" cy="6081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C0B6591D-A7F7-4A9B-B137-92574005596E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9815" y="1428272"/>
            <a:ext cx="464207" cy="6081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3111289-9464-4F1B-90BB-B7DDE1BDD901}"/>
              </a:ext>
            </a:extLst>
          </p:cNvPr>
          <p:cNvSpPr txBox="1"/>
          <p:nvPr/>
        </p:nvSpPr>
        <p:spPr>
          <a:xfrm>
            <a:off x="4776945" y="261729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AB519C-272C-4D3D-9500-A421D9C2F66D}"/>
              </a:ext>
            </a:extLst>
          </p:cNvPr>
          <p:cNvSpPr txBox="1"/>
          <p:nvPr/>
        </p:nvSpPr>
        <p:spPr>
          <a:xfrm>
            <a:off x="5628655" y="262963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DADDD78-54CD-480B-A856-065E791D576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5269" y="2032908"/>
            <a:ext cx="340528" cy="60810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42F6F5C-1C84-473C-837E-7C595558C73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4837" y="2043501"/>
            <a:ext cx="464207" cy="6081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CE323CA-491D-46AF-A24F-5BA0053FFEB3}"/>
              </a:ext>
            </a:extLst>
          </p:cNvPr>
          <p:cNvSpPr txBox="1"/>
          <p:nvPr/>
        </p:nvSpPr>
        <p:spPr>
          <a:xfrm>
            <a:off x="6592272" y="2667285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(хв)</a:t>
            </a: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D1D6C50-3ABA-4D99-899F-1C8375A1088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3352" y="2623265"/>
            <a:ext cx="363461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6B2F592A-95A9-4FBF-B7C2-8CB76761F85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2748" y="2629636"/>
            <a:ext cx="464207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8E7C6E0C-8739-490B-B926-608B7D012BF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7270" y="2629636"/>
            <a:ext cx="340528" cy="6081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FBEF193-65F2-4D22-A8A1-80362C5B335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6838" y="2640229"/>
            <a:ext cx="464207" cy="60810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F2EC723-3935-4569-89E7-B588879786B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2872" y="2623265"/>
            <a:ext cx="363461" cy="60810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60AB1405-C466-44A2-A249-2ADBD9FE6D5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495" y="2639370"/>
            <a:ext cx="464207" cy="6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9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9" grpId="0"/>
      <p:bldP spid="31" grpId="0"/>
      <p:bldP spid="38" grpId="0"/>
      <p:bldP spid="40" grpId="0"/>
      <p:bldP spid="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D9A0E6-2667-4A86-BC6C-870E33F329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070" y="1287436"/>
            <a:ext cx="4026480" cy="547238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091BE77D-3608-4168-8F41-A341824654D9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F374B437-B3FA-4A12-ABFD-D2A096CF5F32}"/>
                  </a:ext>
                </a:extLst>
              </p:cNvPr>
              <p:cNvSpPr/>
              <p:nvPr/>
            </p:nvSpPr>
            <p:spPr>
              <a:xfrm>
                <a:off x="4948505" y="1287436"/>
                <a:ext cx="6788425" cy="5182937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У тепличному господарстві для дощувального поливу використали 80 л води.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усієї води пішла на полив гвоздик. Скільки літрів води пішло на полив інших рослин? </a:t>
                </a:r>
                <a:endParaRPr lang="uk-UA" sz="4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F374B437-B3FA-4A12-ABFD-D2A096CF5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05" y="1287436"/>
                <a:ext cx="6788425" cy="5182937"/>
              </a:xfrm>
              <a:prstGeom prst="roundRect">
                <a:avLst/>
              </a:prstGeom>
              <a:blipFill>
                <a:blip r:embed="rId4"/>
                <a:stretch>
                  <a:fillRect r="-1251" b="-234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19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D9A0E6-2667-4A86-BC6C-870E33F329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195" y="1732322"/>
            <a:ext cx="3345478" cy="454683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091BE77D-3608-4168-8F41-A341824654D9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E0A299-F87F-497B-8126-6EE5EB4079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1B6E0D5-F131-4D14-B714-D797BA5DE8A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90C7A6C-3F8E-4879-8C21-E6181C38C3B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B96346-28B6-4359-A96E-607A5C4A9734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29E51F7-B979-4629-B7A3-CDDD108258F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3352" y="2026537"/>
            <a:ext cx="363461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E873B4F-2915-470A-99B2-A679560C6CFB}"/>
              </a:ext>
            </a:extLst>
          </p:cNvPr>
          <p:cNvSpPr txBox="1"/>
          <p:nvPr/>
        </p:nvSpPr>
        <p:spPr>
          <a:xfrm>
            <a:off x="6311530" y="210738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>
                <a:latin typeface="Monotype Corsiva" panose="03010101010201010101" pitchFamily="66" charset="0"/>
              </a:rPr>
              <a:t>л</a:t>
            </a:r>
            <a:r>
              <a:rPr lang="uk-UA" sz="3200" dirty="0">
                <a:latin typeface="Monotype Corsiva" panose="03010101010201010101" pitchFamily="66" charset="0"/>
              </a:rPr>
              <a:t>)  - пішло на полив гвоздик;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AFC35-FCF8-46F4-9310-A076A5D09443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4DB10F-63C7-4641-90B1-88CAE6B86E64}"/>
              </a:ext>
            </a:extLst>
          </p:cNvPr>
          <p:cNvSpPr txBox="1"/>
          <p:nvPr/>
        </p:nvSpPr>
        <p:spPr>
          <a:xfrm>
            <a:off x="4796791" y="20100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E6CEBC-C585-4DCA-97C2-04356866218F}"/>
              </a:ext>
            </a:extLst>
          </p:cNvPr>
          <p:cNvSpPr txBox="1"/>
          <p:nvPr/>
        </p:nvSpPr>
        <p:spPr>
          <a:xfrm>
            <a:off x="5356965" y="204770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19AB012-2CF4-4882-979F-110C9E05149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2748" y="2032908"/>
            <a:ext cx="464207" cy="6081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59391B-A015-485E-A46D-D56C0B320514}"/>
              </a:ext>
            </a:extLst>
          </p:cNvPr>
          <p:cNvSpPr txBox="1"/>
          <p:nvPr/>
        </p:nvSpPr>
        <p:spPr>
          <a:xfrm>
            <a:off x="3814607" y="3253842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60 літрів пішло на полив інших рослин.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83F972B-0364-4E63-8A60-6F8CE1B37AA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128" y="2032997"/>
            <a:ext cx="464207" cy="60810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D6DBC77-BB07-4999-B86A-596B1216792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3466" y="1435400"/>
            <a:ext cx="443631" cy="6081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9E96376-12B3-4245-B8E6-E1118641203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9815" y="1428272"/>
            <a:ext cx="464207" cy="6081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200DC2-415C-4AFD-B440-0860F709FCD2}"/>
              </a:ext>
            </a:extLst>
          </p:cNvPr>
          <p:cNvSpPr txBox="1"/>
          <p:nvPr/>
        </p:nvSpPr>
        <p:spPr>
          <a:xfrm>
            <a:off x="4776945" y="261729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5FE523-FCBD-46A7-99E8-853D53BAB935}"/>
              </a:ext>
            </a:extLst>
          </p:cNvPr>
          <p:cNvSpPr txBox="1"/>
          <p:nvPr/>
        </p:nvSpPr>
        <p:spPr>
          <a:xfrm>
            <a:off x="5628655" y="262963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A6B94AE-568B-416D-845A-2BB9D0E4F46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5269" y="2032908"/>
            <a:ext cx="340528" cy="6081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6DEC883C-3437-4485-B084-733707675E9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4837" y="2043501"/>
            <a:ext cx="464207" cy="6081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E87CC9F-FA03-432E-8E27-00F7B1DACDF6}"/>
              </a:ext>
            </a:extLst>
          </p:cNvPr>
          <p:cNvSpPr txBox="1"/>
          <p:nvPr/>
        </p:nvSpPr>
        <p:spPr>
          <a:xfrm>
            <a:off x="6592272" y="2667285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(л)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0B5A33A8-D11E-4180-BC49-86F6DF26A73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3352" y="2623265"/>
            <a:ext cx="363461" cy="6081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781A8EF-7A76-4858-8CFA-58A9AF55B2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2748" y="2629636"/>
            <a:ext cx="464207" cy="60810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AEB5252-0237-4D7F-B19C-895329FB2B9D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7270" y="2629636"/>
            <a:ext cx="340528" cy="60810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74C7AE3A-1E54-41D8-9B89-3E5047C1FF5E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6838" y="2640229"/>
            <a:ext cx="464207" cy="6081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755D861-626B-45FE-B0BB-8C8C4CA8D4E8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2872" y="2623265"/>
            <a:ext cx="363461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2F173A10-86BB-4829-BBC1-6502422990F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495" y="2639370"/>
            <a:ext cx="464207" cy="6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9" grpId="0"/>
      <p:bldP spid="31" grpId="0"/>
      <p:bldP spid="35" grpId="0"/>
      <p:bldP spid="36" grpId="0"/>
      <p:bldP spid="3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16ECAD1-2C27-4C24-BE1A-BAD7D49B8B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314" y="1334062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42BCB1B-894F-4B7F-9198-F776546E1B7D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2D8D0ACE-28E4-452A-82C0-58699BCEC4AC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8155CC5C-E02B-469D-AAB3-B18A8833C166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Побудуй відрізки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Скругленный прямоугольник 41">
                <a:extLst>
                  <a:ext uri="{FF2B5EF4-FFF2-40B4-BE49-F238E27FC236}">
                    <a16:creationId xmlns:a16="http://schemas.microsoft.com/office/drawing/2014/main" id="{511E3A4D-9AD9-4FC9-9CD5-7F38FF63770A}"/>
                  </a:ext>
                </a:extLst>
              </p:cNvPr>
              <p:cNvSpPr/>
              <p:nvPr/>
            </p:nvSpPr>
            <p:spPr>
              <a:xfrm>
                <a:off x="3598901" y="1208449"/>
                <a:ext cx="8099208" cy="2857181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32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Перший відрізок завдовжки 12 см, а довжина другого складає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2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першого. Побудуй обидва відрізки. На скільки сантиметрів другий відрізок коротший від першого?</a:t>
                </a:r>
                <a:endParaRPr lang="uk-UA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Скругленный прямоугольник 41">
                <a:extLst>
                  <a:ext uri="{FF2B5EF4-FFF2-40B4-BE49-F238E27FC236}">
                    <a16:creationId xmlns:a16="http://schemas.microsoft.com/office/drawing/2014/main" id="{511E3A4D-9AD9-4FC9-9CD5-7F38FF637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901" y="1208449"/>
                <a:ext cx="8099208" cy="2857181"/>
              </a:xfrm>
              <a:prstGeom prst="roundRect">
                <a:avLst/>
              </a:prstGeom>
              <a:blipFill>
                <a:blip r:embed="rId4"/>
                <a:stretch>
                  <a:fillRect t="-421" r="-824" b="-5684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0C4838F-566D-4240-B127-33B09587F06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/>
          <a:stretch/>
        </p:blipFill>
        <p:spPr>
          <a:xfrm>
            <a:off x="3535194" y="4164880"/>
            <a:ext cx="8656805" cy="2633843"/>
          </a:xfrm>
          <a:prstGeom prst="rect">
            <a:avLst/>
          </a:prstGeom>
        </p:spPr>
      </p:pic>
      <p:cxnSp>
        <p:nvCxnSpPr>
          <p:cNvPr id="5" name="Пряма сполучна лінія 4">
            <a:extLst>
              <a:ext uri="{FF2B5EF4-FFF2-40B4-BE49-F238E27FC236}">
                <a16:creationId xmlns:a16="http://schemas.microsoft.com/office/drawing/2014/main" id="{46521225-29B6-4BEF-AB6A-F385BA4EF0CF}"/>
              </a:ext>
            </a:extLst>
          </p:cNvPr>
          <p:cNvCxnSpPr>
            <a:cxnSpLocks/>
          </p:cNvCxnSpPr>
          <p:nvPr/>
        </p:nvCxnSpPr>
        <p:spPr>
          <a:xfrm>
            <a:off x="3906078" y="4552122"/>
            <a:ext cx="72655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E56B89B4-78EA-434B-A7C8-A2D4B8A4DB3F}"/>
              </a:ext>
            </a:extLst>
          </p:cNvPr>
          <p:cNvCxnSpPr>
            <a:cxnSpLocks/>
          </p:cNvCxnSpPr>
          <p:nvPr/>
        </p:nvCxnSpPr>
        <p:spPr>
          <a:xfrm flipV="1">
            <a:off x="3909610" y="4368524"/>
            <a:ext cx="0" cy="3028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 сполучна лінія 23">
            <a:extLst>
              <a:ext uri="{FF2B5EF4-FFF2-40B4-BE49-F238E27FC236}">
                <a16:creationId xmlns:a16="http://schemas.microsoft.com/office/drawing/2014/main" id="{282A21C9-32D2-4C22-ACBF-398E36C98CE8}"/>
              </a:ext>
            </a:extLst>
          </p:cNvPr>
          <p:cNvCxnSpPr>
            <a:cxnSpLocks/>
          </p:cNvCxnSpPr>
          <p:nvPr/>
        </p:nvCxnSpPr>
        <p:spPr>
          <a:xfrm flipV="1">
            <a:off x="11171583" y="4368524"/>
            <a:ext cx="0" cy="3028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CC9360-D271-4668-B6A9-181042AE1922}"/>
              </a:ext>
            </a:extLst>
          </p:cNvPr>
          <p:cNvSpPr txBox="1"/>
          <p:nvPr/>
        </p:nvSpPr>
        <p:spPr>
          <a:xfrm>
            <a:off x="6982348" y="4162527"/>
            <a:ext cx="110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12 см</a:t>
            </a:r>
          </a:p>
        </p:txBody>
      </p:sp>
      <p:cxnSp>
        <p:nvCxnSpPr>
          <p:cNvPr id="25" name="Пряма сполучна лінія 24">
            <a:extLst>
              <a:ext uri="{FF2B5EF4-FFF2-40B4-BE49-F238E27FC236}">
                <a16:creationId xmlns:a16="http://schemas.microsoft.com/office/drawing/2014/main" id="{9AC8DE17-3C3C-44F6-970E-7D74558A9413}"/>
              </a:ext>
            </a:extLst>
          </p:cNvPr>
          <p:cNvCxnSpPr>
            <a:cxnSpLocks/>
          </p:cNvCxnSpPr>
          <p:nvPr/>
        </p:nvCxnSpPr>
        <p:spPr>
          <a:xfrm>
            <a:off x="3906078" y="5148470"/>
            <a:ext cx="24375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 сполучна лінія 26">
            <a:extLst>
              <a:ext uri="{FF2B5EF4-FFF2-40B4-BE49-F238E27FC236}">
                <a16:creationId xmlns:a16="http://schemas.microsoft.com/office/drawing/2014/main" id="{E1C2574B-CF0A-4888-834D-A05915F4DD4A}"/>
              </a:ext>
            </a:extLst>
          </p:cNvPr>
          <p:cNvCxnSpPr>
            <a:cxnSpLocks/>
          </p:cNvCxnSpPr>
          <p:nvPr/>
        </p:nvCxnSpPr>
        <p:spPr>
          <a:xfrm flipV="1">
            <a:off x="3909610" y="4997036"/>
            <a:ext cx="0" cy="3028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сполучна лінія 27">
            <a:extLst>
              <a:ext uri="{FF2B5EF4-FFF2-40B4-BE49-F238E27FC236}">
                <a16:creationId xmlns:a16="http://schemas.microsoft.com/office/drawing/2014/main" id="{1B7826ED-D5A3-4F78-9B86-261C05662C6D}"/>
              </a:ext>
            </a:extLst>
          </p:cNvPr>
          <p:cNvCxnSpPr>
            <a:cxnSpLocks/>
          </p:cNvCxnSpPr>
          <p:nvPr/>
        </p:nvCxnSpPr>
        <p:spPr>
          <a:xfrm flipV="1">
            <a:off x="6343650" y="4997036"/>
            <a:ext cx="0" cy="3028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DD2F84-132B-4BE0-A7AD-92990B2E06EE}"/>
              </a:ext>
            </a:extLst>
          </p:cNvPr>
          <p:cNvSpPr txBox="1"/>
          <p:nvPr/>
        </p:nvSpPr>
        <p:spPr>
          <a:xfrm>
            <a:off x="4929144" y="4761573"/>
            <a:ext cx="110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4 см</a:t>
            </a:r>
          </a:p>
        </p:txBody>
      </p:sp>
      <p:sp>
        <p:nvSpPr>
          <p:cNvPr id="30" name="Права фігурна дужка 29">
            <a:extLst>
              <a:ext uri="{FF2B5EF4-FFF2-40B4-BE49-F238E27FC236}">
                <a16:creationId xmlns:a16="http://schemas.microsoft.com/office/drawing/2014/main" id="{AEBC76B2-0BC4-41B3-9EBD-6D617AA7B0DE}"/>
              </a:ext>
            </a:extLst>
          </p:cNvPr>
          <p:cNvSpPr/>
          <p:nvPr/>
        </p:nvSpPr>
        <p:spPr>
          <a:xfrm rot="5400000">
            <a:off x="8500333" y="3172963"/>
            <a:ext cx="538722" cy="4803775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7FCF47-A409-40BC-ABA3-7A37EEA31ABD}"/>
              </a:ext>
            </a:extLst>
          </p:cNvPr>
          <p:cNvSpPr txBox="1"/>
          <p:nvPr/>
        </p:nvSpPr>
        <p:spPr>
          <a:xfrm>
            <a:off x="8337607" y="6023806"/>
            <a:ext cx="110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на 8 см</a:t>
            </a:r>
          </a:p>
        </p:txBody>
      </p:sp>
    </p:spTree>
    <p:extLst>
      <p:ext uri="{BB962C8B-B14F-4D97-AF65-F5344CB8AC3E}">
        <p14:creationId xmlns:p14="http://schemas.microsoft.com/office/powerpoint/2010/main" val="147814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 animBg="1"/>
      <p:bldP spid="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підручника 93 розв’язати задачу №567 та обчислити вирази 568.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93,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en-US" sz="4800" dirty="0">
                <a:solidFill>
                  <a:srgbClr val="2F3242"/>
                </a:solidFill>
              </a:rPr>
              <a:t>5</a:t>
            </a:r>
            <a:r>
              <a:rPr lang="uk-UA" sz="4800" dirty="0">
                <a:solidFill>
                  <a:srgbClr val="2F3242"/>
                </a:solidFill>
              </a:rPr>
              <a:t>67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en-US" sz="4800" dirty="0">
                <a:solidFill>
                  <a:srgbClr val="2F3242"/>
                </a:solidFill>
              </a:rPr>
              <a:t>5</a:t>
            </a:r>
            <a:r>
              <a:rPr lang="uk-UA" sz="4800" dirty="0">
                <a:solidFill>
                  <a:srgbClr val="2F3242"/>
                </a:solidFill>
              </a:rPr>
              <a:t>68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11A7CA-5D64-40B9-A821-574D2ED4FF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3651" y="1434299"/>
            <a:ext cx="5736832" cy="505758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монет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дозволяє залишити нам?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026" name="Picture 2" descr="Картинки лепрекон, Стоковые Фотографии и Роялти-Фри Изображения лепрекон |  Depositphotos®">
            <a:extLst>
              <a:ext uri="{FF2B5EF4-FFF2-40B4-BE49-F238E27FC236}">
                <a16:creationId xmlns:a16="http://schemas.microsoft.com/office/drawing/2014/main" id="{DC20118B-5EA1-4C8F-9C61-CE722D57F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20270" y="1143000"/>
            <a:ext cx="3811399" cy="541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3533908" y="3851255"/>
            <a:ext cx="16956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/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solidFill>
                <a:srgbClr val="39B53B"/>
              </a:solidFill>
              <a:ln w="57150">
                <a:solidFill>
                  <a:srgbClr val="1A36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200" b="1" dirty="0"/>
                  <a:t> від 24</a:t>
                </a:r>
              </a:p>
            </p:txBody>
          </p:sp>
        </mc:Choice>
        <mc:Fallback xmlns="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 w="57150">
                <a:solidFill>
                  <a:srgbClr val="1A360B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49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11A7CA-5D64-40B9-A821-574D2ED4FF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3651" y="1434299"/>
            <a:ext cx="5736832" cy="505758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монет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дозволяє залишити нам?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026" name="Picture 2" descr="Картинки лепрекон, Стоковые Фотографии и Роялти-Фри Изображения лепрекон |  Depositphotos®">
            <a:extLst>
              <a:ext uri="{FF2B5EF4-FFF2-40B4-BE49-F238E27FC236}">
                <a16:creationId xmlns:a16="http://schemas.microsoft.com/office/drawing/2014/main" id="{DC20118B-5EA1-4C8F-9C61-CE722D57F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20270" y="1143000"/>
            <a:ext cx="3811399" cy="541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3161872" y="3851255"/>
            <a:ext cx="24764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/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solidFill>
                <a:srgbClr val="39B53B"/>
              </a:solidFill>
              <a:ln w="57150">
                <a:solidFill>
                  <a:srgbClr val="1A36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200" b="1" dirty="0"/>
                  <a:t> від 33</a:t>
                </a:r>
              </a:p>
            </p:txBody>
          </p:sp>
        </mc:Choice>
        <mc:Fallback xmlns="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 w="57150">
                <a:solidFill>
                  <a:srgbClr val="1A360B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03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11A7CA-5D64-40B9-A821-574D2ED4FF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3651" y="1434299"/>
            <a:ext cx="5736832" cy="505758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монет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дозволяє залишити нам?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026" name="Picture 2" descr="Картинки лепрекон, Стоковые Фотографии и Роялти-Фри Изображения лепрекон |  Depositphotos®">
            <a:extLst>
              <a:ext uri="{FF2B5EF4-FFF2-40B4-BE49-F238E27FC236}">
                <a16:creationId xmlns:a16="http://schemas.microsoft.com/office/drawing/2014/main" id="{DC20118B-5EA1-4C8F-9C61-CE722D57F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20270" y="1143000"/>
            <a:ext cx="3811399" cy="541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3161872" y="3851255"/>
            <a:ext cx="24764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/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solidFill>
                <a:srgbClr val="39B53B"/>
              </a:solidFill>
              <a:ln w="57150">
                <a:solidFill>
                  <a:srgbClr val="1A36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200" b="1" dirty="0"/>
                  <a:t> від 60</a:t>
                </a:r>
              </a:p>
            </p:txBody>
          </p:sp>
        </mc:Choice>
        <mc:Fallback xmlns="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 w="57150">
                <a:solidFill>
                  <a:srgbClr val="1A360B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59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11A7CA-5D64-40B9-A821-574D2ED4FF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3651" y="1434299"/>
            <a:ext cx="5736832" cy="505758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монет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дозволяє залишити нам?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026" name="Picture 2" descr="Картинки лепрекон, Стоковые Фотографии и Роялти-Фри Изображения лепрекон |  Depositphotos®">
            <a:extLst>
              <a:ext uri="{FF2B5EF4-FFF2-40B4-BE49-F238E27FC236}">
                <a16:creationId xmlns:a16="http://schemas.microsoft.com/office/drawing/2014/main" id="{DC20118B-5EA1-4C8F-9C61-CE722D57F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20270" y="1143000"/>
            <a:ext cx="3811399" cy="541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2621486" y="3731985"/>
            <a:ext cx="31811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/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solidFill>
                <a:srgbClr val="39B53B"/>
              </a:solidFill>
              <a:ln w="57150">
                <a:solidFill>
                  <a:srgbClr val="1A36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200" b="1" dirty="0"/>
                  <a:t> від 900</a:t>
                </a:r>
              </a:p>
            </p:txBody>
          </p:sp>
        </mc:Choice>
        <mc:Fallback xmlns="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 w="57150">
                <a:solidFill>
                  <a:srgbClr val="1A360B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9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у нас є часу, щоб забрати монети?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03F9380-43B1-4CAA-9BCD-1F693B5454A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290" y="1474308"/>
            <a:ext cx="4613259" cy="50575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AF7055C-1FAE-46E8-8AD0-E2E224EC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6542" y="1222513"/>
            <a:ext cx="3232970" cy="53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61027D4-041F-43AC-8C67-C355E79EFC98}"/>
              </a:ext>
            </a:extLst>
          </p:cNvPr>
          <p:cNvSpPr/>
          <p:nvPr/>
        </p:nvSpPr>
        <p:spPr>
          <a:xfrm>
            <a:off x="7467127" y="1572235"/>
            <a:ext cx="4134678" cy="944609"/>
          </a:xfrm>
          <a:prstGeom prst="wedgeRoundRectCallout">
            <a:avLst>
              <a:gd name="adj1" fmla="val -58092"/>
              <a:gd name="adj2" fmla="val 78495"/>
              <a:gd name="adj3" fmla="val 16667"/>
            </a:avLst>
          </a:prstGeom>
          <a:solidFill>
            <a:srgbClr val="39B53B"/>
          </a:solidFill>
          <a:ln w="57150">
            <a:solidFill>
              <a:srgbClr val="1A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1 год : 2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D4FBD7F-E3A5-4538-8B01-38A8FA07A970}"/>
              </a:ext>
            </a:extLst>
          </p:cNvPr>
          <p:cNvSpPr/>
          <p:nvPr/>
        </p:nvSpPr>
        <p:spPr>
          <a:xfrm>
            <a:off x="7109512" y="3774143"/>
            <a:ext cx="4613259" cy="1639957"/>
          </a:xfrm>
          <a:prstGeom prst="roundRect">
            <a:avLst/>
          </a:prstGeom>
          <a:solidFill>
            <a:srgbClr val="EDCBAC"/>
          </a:solidFill>
          <a:ln w="76200">
            <a:solidFill>
              <a:srgbClr val="A55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rgbClr val="A55621"/>
                </a:solidFill>
              </a:rPr>
              <a:t>30 хв</a:t>
            </a:r>
          </a:p>
        </p:txBody>
      </p:sp>
    </p:spTree>
    <p:extLst>
      <p:ext uri="{BB962C8B-B14F-4D97-AF65-F5344CB8AC3E}">
        <p14:creationId xmlns:p14="http://schemas.microsoft.com/office/powerpoint/2010/main" val="404596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38527</TotalTime>
  <Words>1458</Words>
  <Application>Microsoft Office PowerPoint</Application>
  <PresentationFormat>Широкоэкранный</PresentationFormat>
  <Paragraphs>665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5714</cp:revision>
  <dcterms:created xsi:type="dcterms:W3CDTF">2018-01-05T16:38:53Z</dcterms:created>
  <dcterms:modified xsi:type="dcterms:W3CDTF">2022-04-22T05:35:08Z</dcterms:modified>
</cp:coreProperties>
</file>