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015" r:id="rId3"/>
    <p:sldId id="2016" r:id="rId4"/>
    <p:sldId id="2021" r:id="rId5"/>
    <p:sldId id="2028" r:id="rId6"/>
    <p:sldId id="2029" r:id="rId7"/>
    <p:sldId id="2026" r:id="rId8"/>
    <p:sldId id="2035" r:id="rId9"/>
    <p:sldId id="2039" r:id="rId10"/>
    <p:sldId id="2045" r:id="rId11"/>
    <p:sldId id="2047" r:id="rId12"/>
    <p:sldId id="2044" r:id="rId13"/>
    <p:sldId id="2038" r:id="rId14"/>
    <p:sldId id="2046" r:id="rId15"/>
    <p:sldId id="203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xmlns="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45402" autoAdjust="0"/>
    <p:restoredTop sz="94340" autoAdjust="0"/>
  </p:normalViewPr>
  <p:slideViewPr>
    <p:cSldViewPr snapToGrid="0">
      <p:cViewPr varScale="1">
        <p:scale>
          <a:sx n="57" d="100"/>
          <a:sy n="57" d="100"/>
        </p:scale>
        <p:origin x="-84" y="-7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584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030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zjesxq2n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dirty="0" smtClean="0">
                <a:solidFill>
                  <a:prstClr val="white"/>
                </a:solidFill>
                <a:latin typeface="Calibri" panose="020F0502020204030204"/>
              </a:rPr>
              <a:t>22</a:t>
            </a: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№140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Конкурс чтецов «Самая родная и любимая» 2019. Белгородский р-н, с  Беловское, ул Центральная, д 33 — описание, программа мероприятия, дата,  время. Адрес места проведения — Белгородский р-н, с Беловское, ул  Центральная, д 33. Афиш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0168" y="3912647"/>
            <a:ext cx="4359739" cy="25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</a:t>
            </a:r>
            <a:r>
              <a:rPr lang="ru-RU" sz="2400" b="1" dirty="0" err="1">
                <a:solidFill>
                  <a:prstClr val="white"/>
                </a:solidFill>
              </a:rPr>
              <a:t>Множення</a:t>
            </a:r>
            <a:r>
              <a:rPr lang="ru-RU" sz="2400" b="1" dirty="0">
                <a:solidFill>
                  <a:prstClr val="white"/>
                </a:solidFill>
              </a:rPr>
              <a:t> </a:t>
            </a:r>
            <a:r>
              <a:rPr lang="ru-RU" sz="2400" b="1" dirty="0" smtClean="0">
                <a:solidFill>
                  <a:prstClr val="white"/>
                </a:solidFill>
              </a:rPr>
              <a:t>на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4427" y="1660783"/>
            <a:ext cx="7029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i="1" dirty="0" err="1"/>
              <a:t>Діагностувальна</a:t>
            </a:r>
            <a:r>
              <a:rPr lang="uk-UA" sz="3200" b="1" i="1" dirty="0"/>
              <a:t> робота. Перевірка сформованості навичок усних обчислень. Навчальний </a:t>
            </a:r>
            <a:r>
              <a:rPr lang="uk-UA" sz="3200" b="1" i="1" dirty="0" err="1"/>
              <a:t>проєкт</a:t>
            </a:r>
            <a:r>
              <a:rPr lang="uk-UA" sz="3200" b="1" i="1" dirty="0"/>
              <a:t> «Пізнаємо світ з математикою». </a:t>
            </a:r>
            <a:endParaRPr lang="ru-RU" sz="32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49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 smtClean="0">
                <a:solidFill>
                  <a:schemeClr val="bg1"/>
                </a:solidFill>
              </a:rPr>
              <a:t>                           Розв'яжи рівняння</a:t>
            </a:r>
            <a:endParaRPr lang="uk-UA" sz="2000" dirty="0">
              <a:solidFill>
                <a:schemeClr val="bg1"/>
              </a:solidFill>
            </a:endParaRPr>
          </a:p>
        </p:txBody>
      </p:sp>
      <p:sp>
        <p:nvSpPr>
          <p:cNvPr id="7" name="Прямокутник 42">
            <a:extLst>
              <a:ext uri="{FF2B5EF4-FFF2-40B4-BE49-F238E27FC236}">
                <a16:creationId xmlns=""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2142759" y="1308700"/>
            <a:ext cx="2959647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9 = 420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=""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2149840" y="2016998"/>
            <a:ext cx="2959647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420 · 9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3780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3780 : 9 = 420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420 = 420</a:t>
            </a:r>
          </a:p>
        </p:txBody>
      </p:sp>
      <p:sp>
        <p:nvSpPr>
          <p:cNvPr id="18" name="Прямокутник 42">
            <a:extLst>
              <a:ext uri="{FF2B5EF4-FFF2-40B4-BE49-F238E27FC236}">
                <a16:creationId xmlns=""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369339" y="1325326"/>
            <a:ext cx="3448372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+ 6 = 606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кутник 23">
            <a:extLst>
              <a:ext uri="{FF2B5EF4-FFF2-40B4-BE49-F238E27FC236}">
                <a16:creationId xmlns=""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376419" y="2000372"/>
            <a:ext cx="3448371" cy="3094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= 606 - 6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х = 600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8400 : 600</a:t>
            </a:r>
          </a:p>
          <a:p>
            <a:pPr algn="ctr"/>
            <a:r>
              <a:rPr lang="uk-UA" sz="3200" b="1" u="sng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14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8400 : 14 + 6 = 606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606 = 606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3755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82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найбільше та найменше значення х, щоб рівності були істинними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733068" y="1673735"/>
            <a:ext cx="4143433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 &lt;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35 · 10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216034" y="2746657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349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1733068" y="2746657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241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013715" y="3673170"/>
            <a:ext cx="4143433" cy="871675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70 &lt;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240 – 70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496681" y="4719129"/>
            <a:ext cx="1660467" cy="87167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169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=""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13715" y="4719129"/>
            <a:ext cx="1660467" cy="87167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6273" y="795730"/>
            <a:ext cx="2806292" cy="2806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609500" y="6053123"/>
            <a:ext cx="669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/>
              <a:t>Придумайте істинні нерівності.</a:t>
            </a:r>
            <a:endParaRPr lang="x-none" sz="3200" b="1" dirty="0"/>
          </a:p>
        </p:txBody>
      </p:sp>
    </p:spTree>
    <p:extLst>
      <p:ext uri="{BB962C8B-B14F-4D97-AF65-F5344CB8AC3E}">
        <p14:creationId xmlns:p14="http://schemas.microsoft.com/office/powerpoint/2010/main" xmlns="" val="497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Постав дужки, щоб рівності були правильними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4075635" y="1998750"/>
            <a:ext cx="74398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 – 14 : 2 + 5 = 47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4073555" y="3756831"/>
            <a:ext cx="72314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 – 14 : 2 + 5 = 86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3839833" y="1998750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6800480" y="1998749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5715436" y="3756830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9181912" y="3756829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306" y="1336945"/>
            <a:ext cx="3179213" cy="31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959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=""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:p14="http://schemas.microsoft.com/office/powerpoint/2010/main" xmlns="" val="261140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Використовуючи додаткові джерела інформації підготуй </a:t>
            </a:r>
            <a:r>
              <a:rPr lang="uk-UA" sz="4000" b="1" dirty="0" err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проєкт</a:t>
            </a:r>
            <a:r>
              <a:rPr lang="uk-UA" sz="4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на одну з тем (с.101).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=""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=""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59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2" name="Picture 4" descr="Read for Free! - Play &amp;amp; LearnPlay &amp;amp; 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4490" y="1432687"/>
            <a:ext cx="5657355" cy="47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403123" y="1327355"/>
            <a:ext cx="5810864" cy="51226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Клас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готовий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працювати</a:t>
            </a:r>
            <a:r>
              <a:rPr lang="ru-RU" sz="36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Додавати</a:t>
            </a:r>
            <a:r>
              <a:rPr lang="ru-RU" sz="3600" b="1" dirty="0">
                <a:solidFill>
                  <a:schemeClr val="tx1"/>
                </a:solidFill>
              </a:rPr>
              <a:t> й </a:t>
            </a:r>
            <a:r>
              <a:rPr lang="ru-RU" sz="3600" b="1" dirty="0" err="1">
                <a:solidFill>
                  <a:schemeClr val="tx1"/>
                </a:solidFill>
              </a:rPr>
              <a:t>віднімати</a:t>
            </a:r>
            <a:r>
              <a:rPr lang="ru-RU" sz="3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ru-RU" sz="3600" b="1" dirty="0">
                <a:solidFill>
                  <a:schemeClr val="tx1"/>
                </a:solidFill>
              </a:rPr>
              <a:t>Числа й </a:t>
            </a:r>
            <a:r>
              <a:rPr lang="ru-RU" sz="3600" b="1" dirty="0" err="1">
                <a:solidFill>
                  <a:schemeClr val="tx1"/>
                </a:solidFill>
              </a:rPr>
              <a:t>вирази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рівняти</a:t>
            </a:r>
            <a:r>
              <a:rPr lang="ru-RU" sz="3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Вчасно</a:t>
            </a:r>
            <a:r>
              <a:rPr lang="ru-RU" sz="3600" b="1" dirty="0">
                <a:solidFill>
                  <a:schemeClr val="tx1"/>
                </a:solidFill>
              </a:rPr>
              <a:t> руку </a:t>
            </a:r>
            <a:r>
              <a:rPr lang="ru-RU" sz="3600" b="1" dirty="0" err="1">
                <a:solidFill>
                  <a:schemeClr val="tx1"/>
                </a:solidFill>
              </a:rPr>
              <a:t>піднімати</a:t>
            </a:r>
            <a:r>
              <a:rPr lang="ru-RU" sz="3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Щоб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складну</a:t>
            </a:r>
            <a:r>
              <a:rPr lang="ru-RU" sz="3600" b="1" dirty="0">
                <a:solidFill>
                  <a:schemeClr val="tx1"/>
                </a:solidFill>
              </a:rPr>
              <a:t> задачу </a:t>
            </a:r>
            <a:r>
              <a:rPr lang="ru-RU" sz="3600" b="1" dirty="0" err="1">
                <a:solidFill>
                  <a:schemeClr val="tx1"/>
                </a:solidFill>
              </a:rPr>
              <a:t>розв’язати</a:t>
            </a:r>
            <a:r>
              <a:rPr lang="ru-RU" sz="3600" b="1" dirty="0" smtClean="0">
                <a:solidFill>
                  <a:schemeClr val="tx1"/>
                </a:solidFill>
              </a:rPr>
              <a:t>.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66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одителям детей с ОВЗ, ГБОУ Школа № 1448, Моск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9383" y="3784571"/>
            <a:ext cx="9486254" cy="2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230662" y="1620580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154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367497" y="1626495"/>
            <a:ext cx="29770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89+65=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6714533" y="2958766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672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4028459" y="2958766"/>
            <a:ext cx="2763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12·56=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9946667" y="1516877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7267880" y="1516877"/>
            <a:ext cx="2763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15·10</a:t>
            </a:r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xmlns="" val="15238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одителям детей с ОВЗ, ГБОУ Школа № 1448, Моск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1959" y="3784572"/>
            <a:ext cx="9486254" cy="2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499107" y="1546167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107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616879" y="1546167"/>
            <a:ext cx="29770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45+62=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6757918" y="2878438"/>
            <a:ext cx="11208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4041995" y="2878438"/>
            <a:ext cx="27991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96-47=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10137803" y="1436549"/>
            <a:ext cx="11208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7499629" y="1436549"/>
            <a:ext cx="27991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82-64=</a:t>
            </a:r>
          </a:p>
        </p:txBody>
      </p:sp>
    </p:spTree>
    <p:extLst>
      <p:ext uri="{BB962C8B-B14F-4D97-AF65-F5344CB8AC3E}">
        <p14:creationId xmlns:p14="http://schemas.microsoft.com/office/powerpoint/2010/main" xmlns="" val="417637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=""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" t="323" r="58954" b="68145"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20" t="41425" r="16950" b="31937"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1228247" y="3471945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820168" y="3471945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2091215" y="3462263"/>
            <a:ext cx="532966" cy="6649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934151" y="3462263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3461829" y="3462263"/>
            <a:ext cx="517446" cy="6455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053750" y="3462263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4324797" y="3452581"/>
            <a:ext cx="532966" cy="66490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6161226" y="347605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5688904" y="3476054"/>
            <a:ext cx="517446" cy="645546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5280825" y="3476054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6551872" y="3466372"/>
            <a:ext cx="532966" cy="66490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8377298" y="3456627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7904976" y="3456627"/>
            <a:ext cx="517446" cy="64554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7496897" y="3456627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8767944" y="3446945"/>
            <a:ext cx="532966" cy="6649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10590258" y="3480099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=""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10117936" y="3480099"/>
            <a:ext cx="517446" cy="64554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9709857" y="3480099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=""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10980904" y="3470417"/>
            <a:ext cx="532966" cy="6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247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=""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uk-UA" sz="4000" b="1" dirty="0" smtClean="0">
                <a:solidFill>
                  <a:schemeClr val="bg1"/>
                </a:solidFill>
              </a:rPr>
              <a:t>100 – 101.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569"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803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844" y="3522500"/>
            <a:ext cx="3076575" cy="30765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93076" y="1702676"/>
            <a:ext cx="8826110" cy="366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50" algn="ctr">
              <a:lnSpc>
                <a:spcPct val="106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Математичний диктант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4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          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		6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		8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5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		8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		3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		9 </a:t>
            </a:r>
            <a:r>
              <a:rPr lang="uk-UA" sz="2800" b="1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•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28:7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48:6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56:8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63:9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32:4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uk-UA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27:3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35:5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84833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Порівняй: 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77574" y="1456402"/>
            <a:ext cx="4264320" cy="11655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26 дм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і  156 дм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Google Shape;168;p7">
                <a:extLst>
                  <a:ext uri="{FF2B5EF4-FFF2-40B4-BE49-F238E27FC236}">
                    <a16:creationId xmlns:a16="http://schemas.microsoft.com/office/drawing/2014/main" xmlns="" id="{5229D86F-D8D4-40F6-B70D-73F13D84E338}"/>
                  </a:ext>
                </a:extLst>
              </p:cNvPr>
              <p:cNvSpPr/>
              <p:nvPr/>
            </p:nvSpPr>
            <p:spPr>
              <a:xfrm>
                <a:off x="1966150" y="2874810"/>
                <a:ext cx="4264320" cy="1165558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 </a:t>
                </a:r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і  750 см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sz="30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Google Shape;168;p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29D86F-D8D4-40F6-B70D-73F13D84E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50" y="2874810"/>
                <a:ext cx="4264320" cy="1165558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99868" y="4356996"/>
            <a:ext cx="4264320" cy="116555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і  6000 см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Google Shape;168;p7">
                <a:extLst>
                  <a:ext uri="{FF2B5EF4-FFF2-40B4-BE49-F238E27FC236}">
                    <a16:creationId xmlns:a16="http://schemas.microsoft.com/office/drawing/2014/main" xmlns="" id="{5229D86F-D8D4-40F6-B70D-73F13D84E338}"/>
                  </a:ext>
                </a:extLst>
              </p:cNvPr>
              <p:cNvSpPr/>
              <p:nvPr/>
            </p:nvSpPr>
            <p:spPr>
              <a:xfrm>
                <a:off x="7064188" y="2055869"/>
                <a:ext cx="4264320" cy="1165558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і  250 дм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sz="30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Google Shape;168;p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29D86F-D8D4-40F6-B70D-73F13D84E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88" y="2055869"/>
                <a:ext cx="4264320" cy="1165558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7689289" y="3585520"/>
            <a:ext cx="4264320" cy="1165558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дм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і  500 см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931248" y="1716256"/>
            <a:ext cx="334123" cy="59076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609734" y="3198442"/>
            <a:ext cx="334123" cy="59076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419825" y="4626947"/>
            <a:ext cx="334123" cy="590769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8709436" y="2347954"/>
            <a:ext cx="334123" cy="59076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Google Shape;168;p7">
            <a:extLst>
              <a:ext uri="{FF2B5EF4-FFF2-40B4-BE49-F238E27FC236}">
                <a16:creationId xmlns=""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9487326" y="3872914"/>
            <a:ext cx="334123" cy="590769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6" descr="Чому не можна заважати дитині-шульзі використовувати ліву руку? -  Learning.ua">
            <a:extLst>
              <a:ext uri="{FF2B5EF4-FFF2-40B4-BE49-F238E27FC236}">
                <a16:creationId xmlns="" xmlns:a16="http://schemas.microsoft.com/office/drawing/2014/main" id="{3FDE6030-20C8-4004-887B-9D365385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420" b="96317" l="1795" r="85385">
                        <a14:foregroundMark x1="9615" y1="61142" x2="9615" y2="61142"/>
                        <a14:foregroundMark x1="9615" y1="84346" x2="9615" y2="84346"/>
                        <a14:foregroundMark x1="77564" y1="85820" x2="77564" y2="85820"/>
                        <a14:foregroundMark x1="79487" y1="86740" x2="79487" y2="8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333"/>
          <a:stretch/>
        </p:blipFill>
        <p:spPr bwMode="auto">
          <a:xfrm>
            <a:off x="8454167" y="4626947"/>
            <a:ext cx="2612841" cy="21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186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/>
              <p:nvPr/>
            </p:nvSpPr>
            <p:spPr>
              <a:xfrm>
                <a:off x="1241015" y="1245745"/>
                <a:ext cx="1067978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Довжина городу прямокутної форми 72 м, ширина у 2 рази менше. Картоплею засаджено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uk-UA" sz="32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площі городу, решта площі - іншими овочами. Скільки квадратних метрів городу засаджено іншими овочами?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15" y="1245745"/>
                <a:ext cx="1067978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t="-4396" b="-10165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377953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=36(м) ширина;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72·36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67713" y="434025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=2592(м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городу;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2592:4·3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31074" y="4943165"/>
            <a:ext cx="47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=1944(м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картоплею;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2592-1944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63354" y="555580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=648(м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06024" y="610397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648 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засаджено іншими овочами.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87" y="3697111"/>
            <a:ext cx="3348672" cy="29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72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4415</TotalTime>
  <Words>387</Words>
  <Application>Microsoft Office PowerPoint</Application>
  <PresentationFormat>Произвольный</PresentationFormat>
  <Paragraphs>153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Презентація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465</cp:revision>
  <dcterms:created xsi:type="dcterms:W3CDTF">2018-01-05T16:38:53Z</dcterms:created>
  <dcterms:modified xsi:type="dcterms:W3CDTF">2022-04-20T22:07:05Z</dcterms:modified>
</cp:coreProperties>
</file>