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49" r:id="rId3"/>
    <p:sldId id="963" r:id="rId4"/>
    <p:sldId id="960" r:id="rId5"/>
    <p:sldId id="968" r:id="rId6"/>
    <p:sldId id="969" r:id="rId7"/>
    <p:sldId id="970" r:id="rId8"/>
    <p:sldId id="971" r:id="rId9"/>
    <p:sldId id="926" r:id="rId10"/>
    <p:sldId id="959" r:id="rId11"/>
    <p:sldId id="95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66FF33"/>
    <a:srgbClr val="66FFFF"/>
    <a:srgbClr val="FF0066"/>
    <a:srgbClr val="FF3399"/>
    <a:srgbClr val="00FFFF"/>
    <a:srgbClr val="CC66FF"/>
    <a:srgbClr val="FFCC66"/>
    <a:srgbClr val="FF66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7202" y="1562751"/>
            <a:ext cx="79564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Навчальний</a:t>
            </a:r>
            <a:r>
              <a:rPr lang="ru-RU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проєкт</a:t>
            </a:r>
            <a:r>
              <a:rPr lang="ru-RU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Математичні</a:t>
            </a:r>
            <a:r>
              <a:rPr lang="ru-RU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рекорди</a:t>
            </a:r>
            <a:r>
              <a:rPr lang="ru-RU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5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світі</a:t>
            </a:r>
            <a:r>
              <a:rPr lang="ru-RU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рослин</a:t>
            </a:r>
            <a:r>
              <a:rPr lang="ru-RU" sz="5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uk-UA" sz="5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4 клас</a:t>
            </a:r>
            <a:endParaRPr lang="ru-RU" sz="54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Блог учителя англійської мови Чепурної Марини Вікторівни: Домашнє завданн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1951629" y="1944362"/>
            <a:ext cx="574836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sz="44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uk-UA" sz="44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Домашнє </a:t>
            </a:r>
            <a:r>
              <a:rPr lang="uk-UA" sz="44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завдання</a:t>
            </a:r>
          </a:p>
          <a:p>
            <a:pPr algn="ctr"/>
            <a:r>
              <a:rPr lang="uk-UA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Використовуючи додаткові джерела інформації підготуй </a:t>
            </a:r>
            <a:r>
              <a:rPr lang="uk-UA" sz="2800" b="1" dirty="0" err="1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проєкт</a:t>
            </a:r>
            <a:r>
              <a:rPr lang="uk-UA" sz="28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на одну з тем (с.101).</a:t>
            </a:r>
            <a:endParaRPr lang="uk-UA" sz="2800" b="1" dirty="0" smtClean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 descr="Інтелект України 6-А кл. м.Сокаль - СЬОГОДНІ ми з вами довго працювали ДЯКУЮ  вам за роботу, за знання, за вашу витримку і терпіння ВИ ВСІ МОЛОДЦІ !!!  МОЛОДЦІ !!!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699" name="Picture 3" descr="C:\Documents and Settings\User\Рабочий стол\01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66579" cy="6724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2008" y="1575263"/>
            <a:ext cx="8334333" cy="24929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Каліграфічна</a:t>
            </a:r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хвилинка</a:t>
            </a:r>
            <a:endParaRPr lang="ru-RU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uk-UA" sz="5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uk-UA" sz="48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ookman Old Style" pitchFamily="18" charset="0"/>
              </a:rPr>
              <a:t>Математичний диктант</a:t>
            </a:r>
            <a:endParaRPr lang="ru-RU" sz="48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2050" name="Picture 2" descr="C:\Documents and Settings\User\Рабочий стол\обрізані малюнки\001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5276" y="3884306"/>
            <a:ext cx="2625678" cy="26256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кленовий листок - Поиск в Google | Листья, Ботанические рисунки, Осенние  листь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 descr="Результат пошуку зображень за запитом &quot;малюнок соняшник&quot;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17" y="-284726"/>
            <a:ext cx="1919307" cy="177727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167826" y="0"/>
            <a:ext cx="54088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Знайдіть</a:t>
            </a:r>
            <a:r>
              <a:rPr lang="ru-RU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4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помилки</a:t>
            </a:r>
            <a:endParaRPr lang="ru-RU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09318" y="701807"/>
            <a:ext cx="539884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Відповідь правильного прикладу</a:t>
            </a:r>
          </a:p>
          <a:p>
            <a:pPr algn="ctr"/>
            <a:r>
              <a:rPr lang="uk-UA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буде довжина бурих водоростей</a:t>
            </a:r>
            <a:endParaRPr lang="ru-RU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220" name="Picture 4" descr="Подводные лес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428" y="1694572"/>
            <a:ext cx="3611208" cy="2017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22" name="Picture 6" descr="wisesequoia: ПІДВОДНІ ЛІСИ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0114" y="1683746"/>
            <a:ext cx="3724464" cy="2001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Прямоугольник 8"/>
          <p:cNvSpPr/>
          <p:nvPr/>
        </p:nvSpPr>
        <p:spPr>
          <a:xfrm>
            <a:off x="347064" y="3827142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uk-UA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355 : 5 = 75</a:t>
            </a:r>
            <a:endParaRPr lang="ru-RU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82435" y="5098660"/>
            <a:ext cx="380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uk-UA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15 · 20 = 300</a:t>
            </a:r>
            <a:endParaRPr lang="ru-RU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03189" y="3818045"/>
            <a:ext cx="3449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uk-UA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19 · 8 = 160</a:t>
            </a:r>
            <a:endParaRPr lang="ru-RU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620370"/>
            <a:ext cx="4353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Існує___видів</a:t>
            </a:r>
            <a:r>
              <a:rPr lang="uk-UA" sz="32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грибів,</a:t>
            </a:r>
          </a:p>
          <a:p>
            <a:pPr algn="ctr"/>
            <a:r>
              <a:rPr lang="uk-UA" sz="32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що світяться.</a:t>
            </a:r>
            <a:r>
              <a:rPr lang="uk-UA" sz="28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800" dirty="0">
              <a:solidFill>
                <a:srgbClr val="FF3399"/>
              </a:solidFill>
            </a:endParaRPr>
          </a:p>
        </p:txBody>
      </p:sp>
      <p:pic>
        <p:nvPicPr>
          <p:cNvPr id="8194" name="Picture 2" descr="Вчені знайшли світяться гриби - Цікаві та веселі новин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602" y="172255"/>
            <a:ext cx="3193577" cy="2438400"/>
          </a:xfrm>
          <a:prstGeom prst="rect">
            <a:avLst/>
          </a:prstGeom>
          <a:noFill/>
        </p:spPr>
      </p:pic>
      <p:pic>
        <p:nvPicPr>
          <p:cNvPr id="8196" name="Picture 4" descr="Светящиеся грибы от Юкио Такано - archidea.com.ua"/>
          <p:cNvPicPr>
            <a:picLocks noChangeAspect="1" noChangeArrowheads="1"/>
          </p:cNvPicPr>
          <p:nvPr/>
        </p:nvPicPr>
        <p:blipFill>
          <a:blip r:embed="rId3" cstate="print"/>
          <a:srcRect l="16376" r="19451"/>
          <a:stretch>
            <a:fillRect/>
          </a:stretch>
        </p:blipFill>
        <p:spPr bwMode="auto">
          <a:xfrm>
            <a:off x="2770495" y="767141"/>
            <a:ext cx="1583141" cy="1847851"/>
          </a:xfrm>
          <a:prstGeom prst="rect">
            <a:avLst/>
          </a:prstGeom>
          <a:noFill/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407316" y="3937822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405543" y="4244453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21676" y="3900700"/>
            <a:ext cx="809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345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4181" y="3821088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23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198" name="Picture 6" descr="Бамбук. Описание, состав, полезные свойства, вред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3802" y="417938"/>
            <a:ext cx="2857500" cy="2286001"/>
          </a:xfrm>
          <a:prstGeom prst="rect">
            <a:avLst/>
          </a:prstGeom>
          <a:noFill/>
        </p:spPr>
      </p:pic>
      <p:sp>
        <p:nvSpPr>
          <p:cNvPr id="8200" name="AutoShape 8" descr="Бамбук тростниковый семена - Цена: €1.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202" name="Picture 10" descr="Bambusa arundinacea - Бамбук тростниковый - бамбук Семена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1551" y="477670"/>
            <a:ext cx="1678675" cy="227917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4465094" y="2677236"/>
            <a:ext cx="4353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Бамбук виростає на ___ см за добу.</a:t>
            </a:r>
            <a:r>
              <a:rPr lang="uk-UA" sz="28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800" dirty="0">
              <a:solidFill>
                <a:srgbClr val="FF3399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377375" y="3844563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348307" y="4178489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550792" y="3793793"/>
            <a:ext cx="809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450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71140" y="3755123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429301"/>
            <a:ext cx="38759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Пальма </a:t>
            </a:r>
            <a:r>
              <a:rPr lang="uk-UA" sz="28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Раффі</a:t>
            </a:r>
            <a:r>
              <a:rPr lang="uk-UA" sz="2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має найбільші у світі листя. Їх довжина ___ м</a:t>
            </a:r>
            <a:r>
              <a:rPr lang="uk-UA" sz="24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400" dirty="0">
              <a:solidFill>
                <a:srgbClr val="FF3399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407316" y="3937822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405543" y="4244453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21676" y="3900700"/>
            <a:ext cx="809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740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4181" y="3821088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37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200" name="AutoShape 8" descr="Бамбук тростниковый семена - Цена: €1.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053385" y="2486168"/>
            <a:ext cx="47516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Найдовше коріння у дикого фікуса з Африки. Його довжина ____м</a:t>
            </a:r>
            <a:r>
              <a:rPr lang="uk-UA" sz="24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400" dirty="0">
              <a:solidFill>
                <a:srgbClr val="FF3399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377375" y="3844563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348307" y="4178489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550792" y="3793793"/>
            <a:ext cx="809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840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71140" y="3755123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578" name="AutoShape 2" descr="У какого растения самые длинные листья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580" name="Picture 4" descr="Раффийская пальма, или Рафия / Энциклопедия растений / Асиенда.р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757" y="163773"/>
            <a:ext cx="3556616" cy="2333767"/>
          </a:xfrm>
          <a:prstGeom prst="rect">
            <a:avLst/>
          </a:prstGeom>
          <a:noFill/>
        </p:spPr>
      </p:pic>
      <p:sp>
        <p:nvSpPr>
          <p:cNvPr id="24582" name="AutoShape 6" descr="Дерево с самыми глубокими корнями — дикий фикус, растущий в Эхо Кэйвз  вблизи Охригстад, Южная Африка. Это дерево произрастает в Южной Африке. Его  корни идут в глубину на почти 122 метра. | Tolu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584" name="Picture 8" descr="Интересные факты о фикусе упругом (каучуконосном) — FloweryVale.r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5356" y="218364"/>
            <a:ext cx="2906072" cy="2320120"/>
          </a:xfrm>
          <a:prstGeom prst="rect">
            <a:avLst/>
          </a:prstGeom>
          <a:noFill/>
        </p:spPr>
      </p:pic>
      <p:sp>
        <p:nvSpPr>
          <p:cNvPr id="24586" name="AutoShape 10" descr="Как ухаживать за фикусом: правила ухода за фикусом в горшке, условия  выращивания, полив, пересад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588" name="Picture 12" descr="Разновидности фикуса с фото и названиями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7820" y="163773"/>
            <a:ext cx="1768759" cy="2455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429301"/>
            <a:ext cx="4039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Перша рослина, що розквітла у космосі – </a:t>
            </a:r>
            <a:r>
              <a:rPr lang="uk-UA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арабідопсис</a:t>
            </a:r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 Він </a:t>
            </a:r>
            <a:r>
              <a:rPr lang="uk-UA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живе___днів</a:t>
            </a:r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000" dirty="0">
              <a:solidFill>
                <a:srgbClr val="FF3399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366372" y="4197130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364600" y="4585647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35324" y="4146359"/>
            <a:ext cx="809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960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83239" y="4107691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24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200" name="AutoShape 8" descr="Бамбук тростниковый семена - Цена: €1.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039737" y="2649941"/>
            <a:ext cx="4751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Найвище дерево на Землі – гігантська </a:t>
            </a:r>
            <a:r>
              <a:rPr lang="uk-UA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секвойя</a:t>
            </a:r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uk-UA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“генерал</a:t>
            </a:r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uk-UA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Шерман”</a:t>
            </a:r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із США. Її висота ____м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000" dirty="0">
              <a:solidFill>
                <a:srgbClr val="FF3399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377375" y="3844563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348307" y="4178489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550792" y="3793793"/>
            <a:ext cx="809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581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71140" y="3755123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578" name="AutoShape 2" descr="У какого растения самые длинные листья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2" name="AutoShape 6" descr="Дерево с самыми глубокими корнями — дикий фикус, растущий в Эхо Кэйвз  вблизи Охригстад, Южная Африка. Это дерево произрастает в Южной Африке. Его  корни идут в глубину на почти 122 метра. | Tolu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6" name="AutoShape 10" descr="Как ухаживать за фикусом: правила ухода за фикусом в горшке, условия  выращивания, полив, пересад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AutoShape 2" descr="Арабидопсис является первым растением, выпустившим цвет в космосе. Срок  жизни составляет лишь 40 суток. #Matla_Flowers #интересно_знать | Plants,  Flow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4" name="AutoShape 4" descr="Arabidopsis thaliana - Изображение особи - Плантариу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606" name="Picture 6" descr="Растение-сапёр: резуховидка Таля — National Geographic Россия: красота мира  в каждом кадре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301985" y="318916"/>
            <a:ext cx="1509453" cy="2167062"/>
          </a:xfrm>
          <a:prstGeom prst="rect">
            <a:avLst/>
          </a:prstGeom>
          <a:noFill/>
        </p:spPr>
      </p:pic>
      <p:sp>
        <p:nvSpPr>
          <p:cNvPr id="25608" name="AutoShape 8" descr="Генерал Шерман (дерево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10" name="AutoShape 10" descr="General Sherman Tree - Изображение Дерево &amp;quot;Генерал Шерман&amp;quot;, Национальный  парк Секвойя и Кингз-Каньон - Tripadvi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611" name="Picture 11" descr="C:\Documents and Settings\User\Рабочий стол\general-sherman-t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183" y="163773"/>
            <a:ext cx="1665216" cy="2524836"/>
          </a:xfrm>
          <a:prstGeom prst="rect">
            <a:avLst/>
          </a:prstGeom>
          <a:noFill/>
        </p:spPr>
      </p:pic>
      <p:sp>
        <p:nvSpPr>
          <p:cNvPr id="25613" name="AutoShape 13" descr="Генерал Шерман / Путешествия / Клуб владельцев техники Olymp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615" name="Picture 15" descr="Фотография №1 - &amp;quot; генерал Шерман&amp;quot;, место сьемки – Дерево генерала Шермана  (Sequoia National Park, Соединенные Штаты Америки). Соединенные Штаты  Америки, California"/>
          <p:cNvPicPr>
            <a:picLocks noChangeAspect="1" noChangeArrowheads="1"/>
          </p:cNvPicPr>
          <p:nvPr/>
        </p:nvPicPr>
        <p:blipFill>
          <a:blip r:embed="rId4" cstate="print">
            <a:lum bright="10000"/>
          </a:blip>
          <a:srcRect/>
          <a:stretch>
            <a:fillRect/>
          </a:stretch>
        </p:blipFill>
        <p:spPr bwMode="auto">
          <a:xfrm>
            <a:off x="6456207" y="163773"/>
            <a:ext cx="1814336" cy="2524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429301"/>
            <a:ext cx="4039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Одне дерево виробляє        ____ кілограмів кисню на рік, що вистачає на сім</a:t>
            </a:r>
            <a:r>
              <a:rPr lang="en-US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’</a:t>
            </a:r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ю з трьох чоловік на рік.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000" dirty="0">
              <a:solidFill>
                <a:srgbClr val="FF3399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366372" y="4197130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364600" y="4585647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94651" y="4146359"/>
            <a:ext cx="10182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5280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83239" y="4107691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44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200" name="AutoShape 8" descr="Бамбук тростниковый семена - Цена: €1.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039737" y="2649941"/>
            <a:ext cx="4751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Найбільше дерево Австралії – це евкаліпт. Його висота  ____м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000" dirty="0">
              <a:solidFill>
                <a:srgbClr val="FF3399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5584032" y="4669809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654987" y="3711906"/>
            <a:ext cx="60144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26</a:t>
            </a:r>
          </a:p>
          <a:p>
            <a:pPr algn="r"/>
            <a:r>
              <a:rPr lang="uk-UA" sz="32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578" name="AutoShape 2" descr="У какого растения самые длинные листья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2" name="AutoShape 6" descr="Дерево с самыми глубокими корнями — дикий фикус, растущий в Эхо Кэйвз  вблизи Охригстад, Южная Африка. Это дерево произрастает в Южной Африке. Его  корни идут в глубину на почти 122 метра. | Tolu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6" name="AutoShape 10" descr="Как ухаживать за фикусом: правила ухода за фикусом в горшке, условия  выращивания, полив, пересад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AutoShape 2" descr="Арабидопсис является первым растением, выпустившим цвет в космосе. Срок  жизни составляет лишь 40 суток. #Matla_Flowers #интересно_знать | Plants,  Flow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4" name="AutoShape 4" descr="Arabidopsis thaliana - Изображение особи - Плантариу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8" name="AutoShape 8" descr="Генерал Шерман (дерево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10" name="AutoShape 10" descr="General Sherman Tree - Изображение Дерево &amp;quot;Генерал Шерман&amp;quot;, Национальный  парк Секвойя и Кингз-Каньон - Tripadvi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13" name="AutoShape 13" descr="Генерал Шерман / Путешествия / Клуб владельцев техники Olymp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26" name="AutoShape 2" descr="Крона дерева, ее строение и виды - что нужно знать перед обрезкой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28" name="AutoShape 4" descr="Типы крон плодовых деревьев и способы формировки с подробным описанием и 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30" name="Picture 6" descr="Каштан: виды, посадка и уход, использование в ландшафтном дизайн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50" y="201826"/>
            <a:ext cx="2715904" cy="2260475"/>
          </a:xfrm>
          <a:prstGeom prst="rect">
            <a:avLst/>
          </a:prstGeom>
          <a:noFill/>
        </p:spPr>
      </p:pic>
      <p:sp>
        <p:nvSpPr>
          <p:cNvPr id="26632" name="AutoShape 8" descr="Эвкалипт камальдульский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34" name="Picture 10" descr="Эвкалипт комнатный - выращивание, описание, виды, сорта с фото и размноже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903" y="218364"/>
            <a:ext cx="2505075" cy="2370280"/>
          </a:xfrm>
          <a:prstGeom prst="rect">
            <a:avLst/>
          </a:prstGeom>
          <a:noFill/>
        </p:spPr>
      </p:pic>
      <p:sp>
        <p:nvSpPr>
          <p:cNvPr id="26636" name="AutoShape 12" descr="Эвкалипт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8" name="AutoShape 14" descr="Эвкалипт (Eucalyptus globul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40" name="Picture 16" descr="Эвкалипт — описание ингредиента, инструкция по применению, показания и  противопоказания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0673" y="480538"/>
            <a:ext cx="2275906" cy="2085241"/>
          </a:xfrm>
          <a:prstGeom prst="rect">
            <a:avLst/>
          </a:prstGeom>
          <a:noFill/>
        </p:spPr>
      </p:pic>
      <p:sp>
        <p:nvSpPr>
          <p:cNvPr id="32" name="Прямоугольник 31"/>
          <p:cNvSpPr/>
          <p:nvPr/>
        </p:nvSpPr>
        <p:spPr>
          <a:xfrm>
            <a:off x="5393398" y="3963622"/>
            <a:ext cx="3497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ru-RU" sz="2800" b="1" cap="none" spc="0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х</a:t>
            </a:r>
            <a:endParaRPr lang="ru-RU" sz="2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429301"/>
            <a:ext cx="4039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Найвище дерево України – це модрина європейська.     Її висота ______м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000" dirty="0">
              <a:solidFill>
                <a:srgbClr val="FF3399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434611" y="3787697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460134" y="4135271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62619" y="3709631"/>
            <a:ext cx="809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486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60138" y="3670963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200" name="AutoShape 8" descr="Бамбук тростниковый семена - Цена: €1.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039737" y="2649941"/>
            <a:ext cx="4751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Найменше дерево України – це верба туполиста в </a:t>
            </a:r>
            <a:r>
              <a:rPr lang="uk-UA" sz="2400" b="1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Рахові</a:t>
            </a:r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uk-UA" sz="24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Її висота ___см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 smtClean="0">
                <a:ln w="11430"/>
                <a:solidFill>
                  <a:srgbClr val="FF33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ru-RU" sz="2000" dirty="0">
              <a:solidFill>
                <a:srgbClr val="FF3399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6198180" y="4369559"/>
            <a:ext cx="696213" cy="8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441610" y="3984861"/>
            <a:ext cx="809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705</a:t>
            </a:r>
          </a:p>
        </p:txBody>
      </p:sp>
      <p:sp>
        <p:nvSpPr>
          <p:cNvPr id="24578" name="AutoShape 2" descr="У какого растения самые длинные листья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2" name="AutoShape 6" descr="Дерево с самыми глубокими корнями — дикий фикус, растущий в Эхо Кэйвз  вблизи Охригстад, Южная Африка. Это дерево произрастает в Южной Африке. Его  корни идут в глубину на почти 122 метра. | Tolu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586" name="AutoShape 10" descr="Как ухаживать за фикусом: правила ухода за фикусом в горшке, условия  выращивания, полив, пересад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2" name="AutoShape 2" descr="Арабидопсис является первым растением, выпустившим цвет в космосе. Срок  жизни составляет лишь 40 суток. #Matla_Flowers #интересно_знать | Plants,  Flow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4" name="AutoShape 4" descr="Arabidopsis thaliana - Изображение особи - Плантариу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8" name="AutoShape 8" descr="Генерал Шерман (дерево)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10" name="AutoShape 10" descr="General Sherman Tree - Изображение Дерево &amp;quot;Генерал Шерман&amp;quot;, Национальный  парк Секвойя и Кингз-Каньон - Tripadvi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13" name="AutoShape 13" descr="Генерал Шерман / Путешествия / Клуб владельцев техники Olymp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26" name="AutoShape 2" descr="Крона дерева, ее строение и виды - что нужно знать перед обрезкой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28" name="AutoShape 4" descr="Типы крон плодовых деревьев и способы формировки с подробным описанием и 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2" name="AutoShape 8" descr="Эвкалипт камальдульский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6" name="AutoShape 12" descr="Эвкалипт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38" name="AutoShape 14" descr="Эвкалипт (Eucalyptus globulu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0" name="Picture 2" descr="Модрина європейська, 200-250 см | Купити саджанці в GreenMark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14" y="191069"/>
            <a:ext cx="2169994" cy="2306473"/>
          </a:xfrm>
          <a:prstGeom prst="rect">
            <a:avLst/>
          </a:prstGeom>
          <a:noFill/>
        </p:spPr>
      </p:pic>
      <p:pic>
        <p:nvPicPr>
          <p:cNvPr id="27652" name="Picture 4" descr="Модрина Європейська - Краснопільське лісове господарств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7748" y="573206"/>
            <a:ext cx="1989286" cy="1815153"/>
          </a:xfrm>
          <a:prstGeom prst="rect">
            <a:avLst/>
          </a:prstGeom>
          <a:noFill/>
        </p:spPr>
      </p:pic>
      <p:sp>
        <p:nvSpPr>
          <p:cNvPr id="27654" name="AutoShape 6" descr="Червона книга України Верба туполист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56" name="AutoShape 8" descr="Верба туполист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7" name="Picture 9" descr="C:\Documents and Settings\User\Рабочий стол\Salix_retusa_(Stumpfblatt-Weide)_IMG_576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4357" y="327546"/>
            <a:ext cx="2751271" cy="2210937"/>
          </a:xfrm>
          <a:prstGeom prst="rect">
            <a:avLst/>
          </a:prstGeom>
          <a:noFill/>
        </p:spPr>
      </p:pic>
      <p:sp>
        <p:nvSpPr>
          <p:cNvPr id="27659" name="AutoShape 11" descr="Верба туполиста - Wikiw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60" name="Picture 12" descr="C:\Documents and Settings\User\Рабочий стол\Salix_retusa_(Stumpfblatt-Weide)_IMG_826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398" y="764275"/>
            <a:ext cx="2073703" cy="1787857"/>
          </a:xfrm>
          <a:prstGeom prst="rect">
            <a:avLst/>
          </a:prstGeom>
          <a:noFill/>
        </p:spPr>
      </p:pic>
      <p:cxnSp>
        <p:nvCxnSpPr>
          <p:cNvPr id="35" name="Прямая соединительная линия 34"/>
          <p:cNvCxnSpPr/>
          <p:nvPr/>
        </p:nvCxnSpPr>
        <p:spPr>
          <a:xfrm>
            <a:off x="6172659" y="4021984"/>
            <a:ext cx="12051" cy="661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216820" y="394619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uk-UA" sz="3200" b="1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47</a:t>
            </a:r>
            <a:endParaRPr lang="ru-RU" sz="32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2955" y="368490"/>
            <a:ext cx="8570793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8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Задача </a:t>
            </a:r>
          </a:p>
          <a:p>
            <a:r>
              <a:rPr lang="uk-UA" sz="2400" b="1" dirty="0" smtClean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Діти посадили на 15 клумбах 375 квітів порівну на кожній. Скільки квіток посадять діти на 5 таких клумбах?</a:t>
            </a:r>
            <a:endParaRPr lang="ru-RU" sz="2400" b="1" cap="none" spc="0" dirty="0">
              <a:ln w="1143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9309" y="1692319"/>
            <a:ext cx="4339988" cy="15012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42" name="AutoShape 2" descr="Мурал «Час змін», Київ | oktv.u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0" name="AutoShape 2" descr="Корм для хвилястих папуг ПТАШКА Стандарт-меню Продукт 600 г: продажа, цена  в Киеве, Украине. корми та ласощі для домашніх тварин і птахів от  &amp;quot;&amp;quot;ЗООПИТОМЕЦ&amp;quot;-ЗООТОВАРЫ,ПИТОМЦЫ.&amp;quot; - 7677181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3" name="AutoShape 5" descr="ROZETKA | Повседневный корм для волнистых попугаев Vitakraft Menu Vital 500  г (4008239214416). Цена, купить Повседневный корм для волнистых попугаев  Vitakraft Menu Vital 500 г (4008239214416) в Киеве, Харькове, Днепре,  Одессе, Запорожье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194" name="AutoShape 2" descr="Укладання тротуарної плитки (ФЕМ) в Дніпрі, ціна послуги | Stroykomf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 descr="можно смотреть вечно, как работает гончар - Изображение Музейный комплекс  старинных народных ремесел и технологий «Дудутки», Птичь - Tripadvi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2" name="AutoShape 4" descr="гончар - Изображение Музейный комплекс старинных народных ремесел и  технологий «Дудутки», Птичь - Tripadvi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098" name="AutoShape 2" descr="Клумбы во дворе дома (60 фото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Как использовать бархатцы в ландшафтном дизайне: выращивание цветов и  оформление клумб — Всё о Дизайн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870" y="1634272"/>
            <a:ext cx="2792342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18643</TotalTime>
  <Words>229</Words>
  <Application>Microsoft Office PowerPoint</Application>
  <PresentationFormat>Экран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Пользователь Windows</cp:lastModifiedBy>
  <cp:revision>1950</cp:revision>
  <dcterms:created xsi:type="dcterms:W3CDTF">2014-11-21T11:00:06Z</dcterms:created>
  <dcterms:modified xsi:type="dcterms:W3CDTF">2022-04-19T13:22:38Z</dcterms:modified>
</cp:coreProperties>
</file>