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7" r:id="rId3"/>
    <p:sldId id="265" r:id="rId4"/>
    <p:sldId id="258" r:id="rId5"/>
    <p:sldId id="260" r:id="rId6"/>
    <p:sldId id="259" r:id="rId7"/>
    <p:sldId id="268" r:id="rId8"/>
    <p:sldId id="261" r:id="rId9"/>
    <p:sldId id="266" r:id="rId10"/>
    <p:sldId id="262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62" d="100"/>
          <a:sy n="62" d="100"/>
        </p:scale>
        <p:origin x="5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2CB3E-19A2-49CF-8DD5-3569B9EB5BD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DF442-B700-4801-8974-56A236FA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5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DF442-B700-4801-8974-56A236FA34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48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6286" y="152400"/>
            <a:ext cx="8229600" cy="1143000"/>
          </a:xfrm>
        </p:spPr>
        <p:txBody>
          <a:bodyPr/>
          <a:lstStyle/>
          <a:p>
            <a:r>
              <a:rPr lang="uk-UA" dirty="0" smtClean="0"/>
              <a:t> 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286" y="2133600"/>
            <a:ext cx="5856514" cy="2205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3100" b="1" dirty="0" smtClean="0"/>
              <a:t> </a:t>
            </a:r>
            <a:r>
              <a:rPr lang="uk-UA" sz="4000" b="1" dirty="0" smtClean="0">
                <a:solidFill>
                  <a:srgbClr val="0000CC"/>
                </a:solidFill>
              </a:rPr>
              <a:t>Українська </a:t>
            </a:r>
            <a:r>
              <a:rPr lang="uk-UA" sz="4000" b="1" dirty="0" smtClean="0">
                <a:solidFill>
                  <a:srgbClr val="0000CC"/>
                </a:solidFill>
              </a:rPr>
              <a:t>народна казка</a:t>
            </a:r>
          </a:p>
          <a:p>
            <a:pPr marL="0" indent="0" algn="ctr">
              <a:buNone/>
            </a:pPr>
            <a:r>
              <a:rPr lang="uk-UA" sz="4400" dirty="0" smtClean="0"/>
              <a:t>  </a:t>
            </a:r>
            <a:r>
              <a:rPr lang="uk-UA" sz="4400" dirty="0" smtClean="0">
                <a:solidFill>
                  <a:srgbClr val="FF0000"/>
                </a:solidFill>
              </a:rPr>
              <a:t>«</a:t>
            </a:r>
            <a:r>
              <a:rPr lang="uk-UA" sz="4800" b="1" dirty="0" smtClean="0">
                <a:solidFill>
                  <a:srgbClr val="FF0000"/>
                </a:solidFill>
              </a:rPr>
              <a:t>Кам’яний горішок»</a:t>
            </a:r>
            <a:endParaRPr lang="ru-RU" sz="4800" dirty="0" smtClean="0">
              <a:solidFill>
                <a:srgbClr val="333333"/>
              </a:solidFill>
              <a:latin typeface="Roboto"/>
            </a:endParaRPr>
          </a:p>
          <a:p>
            <a:pPr marL="0" indent="0">
              <a:buNone/>
            </a:pPr>
            <a:endParaRPr lang="ru-RU" dirty="0">
              <a:solidFill>
                <a:srgbClr val="333333"/>
              </a:solidFill>
              <a:latin typeface="Roboto"/>
            </a:endParaRPr>
          </a:p>
          <a:p>
            <a:pPr marL="0" indent="0">
              <a:buNone/>
            </a:pPr>
            <a:endParaRPr lang="ru-RU" dirty="0" smtClean="0">
              <a:solidFill>
                <a:srgbClr val="333333"/>
              </a:solidFill>
              <a:latin typeface="Roboto"/>
            </a:endParaRPr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</p:txBody>
      </p:sp>
      <p:pic>
        <p:nvPicPr>
          <p:cNvPr id="1026" name="Picture 2" descr="Блог Повстяної Олександри Іванівни: Діти, літо, книж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81530" y="1021258"/>
            <a:ext cx="4479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dirty="0" smtClean="0"/>
              <a:t>Читання для себе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721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85999" cy="71755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67000"/>
            <a:ext cx="2759529" cy="220762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895600" y="990600"/>
            <a:ext cx="7239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sz="2800" b="1" dirty="0">
                <a:solidFill>
                  <a:srgbClr val="002060"/>
                </a:solidFill>
              </a:rPr>
              <a:t>- </a:t>
            </a:r>
            <a:r>
              <a:rPr lang="ru-RU" sz="2800" b="1" dirty="0" err="1">
                <a:solidFill>
                  <a:srgbClr val="002060"/>
                </a:solidFill>
              </a:rPr>
              <a:t>Чи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справдилися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ваші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очікування</a:t>
            </a:r>
            <a:r>
              <a:rPr lang="ru-RU" sz="2800" b="1" dirty="0">
                <a:solidFill>
                  <a:srgbClr val="002060"/>
                </a:solidFill>
              </a:rPr>
              <a:t>?</a:t>
            </a:r>
          </a:p>
          <a:p>
            <a:r>
              <a:rPr lang="ru-RU" sz="2800" b="1" dirty="0">
                <a:solidFill>
                  <a:srgbClr val="002060"/>
                </a:solidFill>
              </a:rPr>
              <a:t>- </a:t>
            </a:r>
            <a:r>
              <a:rPr lang="ru-RU" sz="2800" b="1" dirty="0" err="1">
                <a:solidFill>
                  <a:srgbClr val="002060"/>
                </a:solidFill>
              </a:rPr>
              <a:t>Які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вправи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були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цікавими</a:t>
            </a:r>
            <a:r>
              <a:rPr lang="ru-RU" sz="2800" b="1" dirty="0">
                <a:solidFill>
                  <a:srgbClr val="002060"/>
                </a:solidFill>
              </a:rPr>
              <a:t>?</a:t>
            </a:r>
          </a:p>
          <a:p>
            <a:r>
              <a:rPr lang="ru-RU" sz="2800" b="1" dirty="0" smtClean="0">
                <a:solidFill>
                  <a:srgbClr val="002060"/>
                </a:solidFill>
              </a:rPr>
              <a:t>- </a:t>
            </a:r>
            <a:r>
              <a:rPr lang="ru-RU" sz="2800" b="1" dirty="0" err="1">
                <a:solidFill>
                  <a:srgbClr val="002060"/>
                </a:solidFill>
              </a:rPr>
              <a:t>Що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ви</a:t>
            </a:r>
            <a:r>
              <a:rPr lang="ru-RU" sz="2800" b="1" dirty="0">
                <a:solidFill>
                  <a:srgbClr val="002060"/>
                </a:solidFill>
              </a:rPr>
              <a:t> взяли з уроку для </a:t>
            </a:r>
            <a:r>
              <a:rPr lang="ru-RU" sz="2800" b="1" dirty="0" err="1">
                <a:solidFill>
                  <a:srgbClr val="002060"/>
                </a:solidFill>
              </a:rPr>
              <a:t>життя</a:t>
            </a:r>
            <a:r>
              <a:rPr lang="ru-RU" sz="2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28808" y="514529"/>
            <a:ext cx="3591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Мікрофон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81000" y="2276823"/>
            <a:ext cx="3505200" cy="1659284"/>
          </a:xfrm>
        </p:spPr>
        <p:txBody>
          <a:bodyPr>
            <a:noAutofit/>
          </a:bodyPr>
          <a:lstStyle/>
          <a:p>
            <a:r>
              <a:rPr lang="uk-UA" sz="3200" b="1" i="1" dirty="0" smtClean="0">
                <a:solidFill>
                  <a:srgbClr val="FF0000"/>
                </a:solidFill>
              </a:rPr>
              <a:t>Домашнє завдання: </a:t>
            </a:r>
            <a:br>
              <a:rPr lang="uk-UA" sz="3200" b="1" i="1" dirty="0" smtClean="0">
                <a:solidFill>
                  <a:srgbClr val="FF0000"/>
                </a:solidFill>
              </a:rPr>
            </a:br>
            <a:r>
              <a:rPr lang="uk-UA" sz="3200" i="1" dirty="0" smtClean="0">
                <a:solidFill>
                  <a:srgbClr val="0000CC"/>
                </a:solidFill>
              </a:rPr>
              <a:t>заповни рюкзак вражень.</a:t>
            </a:r>
            <a:endParaRPr lang="en-US" sz="3200" i="1" dirty="0">
              <a:solidFill>
                <a:srgbClr val="0000CC"/>
              </a:solidFill>
            </a:endParaRPr>
          </a:p>
        </p:txBody>
      </p:sp>
      <p:pic>
        <p:nvPicPr>
          <p:cNvPr id="1026" name="Picture 2" descr="Нет описания фото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"/>
            <a:ext cx="4882978" cy="651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15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857" y="478971"/>
            <a:ext cx="8229600" cy="1143000"/>
          </a:xfrm>
        </p:spPr>
        <p:txBody>
          <a:bodyPr/>
          <a:lstStyle/>
          <a:p>
            <a:r>
              <a:rPr lang="ru-RU" b="1" dirty="0" err="1" smtClean="0">
                <a:solidFill>
                  <a:srgbClr val="FF0000"/>
                </a:solidFill>
              </a:rPr>
              <a:t>Девіз</a:t>
            </a:r>
            <a:r>
              <a:rPr lang="ru-RU" b="1" dirty="0" smtClean="0">
                <a:solidFill>
                  <a:srgbClr val="FF0000"/>
                </a:solidFill>
              </a:rPr>
              <a:t> уроку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0" y="1905000"/>
            <a:ext cx="6400800" cy="42211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Гарно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Open Sans"/>
              </a:rPr>
              <a:t>читаємо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,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Open Sans"/>
            </a:endParaRPr>
          </a:p>
          <a:p>
            <a:pPr marL="0" indent="0">
              <a:buNone/>
            </a:pP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Чітко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Open Sans"/>
              </a:rPr>
              <a:t>відповідаємо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,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Open Sans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У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Open Sans"/>
              </a:rPr>
              <a:t>світ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Open Sans"/>
              </a:rPr>
              <a:t>казок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пірнаємо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,</a:t>
            </a:r>
          </a:p>
          <a:p>
            <a:pPr marL="0" indent="0">
              <a:buNone/>
            </a:pP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Мовлення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своє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розвиваємо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.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Очікування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ru-RU" dirty="0"/>
          </a:p>
          <a:p>
            <a:pPr lvl="0" fontAlgn="base"/>
            <a:r>
              <a:rPr lang="ru-RU" b="1" dirty="0" err="1">
                <a:solidFill>
                  <a:srgbClr val="002060"/>
                </a:solidFill>
              </a:rPr>
              <a:t>Чого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кожен</a:t>
            </a:r>
            <a:r>
              <a:rPr lang="ru-RU" b="1" dirty="0">
                <a:solidFill>
                  <a:srgbClr val="002060"/>
                </a:solidFill>
              </a:rPr>
              <a:t> з вас </a:t>
            </a:r>
            <a:r>
              <a:rPr lang="ru-RU" b="1" dirty="0" err="1">
                <a:solidFill>
                  <a:srgbClr val="002060"/>
                </a:solidFill>
              </a:rPr>
              <a:t>очікує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від</a:t>
            </a:r>
            <a:r>
              <a:rPr lang="ru-RU" b="1" dirty="0">
                <a:solidFill>
                  <a:srgbClr val="002060"/>
                </a:solidFill>
              </a:rPr>
              <a:t> уроку?</a:t>
            </a:r>
          </a:p>
          <a:p>
            <a:pPr fontAlgn="base"/>
            <a:r>
              <a:rPr lang="ru-RU" b="1" dirty="0">
                <a:solidFill>
                  <a:srgbClr val="002060"/>
                </a:solidFill>
              </a:rPr>
              <a:t>Я </a:t>
            </a:r>
            <a:r>
              <a:rPr lang="ru-RU" b="1" dirty="0" err="1">
                <a:solidFill>
                  <a:srgbClr val="002060"/>
                </a:solidFill>
              </a:rPr>
              <a:t>очікую</a:t>
            </a:r>
            <a:r>
              <a:rPr lang="ru-RU" b="1" dirty="0">
                <a:solidFill>
                  <a:srgbClr val="002060"/>
                </a:solidFill>
              </a:rPr>
              <a:t>, </a:t>
            </a:r>
            <a:r>
              <a:rPr lang="ru-RU" b="1" dirty="0" err="1">
                <a:solidFill>
                  <a:srgbClr val="002060"/>
                </a:solidFill>
              </a:rPr>
              <a:t>що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i="1" dirty="0" smtClean="0">
                <a:solidFill>
                  <a:srgbClr val="002060"/>
                </a:solidFill>
              </a:rPr>
              <a:t>… </a:t>
            </a:r>
          </a:p>
          <a:p>
            <a:pPr fontAlgn="base"/>
            <a:r>
              <a:rPr lang="uk-UA" b="1" dirty="0" smtClean="0">
                <a:solidFill>
                  <a:srgbClr val="002060"/>
                </a:solidFill>
              </a:rPr>
              <a:t>Цей </a:t>
            </a:r>
            <a:r>
              <a:rPr lang="uk-UA" b="1" dirty="0">
                <a:solidFill>
                  <a:srgbClr val="002060"/>
                </a:solidFill>
              </a:rPr>
              <a:t>урок навчить мене …</a:t>
            </a:r>
            <a:r>
              <a:rPr lang="uk-UA" b="1" i="1" dirty="0">
                <a:solidFill>
                  <a:srgbClr val="002060"/>
                </a:solidFill>
              </a:rPr>
              <a:t> 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b="1" dirty="0" smtClean="0">
                <a:solidFill>
                  <a:srgbClr val="002060"/>
                </a:solidFill>
                <a:ea typeface="+mn-ea"/>
                <a:cs typeface="+mn-cs"/>
              </a:rPr>
              <a:t>СКОРОМОВКА             </a:t>
            </a:r>
            <a:r>
              <a:rPr lang="uk-UA" sz="3200" b="1" dirty="0" smtClean="0">
                <a:solidFill>
                  <a:srgbClr val="FF0000"/>
                </a:solidFill>
                <a:ea typeface="+mn-ea"/>
                <a:cs typeface="+mn-cs"/>
              </a:rPr>
              <a:t>      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828801"/>
            <a:ext cx="6553200" cy="2209800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 </a:t>
            </a:r>
            <a:endParaRPr lang="ru-RU" sz="2400" dirty="0" smtClean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 marL="0" indent="0">
              <a:buNone/>
            </a:pP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Семен </a:t>
            </a:r>
            <a:r>
              <a:rPr lang="ru-RU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сіно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віз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– не </a:t>
            </a:r>
            <a:r>
              <a:rPr lang="ru-RU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довіз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ru-RU" sz="4000" b="1" dirty="0">
                <a:solidFill>
                  <a:srgbClr val="FF0000"/>
                </a:solidFill>
              </a:rPr>
              <a:t/>
            </a:r>
            <a:br>
              <a:rPr lang="ru-RU" sz="4000" b="1" dirty="0">
                <a:solidFill>
                  <a:srgbClr val="FF0000"/>
                </a:solidFill>
              </a:rPr>
            </a:b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Лишив сани – </a:t>
            </a:r>
            <a:r>
              <a:rPr lang="ru-RU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узяв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віз</a:t>
            </a:r>
            <a:r>
              <a:rPr lang="ru-RU" sz="40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Піраміда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676400"/>
            <a:ext cx="759256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7030A0"/>
                </a:solidFill>
              </a:rPr>
              <a:t>Доповни кожний рядок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1752599"/>
            <a:ext cx="6781800" cy="3276601"/>
          </a:xfrm>
        </p:spPr>
        <p:txBody>
          <a:bodyPr>
            <a:normAutofit/>
          </a:bodyPr>
          <a:lstStyle/>
          <a:p>
            <a:r>
              <a:rPr lang="uk-UA" dirty="0" smtClean="0"/>
              <a:t>Росте – дерево, ...</a:t>
            </a:r>
          </a:p>
          <a:p>
            <a:r>
              <a:rPr lang="uk-UA" dirty="0" smtClean="0"/>
              <a:t>Висить – рушник, …</a:t>
            </a:r>
          </a:p>
          <a:p>
            <a:r>
              <a:rPr lang="uk-UA" dirty="0" smtClean="0"/>
              <a:t>Хрумтить – огірок, …</a:t>
            </a:r>
          </a:p>
          <a:p>
            <a:r>
              <a:rPr lang="uk-UA" dirty="0" smtClean="0"/>
              <a:t>Дзижчить – муха, …</a:t>
            </a:r>
          </a:p>
          <a:p>
            <a:r>
              <a:rPr lang="uk-UA" dirty="0" smtClean="0"/>
              <a:t>Дитина</a:t>
            </a:r>
            <a:r>
              <a:rPr lang="en-US" dirty="0" smtClean="0"/>
              <a:t> </a:t>
            </a:r>
            <a:r>
              <a:rPr lang="uk-UA" dirty="0">
                <a:solidFill>
                  <a:prstClr val="black"/>
                </a:solidFill>
              </a:rPr>
              <a:t>–</a:t>
            </a:r>
            <a:r>
              <a:rPr lang="uk-UA" dirty="0" smtClean="0"/>
              <a:t> говорить,…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2200" y="274638"/>
            <a:ext cx="6324600" cy="1143000"/>
          </a:xfrm>
        </p:spPr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Літературний секрет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endParaRPr lang="ru-RU" sz="28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Соціальні казки – про бідних та багатих.</a:t>
            </a:r>
            <a:endParaRPr lang="ru-RU" sz="28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Побутові – </a:t>
            </a:r>
            <a:r>
              <a:rPr lang="uk-UA" dirty="0" smtClean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 про побут, </a:t>
            </a:r>
            <a:r>
              <a:rPr lang="uk-UA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повсякденне </a:t>
            </a:r>
            <a:r>
              <a:rPr lang="uk-UA" dirty="0" smtClean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життя.</a:t>
            </a:r>
            <a:endParaRPr lang="ru-RU" sz="2800" dirty="0" smtClean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 marL="0" indent="0">
              <a:spcAft>
                <a:spcPts val="0"/>
              </a:spcAft>
              <a:buNone/>
            </a:pPr>
            <a:endParaRPr lang="ru-RU" sz="2800" dirty="0" smtClean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71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Знайдіть відповідність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 smtClean="0"/>
              <a:t>Скарбн</a:t>
            </a:r>
            <a:r>
              <a:rPr lang="en-US" dirty="0" smtClean="0"/>
              <a:t>ú</a:t>
            </a:r>
            <a:r>
              <a:rPr lang="ru-RU" dirty="0" err="1" smtClean="0"/>
              <a:t>ця</a:t>
            </a:r>
            <a:endParaRPr lang="ru-RU" dirty="0" smtClean="0"/>
          </a:p>
          <a:p>
            <a:r>
              <a:rPr lang="ru-RU" dirty="0" err="1" smtClean="0"/>
              <a:t>Найпильн</a:t>
            </a:r>
            <a:r>
              <a:rPr lang="en-US" dirty="0" smtClean="0"/>
              <a:t>í</a:t>
            </a:r>
            <a:r>
              <a:rPr lang="uk-UA" dirty="0" smtClean="0"/>
              <a:t>ший</a:t>
            </a:r>
            <a:endParaRPr lang="ru-RU" dirty="0" smtClean="0"/>
          </a:p>
          <a:p>
            <a:r>
              <a:rPr lang="uk-UA" dirty="0" err="1" smtClean="0"/>
              <a:t>Розпоря́дження</a:t>
            </a:r>
            <a:endParaRPr lang="uk-UA" dirty="0" smtClean="0"/>
          </a:p>
          <a:p>
            <a:r>
              <a:rPr lang="uk-UA" dirty="0" smtClean="0"/>
              <a:t>М</a:t>
            </a:r>
            <a:r>
              <a:rPr lang="en-US" dirty="0" smtClean="0"/>
              <a:t>ú</a:t>
            </a:r>
            <a:r>
              <a:rPr lang="uk-UA" dirty="0" err="1" smtClean="0"/>
              <a:t>лостивий</a:t>
            </a:r>
            <a:endParaRPr lang="uk-UA" dirty="0" smtClean="0"/>
          </a:p>
          <a:p>
            <a:r>
              <a:rPr lang="uk-UA" dirty="0" smtClean="0"/>
              <a:t>Зв</a:t>
            </a:r>
            <a:r>
              <a:rPr lang="en-US" dirty="0" smtClean="0"/>
              <a:t>ú</a:t>
            </a:r>
            <a:r>
              <a:rPr lang="uk-UA" dirty="0" err="1" smtClean="0"/>
              <a:t>ток</a:t>
            </a:r>
            <a:endParaRPr lang="uk-UA" dirty="0" smtClean="0"/>
          </a:p>
          <a:p>
            <a:r>
              <a:rPr lang="uk-UA" dirty="0" err="1" smtClean="0"/>
              <a:t>Найвитрив</a:t>
            </a:r>
            <a:r>
              <a:rPr lang="en-US" dirty="0" smtClean="0"/>
              <a:t>á</a:t>
            </a:r>
            <a:r>
              <a:rPr lang="uk-UA" dirty="0" err="1" smtClean="0"/>
              <a:t>ліший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uk-UA" dirty="0" smtClean="0"/>
              <a:t>Смуга паперу, згорнена трубкою</a:t>
            </a:r>
          </a:p>
          <a:p>
            <a:r>
              <a:rPr lang="uk-UA" dirty="0" smtClean="0"/>
              <a:t>Прихильний, ласкавий</a:t>
            </a:r>
          </a:p>
          <a:p>
            <a:r>
              <a:rPr lang="uk-UA" dirty="0" smtClean="0"/>
              <a:t>Уважний, зосереджений</a:t>
            </a:r>
          </a:p>
          <a:p>
            <a:r>
              <a:rPr lang="uk-UA" dirty="0" smtClean="0"/>
              <a:t>Наказ</a:t>
            </a:r>
          </a:p>
          <a:p>
            <a:r>
              <a:rPr lang="uk-UA" dirty="0" smtClean="0"/>
              <a:t>Місце для зберігання скарбів</a:t>
            </a:r>
          </a:p>
          <a:p>
            <a:r>
              <a:rPr lang="uk-UA" dirty="0" err="1" smtClean="0"/>
              <a:t>Стійкий,міцний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2667000" y="2362200"/>
            <a:ext cx="2286000" cy="2438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895600" y="2895600"/>
            <a:ext cx="1904206" cy="76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276600" y="3276600"/>
            <a:ext cx="1676400" cy="76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669382" y="3331029"/>
            <a:ext cx="2056606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2133600" y="2514600"/>
            <a:ext cx="2666206" cy="1635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276600" y="4648200"/>
            <a:ext cx="1449388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7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700" b="1" dirty="0" smtClean="0">
                <a:solidFill>
                  <a:srgbClr val="7030A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                     КАЛЕЙДОСКОП </a:t>
            </a:r>
            <a:r>
              <a:rPr lang="uk-UA" sz="2700" b="1" dirty="0">
                <a:solidFill>
                  <a:srgbClr val="7030A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ДУМОК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7030A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Доберіть </a:t>
            </a:r>
            <a:r>
              <a:rPr lang="uk-UA" b="1" dirty="0">
                <a:solidFill>
                  <a:srgbClr val="7030A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прислів’я, що за змістом відповідає даному твору.</a:t>
            </a:r>
            <a:endParaRPr lang="ru-RU" sz="24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uk-UA" b="1" dirty="0">
                <a:solidFill>
                  <a:srgbClr val="FF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 </a:t>
            </a:r>
            <a:endParaRPr lang="ru-RU" sz="24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Хто працює, той і урожай збирає.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/>
            </a:r>
            <a:b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</a:br>
            <a:r>
              <a:rPr lang="ru-RU" b="1" dirty="0" err="1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Наполегливість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 -  </a:t>
            </a:r>
            <a:r>
              <a:rPr lang="ru-RU" b="1" dirty="0" err="1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запорука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успіху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!</a:t>
            </a:r>
            <a:endParaRPr lang="ru-RU" sz="24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Велика </a:t>
            </a:r>
            <a:r>
              <a:rPr lang="ru-RU" b="1" dirty="0" err="1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перемога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 -  себе </a:t>
            </a:r>
            <a:r>
              <a:rPr lang="ru-RU" b="1" dirty="0" err="1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перемогти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.</a:t>
            </a:r>
            <a:endParaRPr lang="ru-RU" sz="24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І каші не хочу і по воду не піду.</a:t>
            </a:r>
            <a:endParaRPr lang="ru-RU" sz="24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pPr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>Поспішиш – людей насмішиш.</a:t>
            </a:r>
            <a: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  <a:t/>
            </a:r>
            <a:br>
              <a:rPr lang="ru-RU" b="1" dirty="0">
                <a:solidFill>
                  <a:srgbClr val="000000"/>
                </a:solidFill>
                <a:latin typeface="Myriad Pro"/>
                <a:ea typeface="Times New Roman" panose="02020603050405020304" pitchFamily="18" charset="0"/>
                <a:cs typeface="Myriad Pro"/>
              </a:rPr>
            </a:br>
            <a:endParaRPr lang="ru-RU" sz="2400" dirty="0">
              <a:solidFill>
                <a:srgbClr val="000000"/>
              </a:solidFill>
              <a:latin typeface="Myriad Pro"/>
              <a:ea typeface="Times New Roman" panose="02020603050405020304" pitchFamily="18" charset="0"/>
              <a:cs typeface="Myriad Pro"/>
            </a:endParaRPr>
          </a:p>
          <a:p>
            <a:r>
              <a:rPr lang="ru-R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0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231</Words>
  <Application>Microsoft Office PowerPoint</Application>
  <PresentationFormat>Экран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Myriad Pro</vt:lpstr>
      <vt:lpstr>Open Sans</vt:lpstr>
      <vt:lpstr>Roboto</vt:lpstr>
      <vt:lpstr>Times New Roman</vt:lpstr>
      <vt:lpstr>Office Theme</vt:lpstr>
      <vt:lpstr>  </vt:lpstr>
      <vt:lpstr>Девіз уроку</vt:lpstr>
      <vt:lpstr>Очікування</vt:lpstr>
      <vt:lpstr>СКОРОМОВКА                     </vt:lpstr>
      <vt:lpstr>Піраміда</vt:lpstr>
      <vt:lpstr>Доповни кожний рядок</vt:lpstr>
      <vt:lpstr>Літературний секрет</vt:lpstr>
      <vt:lpstr>Знайдіть відповідність</vt:lpstr>
      <vt:lpstr>                     КАЛЕЙДОСКОП ДУМОК</vt:lpstr>
      <vt:lpstr> </vt:lpstr>
      <vt:lpstr>Домашнє завдання:  заповни рюкзак вражень.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 использовании шаблона ссылка на Pedsovet.su обязательна</dc:title>
  <dc:creator>Катенок</dc:creator>
  <cp:lastModifiedBy>Школа</cp:lastModifiedBy>
  <cp:revision>52</cp:revision>
  <dcterms:created xsi:type="dcterms:W3CDTF">2013-10-20T14:43:13Z</dcterms:created>
  <dcterms:modified xsi:type="dcterms:W3CDTF">2022-05-17T13:53:11Z</dcterms:modified>
</cp:coreProperties>
</file>