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0" r:id="rId3"/>
    <p:sldId id="282" r:id="rId4"/>
    <p:sldId id="287" r:id="rId5"/>
    <p:sldId id="274" r:id="rId6"/>
    <p:sldId id="294" r:id="rId7"/>
    <p:sldId id="295" r:id="rId8"/>
    <p:sldId id="296" r:id="rId9"/>
    <p:sldId id="284" r:id="rId10"/>
    <p:sldId id="293" r:id="rId11"/>
    <p:sldId id="280" r:id="rId12"/>
    <p:sldId id="279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0000CC"/>
    <a:srgbClr val="2F3242"/>
    <a:srgbClr val="FF3131"/>
    <a:srgbClr val="FFFF00"/>
    <a:srgbClr val="00B050"/>
    <a:srgbClr val="EF8821"/>
    <a:srgbClr val="C55A11"/>
    <a:srgbClr val="295FFF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80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6223" y="3053902"/>
            <a:ext cx="80260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Знаходимо невідомі зменшуване і від’ємник</a:t>
            </a:r>
            <a:endParaRPr lang="ru-RU" sz="1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FDF9F1-E52B-493E-A859-5165837EDD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3051" y="190622"/>
            <a:ext cx="2402230" cy="241147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1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короткий запис до задачі. Розв’яжи задачу.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C44718-2863-43DC-A764-159908F71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382" y="1456402"/>
            <a:ext cx="11482938" cy="3973243"/>
          </a:xfrm>
          <a:prstGeom prst="rect">
            <a:avLst/>
          </a:prstGeom>
        </p:spPr>
      </p:pic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2C759C3F-8150-4EE7-B213-658BD27A673A}"/>
              </a:ext>
            </a:extLst>
          </p:cNvPr>
          <p:cNvGrpSpPr/>
          <p:nvPr/>
        </p:nvGrpSpPr>
        <p:grpSpPr>
          <a:xfrm>
            <a:off x="11203806" y="2194560"/>
            <a:ext cx="548986" cy="1857676"/>
            <a:chOff x="11203806" y="2194560"/>
            <a:chExt cx="548986" cy="1857676"/>
          </a:xfrm>
        </p:grpSpPr>
        <p:sp>
          <p:nvSpPr>
            <p:cNvPr id="6" name="Полілінія: фігура 5">
              <a:extLst>
                <a:ext uri="{FF2B5EF4-FFF2-40B4-BE49-F238E27FC236}">
                  <a16:creationId xmlns:a16="http://schemas.microsoft.com/office/drawing/2014/main" id="{D350A5F9-9E69-4F73-964F-8FD60A1E2940}"/>
                </a:ext>
              </a:extLst>
            </p:cNvPr>
            <p:cNvSpPr/>
            <p:nvPr/>
          </p:nvSpPr>
          <p:spPr>
            <a:xfrm>
              <a:off x="11319309" y="2194560"/>
              <a:ext cx="433483" cy="1713297"/>
            </a:xfrm>
            <a:custGeom>
              <a:avLst/>
              <a:gdLst>
                <a:gd name="connsiteX0" fmla="*/ 57752 w 433483"/>
                <a:gd name="connsiteY0" fmla="*/ 0 h 1713297"/>
                <a:gd name="connsiteX1" fmla="*/ 433137 w 433483"/>
                <a:gd name="connsiteY1" fmla="*/ 856648 h 1713297"/>
                <a:gd name="connsiteX2" fmla="*/ 0 w 433483"/>
                <a:gd name="connsiteY2" fmla="*/ 1713297 h 17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483" h="1713297">
                  <a:moveTo>
                    <a:pt x="57752" y="0"/>
                  </a:moveTo>
                  <a:cubicBezTo>
                    <a:pt x="250257" y="285549"/>
                    <a:pt x="442762" y="571098"/>
                    <a:pt x="433137" y="856648"/>
                  </a:cubicBezTo>
                  <a:cubicBezTo>
                    <a:pt x="423512" y="1142198"/>
                    <a:pt x="211756" y="1427747"/>
                    <a:pt x="0" y="1713297"/>
                  </a:cubicBezTo>
                </a:path>
              </a:pathLst>
            </a:custGeom>
            <a:noFill/>
            <a:ln w="57150"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Рівнобедрений трикутник 7">
              <a:extLst>
                <a:ext uri="{FF2B5EF4-FFF2-40B4-BE49-F238E27FC236}">
                  <a16:creationId xmlns:a16="http://schemas.microsoft.com/office/drawing/2014/main" id="{22DB2941-DB3E-4E91-B7F3-5EA51E2E29C4}"/>
                </a:ext>
              </a:extLst>
            </p:cNvPr>
            <p:cNvSpPr/>
            <p:nvPr/>
          </p:nvSpPr>
          <p:spPr>
            <a:xfrm rot="12732538">
              <a:off x="11203806" y="3763478"/>
              <a:ext cx="231006" cy="288758"/>
            </a:xfrm>
            <a:prstGeom prst="triangl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cxnSp>
        <p:nvCxnSpPr>
          <p:cNvPr id="11" name="Пряма зі стрілкою 10">
            <a:extLst>
              <a:ext uri="{FF2B5EF4-FFF2-40B4-BE49-F238E27FC236}">
                <a16:creationId xmlns:a16="http://schemas.microsoft.com/office/drawing/2014/main" id="{2ADAF037-E1E7-4FDB-9717-F3762ADE5D0C}"/>
              </a:ext>
            </a:extLst>
          </p:cNvPr>
          <p:cNvCxnSpPr/>
          <p:nvPr/>
        </p:nvCxnSpPr>
        <p:spPr>
          <a:xfrm>
            <a:off x="5842535" y="3724132"/>
            <a:ext cx="253465" cy="453232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6611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помаранчевий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80226B82-E081-4EB0-B8F3-6149C4E41AA5}"/>
              </a:ext>
            </a:extLst>
          </p:cNvPr>
          <p:cNvSpPr/>
          <p:nvPr/>
        </p:nvSpPr>
        <p:spPr>
          <a:xfrm>
            <a:off x="3355596" y="494529"/>
            <a:ext cx="8732066" cy="7471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Прокоментуй ситуацію. Скільки свічок було спочатку? Скільки свічок згоріло? Скільки залишилося?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38679E-425C-4C02-8E8F-7D73797D5D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1549667"/>
            <a:ext cx="10833100" cy="49085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355536-3B28-4D51-8D2C-F7FA09693D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7900" y="2221353"/>
            <a:ext cx="527128" cy="5419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B4C0DB-AD90-4F95-BE35-EE644CC9BD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7900" y="2694428"/>
            <a:ext cx="527128" cy="5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Правило.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CD84DB94-2A6B-428D-B247-FD03E2C4C6BF}"/>
              </a:ext>
            </a:extLst>
          </p:cNvPr>
          <p:cNvSpPr/>
          <p:nvPr/>
        </p:nvSpPr>
        <p:spPr>
          <a:xfrm>
            <a:off x="378593" y="1441969"/>
            <a:ext cx="11434813" cy="3878981"/>
          </a:xfrm>
          <a:prstGeom prst="round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Щоб знайти зменшуване, треба до різниці додати від’ємник. Щоб знайти від’ємник, треба від зменшуваного відняти різницю.</a:t>
            </a:r>
          </a:p>
        </p:txBody>
      </p:sp>
    </p:spTree>
    <p:extLst>
      <p:ext uri="{BB962C8B-B14F-4D97-AF65-F5344CB8AC3E}">
        <p14:creationId xmlns:p14="http://schemas.microsoft.com/office/powerpoint/2010/main" val="34470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Знайди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невідомі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компоненти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Прокоментуй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розв’язування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23631B5C-778D-4F92-AC3E-6DA5A5B180F4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D0D166-5AD0-42D3-A4C0-981A505F6C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383" y="2552751"/>
            <a:ext cx="11444438" cy="13697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DAABA0-C2E6-4005-AED2-78D985A79E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2567184"/>
            <a:ext cx="555400" cy="5710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753593-5F2B-4A2B-BD17-89A4DACC34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3244861"/>
            <a:ext cx="555400" cy="5710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A08522-112E-4BAD-9EAD-238726C16E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4520" y="2552751"/>
            <a:ext cx="555400" cy="5710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EC00BA-7FD2-4BA9-A690-13A27DC6EC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5385" y="3244861"/>
            <a:ext cx="555400" cy="5710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46E492-73BB-48F1-A77C-E67C155FB91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7769" y="2552751"/>
            <a:ext cx="555400" cy="5710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413FD7-65AA-49F5-9EEE-B29646D821A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5944" y="3249589"/>
            <a:ext cx="555400" cy="5710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C6203E-6F52-4166-898A-0B90F15B7D3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96219" y="2567184"/>
            <a:ext cx="555400" cy="5710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A2490D-4EB2-4427-96D0-4F5A2BB16A8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2969" y="3244861"/>
            <a:ext cx="555400" cy="5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4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25.03.2022</a:t>
            </a:fld>
            <a:endParaRPr lang="ru-RU"/>
          </a:p>
        </p:txBody>
      </p:sp>
      <p:pic>
        <p:nvPicPr>
          <p:cNvPr id="1026" name="Picture 2" descr="C:\Users\I\Downloads\изображение_viber_2022-03-24_22-48-40-98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1434" y="1336385"/>
            <a:ext cx="10503319" cy="512731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80226B82-E081-4EB0-B8F3-6149C4E41AA5}"/>
              </a:ext>
            </a:extLst>
          </p:cNvPr>
          <p:cNvSpPr/>
          <p:nvPr/>
        </p:nvSpPr>
        <p:spPr>
          <a:xfrm>
            <a:off x="2829464" y="391012"/>
            <a:ext cx="9240945" cy="80806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Прочитай рівність із назвою компонентів і результату. Який компонент невідомий? Доповни схему. Знайди невідомий компонент. Запиши відповідні рівності.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175403-F3D6-41CE-8EC4-44C5D6B66F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4288" y="3022899"/>
            <a:ext cx="884163" cy="5419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42FB1A-9128-4C72-92A1-50790FFFE1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8824" y="3098253"/>
            <a:ext cx="356074" cy="2833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B05DBE-9652-489F-810A-86D4DCF9A6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2363" y="2995303"/>
            <a:ext cx="527128" cy="5419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042E60-AD79-46B1-BAD1-ED301951FA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3203" y="3117225"/>
            <a:ext cx="397964" cy="2612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50EA34-C574-4910-9104-F87EB2112F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3488" y="3062600"/>
            <a:ext cx="478024" cy="4914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87A79D8-70B0-47FB-8D93-50FE834FC4E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8231" y="5472277"/>
            <a:ext cx="527128" cy="5419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42FB1A-9128-4C72-92A1-50790FFFE1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1880" y="5553905"/>
            <a:ext cx="356074" cy="2833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33108C-FDE1-46E5-A842-C13D9238F43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8163" y="5446923"/>
            <a:ext cx="527128" cy="5419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5042E60-AD79-46B1-BAD1-ED301951FA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0766" y="5529746"/>
            <a:ext cx="397964" cy="26126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233108C-FDE1-46E5-A842-C13D9238F43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5016" y="5478553"/>
            <a:ext cx="527128" cy="54197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173755-5CF2-4943-93F0-0978BF12CCD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351" y="3037341"/>
            <a:ext cx="527128" cy="54197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742FB1A-9128-4C72-92A1-50790FFFE1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1624" y="3164389"/>
            <a:ext cx="356074" cy="28330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B05DBE-9652-489F-810A-86D4DCF9A6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9669" y="3061439"/>
            <a:ext cx="527128" cy="5419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5042E60-AD79-46B1-BAD1-ED301951FA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9" y="3174734"/>
            <a:ext cx="397964" cy="26126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3B05DBE-9652-489F-810A-86D4DCF9A6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2016" y="3084442"/>
            <a:ext cx="527128" cy="54197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5173755-5CF2-4943-93F0-0978BF12CCD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0091" y="5501620"/>
            <a:ext cx="527128" cy="54197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F6EC839-CF3D-4667-8D90-98586B7550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5134" y="5601536"/>
            <a:ext cx="376277" cy="29937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C2F5692-E885-4C9C-83EF-A9786D67D7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4150" y="5531256"/>
            <a:ext cx="527128" cy="54197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5042E60-AD79-46B1-BAD1-ED301951FA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5875" y="5613134"/>
            <a:ext cx="397964" cy="26126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87A79D8-70B0-47FB-8D93-50FE834FC4E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2412" y="5555666"/>
            <a:ext cx="527128" cy="54197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C2F5692-E885-4C9C-83EF-A9786D67D7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8543" y="3138863"/>
            <a:ext cx="527128" cy="54197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F6EC839-CF3D-4667-8D90-98586B7550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7882" y="3235023"/>
            <a:ext cx="376277" cy="29937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62712AA-A316-4440-91A5-D843E19A97D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3334" y="3148910"/>
            <a:ext cx="527128" cy="54197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5042E60-AD79-46B1-BAD1-ED301951FA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9995" y="3237994"/>
            <a:ext cx="397964" cy="26126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E50EA34-C574-4910-9104-F87EB2112F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0152" y="3171868"/>
            <a:ext cx="478024" cy="49148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9D0F1DC-1B29-42E6-BD5F-66E16CC45908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9578" y="5547909"/>
            <a:ext cx="527128" cy="54197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742FB1A-9128-4C72-92A1-50790FFFE1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84974" y="5663173"/>
            <a:ext cx="356074" cy="28330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CC2F5692-E885-4C9C-83EF-A9786D67D7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4753" y="5606018"/>
            <a:ext cx="527128" cy="54197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5042E60-AD79-46B1-BAD1-ED301951FA4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6734" y="5676394"/>
            <a:ext cx="397964" cy="26126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E50EA34-C574-4910-9104-F87EB2112F6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56892" y="5636148"/>
            <a:ext cx="478024" cy="491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80226B82-E081-4EB0-B8F3-6149C4E41AA5}"/>
              </a:ext>
            </a:extLst>
          </p:cNvPr>
          <p:cNvSpPr/>
          <p:nvPr/>
        </p:nvSpPr>
        <p:spPr>
          <a:xfrm>
            <a:off x="3571337" y="543464"/>
            <a:ext cx="7694762" cy="64698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Закінчи виконання короткого запису. Розв'яжи задачі.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I\Downloads\изображение_viber_2022-03-24_22-48-40-87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429" y="1759788"/>
            <a:ext cx="11161773" cy="3027872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7A79D8-70B0-47FB-8D93-50FE834FC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4774" y="2996495"/>
            <a:ext cx="527128" cy="5419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B05DBE-9652-489F-810A-86D4DCF9A6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2642" y="3469755"/>
            <a:ext cx="527128" cy="541971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5365630" y="3554083"/>
            <a:ext cx="2518913" cy="69011"/>
          </a:xfrm>
          <a:prstGeom prst="line">
            <a:avLst/>
          </a:prstGeom>
          <a:ln w="57150">
            <a:solidFill>
              <a:srgbClr val="0000CC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253487" y="3502325"/>
            <a:ext cx="129396" cy="129396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846498" y="3508076"/>
            <a:ext cx="129396" cy="129396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809782" y="3556959"/>
            <a:ext cx="129396" cy="129396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6C52F890-0C4B-4B0D-A5DE-3CA5F14F3520}"/>
              </a:ext>
            </a:extLst>
          </p:cNvPr>
          <p:cNvSpPr/>
          <p:nvPr/>
        </p:nvSpPr>
        <p:spPr>
          <a:xfrm>
            <a:off x="5313356" y="3161581"/>
            <a:ext cx="2519429" cy="841075"/>
          </a:xfrm>
          <a:prstGeom prst="arc">
            <a:avLst>
              <a:gd name="adj1" fmla="val 10954566"/>
              <a:gd name="adj2" fmla="val 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7A79D8-70B0-47FB-8D93-50FE834FC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16751" y="2734827"/>
            <a:ext cx="527128" cy="541971"/>
          </a:xfrm>
          <a:prstGeom prst="rect">
            <a:avLst/>
          </a:prstGeom>
        </p:spPr>
      </p:pic>
      <p:sp>
        <p:nvSpPr>
          <p:cNvPr id="17" name="Дуга 16">
            <a:extLst>
              <a:ext uri="{FF2B5EF4-FFF2-40B4-BE49-F238E27FC236}">
                <a16:creationId xmlns:a16="http://schemas.microsoft.com/office/drawing/2014/main" id="{FB1EA145-74F4-4BAF-A026-F418640F33A5}"/>
              </a:ext>
            </a:extLst>
          </p:cNvPr>
          <p:cNvSpPr/>
          <p:nvPr/>
        </p:nvSpPr>
        <p:spPr>
          <a:xfrm flipV="1">
            <a:off x="6934791" y="3301626"/>
            <a:ext cx="932499" cy="649273"/>
          </a:xfrm>
          <a:prstGeom prst="arc">
            <a:avLst>
              <a:gd name="adj1" fmla="val 10954566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3118186-B648-426B-806E-657C73A81A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676" y="3971424"/>
            <a:ext cx="529513" cy="456933"/>
          </a:xfrm>
          <a:prstGeom prst="rect">
            <a:avLst/>
          </a:prstGeom>
        </p:spPr>
      </p:pic>
      <p:sp>
        <p:nvSpPr>
          <p:cNvPr id="21" name="Дуга 20">
            <a:extLst>
              <a:ext uri="{FF2B5EF4-FFF2-40B4-BE49-F238E27FC236}">
                <a16:creationId xmlns:a16="http://schemas.microsoft.com/office/drawing/2014/main" id="{C0A8F740-48D9-4D0C-B6F2-047FFEBC9081}"/>
              </a:ext>
            </a:extLst>
          </p:cNvPr>
          <p:cNvSpPr/>
          <p:nvPr/>
        </p:nvSpPr>
        <p:spPr>
          <a:xfrm flipV="1">
            <a:off x="5322497" y="3231078"/>
            <a:ext cx="1561381" cy="719820"/>
          </a:xfrm>
          <a:prstGeom prst="arc">
            <a:avLst>
              <a:gd name="adj1" fmla="val 10954566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угольник 21"/>
          <p:cNvSpPr/>
          <p:nvPr/>
        </p:nvSpPr>
        <p:spPr>
          <a:xfrm>
            <a:off x="5831457" y="3899940"/>
            <a:ext cx="577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i="1" dirty="0" smtClean="0"/>
              <a:t>?</a:t>
            </a:r>
            <a:endParaRPr lang="uk-UA" sz="3600" i="1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87A79D8-70B0-47FB-8D93-50FE834FC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9604" y="2930359"/>
            <a:ext cx="527128" cy="54197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3118186-B648-426B-806E-657C73A81A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9144" y="2985137"/>
            <a:ext cx="529513" cy="4569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87A79D8-70B0-47FB-8D93-50FE834FC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18102" y="3583091"/>
            <a:ext cx="527128" cy="54197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742FB1A-9128-4C72-92A1-50790FFFE1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0507" y="3676222"/>
            <a:ext cx="356074" cy="28330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3118186-B648-426B-806E-657C73A81A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3136" y="3620616"/>
            <a:ext cx="529513" cy="45693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5042E60-AD79-46B1-BAD1-ED301951FA4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5143" y="3683693"/>
            <a:ext cx="397964" cy="26126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62712AA-A316-4440-91A5-D843E19A97D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2458" y="3614736"/>
            <a:ext cx="527128" cy="54197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62712AA-A316-4440-91A5-D843E19A97D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5205" y="4253091"/>
            <a:ext cx="527128" cy="541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25.03.2022</a:t>
            </a:fld>
            <a:endParaRPr lang="ru-RU"/>
          </a:p>
        </p:txBody>
      </p:sp>
      <p:pic>
        <p:nvPicPr>
          <p:cNvPr id="3074" name="Picture 2" descr="C:\Users\I\Downloads\изображение_viber_2022-03-24_22-48-40-79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918" y="2356389"/>
            <a:ext cx="10928367" cy="1508245"/>
          </a:xfrm>
          <a:prstGeom prst="rect">
            <a:avLst/>
          </a:prstGeom>
          <a:ln w="38100" cap="sq">
            <a:solidFill>
              <a:srgbClr val="1694E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80226B82-E081-4EB0-B8F3-6149C4E41AA5}"/>
              </a:ext>
            </a:extLst>
          </p:cNvPr>
          <p:cNvSpPr/>
          <p:nvPr/>
        </p:nvSpPr>
        <p:spPr>
          <a:xfrm>
            <a:off x="3571337" y="543464"/>
            <a:ext cx="7694762" cy="64698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Знайди значення виразів за скороченими схемами.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3332CB-4455-4656-BABF-152192E460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608" y="3142232"/>
            <a:ext cx="527128" cy="5419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7A79D8-70B0-47FB-8D93-50FE834FC4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4496" y="3169024"/>
            <a:ext cx="527128" cy="5419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3332CB-4455-4656-BABF-152192E460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7895" y="2457870"/>
            <a:ext cx="527128" cy="5419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33108C-FDE1-46E5-A842-C13D9238F43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928" y="3169550"/>
            <a:ext cx="527128" cy="5419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82F890-272D-4CE7-A596-3A401FFB19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1194" y="3195333"/>
            <a:ext cx="527128" cy="54197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33108C-FDE1-46E5-A842-C13D9238F43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5467" y="2502440"/>
            <a:ext cx="527128" cy="5419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DA4DFA-4B5E-47FD-B8C3-C85B757F80D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4177" y="3233959"/>
            <a:ext cx="527128" cy="5419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AD55F3-2480-4F9A-AB2F-37807A19ADB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2404" y="3237467"/>
            <a:ext cx="527128" cy="5419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7DA4DFA-4B5E-47FD-B8C3-C85B757F80D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1091" y="2566849"/>
            <a:ext cx="527128" cy="54197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3332CB-4455-4656-BABF-152192E460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6242" y="3237123"/>
            <a:ext cx="527128" cy="54197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DAD55F3-2480-4F9A-AB2F-37807A19ADB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0367" y="3260471"/>
            <a:ext cx="527128" cy="54197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3332CB-4455-4656-BABF-152192E460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5902" y="2587266"/>
            <a:ext cx="527128" cy="54197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30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Геометрична хвилинка.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4E57D-3AD0-4DD6-96DB-E04ED86670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10151" y="2351551"/>
            <a:ext cx="11771698" cy="273806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2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173</Words>
  <Application>Microsoft Office PowerPoint</Application>
  <PresentationFormat>Широкоэкранный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81</cp:revision>
  <dcterms:created xsi:type="dcterms:W3CDTF">2018-01-05T16:38:53Z</dcterms:created>
  <dcterms:modified xsi:type="dcterms:W3CDTF">2022-03-25T08:14:55Z</dcterms:modified>
</cp:coreProperties>
</file>