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75" r:id="rId11"/>
    <p:sldId id="278" r:id="rId12"/>
    <p:sldId id="28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AA3FA-2E55-4A4A-BCC9-5220230ED21E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6CFD8-E762-47E6-B560-DA9563BD7B4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6CFD8-E762-47E6-B560-DA9563BD7B4E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3D0F114-278B-49C4-8AA4-0D42E9C6355D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8229600" cy="221457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k-UA" sz="2800" dirty="0" smtClean="0">
                <a:solidFill>
                  <a:srgbClr val="FFFF00"/>
                </a:solidFill>
              </a:rPr>
              <a:t>М</a:t>
            </a:r>
            <a:r>
              <a:rPr lang="ru-RU" sz="2800" dirty="0" smtClean="0">
                <a:solidFill>
                  <a:srgbClr val="FFFF00"/>
                </a:solidFill>
              </a:rPr>
              <a:t>одел</a:t>
            </a:r>
            <a:r>
              <a:rPr lang="uk-UA" sz="2800" dirty="0" smtClean="0">
                <a:solidFill>
                  <a:srgbClr val="FFFF00"/>
                </a:solidFill>
              </a:rPr>
              <a:t>і</a:t>
            </a:r>
            <a:r>
              <a:rPr lang="ru-RU" sz="2800" dirty="0" smtClean="0">
                <a:solidFill>
                  <a:srgbClr val="FFFF00"/>
                </a:solidFill>
              </a:rPr>
              <a:t>-аналог</a:t>
            </a:r>
            <a:r>
              <a:rPr lang="uk-UA" sz="2800" dirty="0" smtClean="0">
                <a:solidFill>
                  <a:srgbClr val="FFFF00"/>
                </a:solidFill>
              </a:rPr>
              <a:t>и</a:t>
            </a:r>
            <a:r>
              <a:rPr lang="ru-RU" sz="2800" dirty="0" smtClean="0">
                <a:solidFill>
                  <a:srgbClr val="FFFF00"/>
                </a:solidFill>
              </a:rPr>
              <a:t>. </a:t>
            </a:r>
            <a:r>
              <a:rPr lang="ru-RU" sz="2800" dirty="0" err="1" smtClean="0">
                <a:solidFill>
                  <a:srgbClr val="FFFF00"/>
                </a:solidFill>
              </a:rPr>
              <a:t>Вимоги</a:t>
            </a:r>
            <a:r>
              <a:rPr lang="ru-RU" sz="2800" dirty="0" smtClean="0">
                <a:solidFill>
                  <a:srgbClr val="FFFF00"/>
                </a:solidFill>
              </a:rPr>
              <a:t> до </a:t>
            </a:r>
            <a:r>
              <a:rPr lang="ru-RU" sz="2800" dirty="0" err="1" smtClean="0">
                <a:solidFill>
                  <a:srgbClr val="FFFF00"/>
                </a:solidFill>
              </a:rPr>
              <a:t>проєктованого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виробу</a:t>
            </a:r>
            <a:r>
              <a:rPr lang="ru-RU" sz="2800" dirty="0" smtClean="0">
                <a:solidFill>
                  <a:srgbClr val="FFFF00"/>
                </a:solidFill>
              </a:rPr>
              <a:t>. </a:t>
            </a:r>
            <a:r>
              <a:rPr lang="ru-RU" sz="2800" dirty="0" err="1" smtClean="0">
                <a:solidFill>
                  <a:srgbClr val="FFFF00"/>
                </a:solidFill>
              </a:rPr>
              <a:t>Створення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малюнка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підставки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під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горнятко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з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використанням</a:t>
            </a:r>
            <a:r>
              <a:rPr lang="ru-RU" sz="2800" dirty="0" smtClean="0">
                <a:solidFill>
                  <a:srgbClr val="FFFF00"/>
                </a:solidFill>
              </a:rPr>
              <a:t> методу </a:t>
            </a:r>
            <a:r>
              <a:rPr lang="ru-RU" sz="2800" dirty="0" err="1" smtClean="0">
                <a:solidFill>
                  <a:srgbClr val="FFFF00"/>
                </a:solidFill>
              </a:rPr>
              <a:t>біоформ</a:t>
            </a:r>
            <a:r>
              <a:rPr lang="ru-RU" sz="2800" dirty="0" smtClean="0">
                <a:solidFill>
                  <a:srgbClr val="FFFF00"/>
                </a:solidFill>
              </a:rPr>
              <a:t>.</a:t>
            </a:r>
            <a:r>
              <a:rPr lang="ru-RU" sz="2800" i="1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Добір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технології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виготовлення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виробу</a:t>
            </a:r>
            <a:r>
              <a:rPr lang="ru-RU" sz="2800" i="1" dirty="0" smtClean="0">
                <a:solidFill>
                  <a:srgbClr val="FFFF00"/>
                </a:solidFill>
              </a:rPr>
              <a:t>,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матеріалів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uk-UA" sz="2800" dirty="0" smtClean="0">
                <a:solidFill>
                  <a:srgbClr val="FFFF00"/>
                </a:solidFill>
              </a:rPr>
              <a:t>та </a:t>
            </a:r>
            <a:r>
              <a:rPr lang="ru-RU" sz="2800" dirty="0" err="1" smtClean="0">
                <a:solidFill>
                  <a:srgbClr val="FFFF00"/>
                </a:solidFill>
              </a:rPr>
              <a:t>інструментів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57818" y="5715016"/>
            <a:ext cx="3286148" cy="92869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Трудове навчання</a:t>
            </a:r>
            <a:r>
              <a:rPr lang="uk-UA" sz="2800" smtClean="0">
                <a:solidFill>
                  <a:schemeClr val="bg1"/>
                </a:solidFill>
              </a:rPr>
              <a:t/>
            </a:r>
            <a:br>
              <a:rPr lang="uk-UA" sz="2800" smtClean="0">
                <a:solidFill>
                  <a:schemeClr val="bg1"/>
                </a:solidFill>
              </a:rPr>
            </a:br>
            <a:r>
              <a:rPr lang="uk-UA" sz="2800" smtClean="0">
                <a:solidFill>
                  <a:schemeClr val="bg1"/>
                </a:solidFill>
              </a:rPr>
              <a:t>5 </a:t>
            </a:r>
            <a:r>
              <a:rPr lang="uk-UA" sz="2800" dirty="0" smtClean="0">
                <a:solidFill>
                  <a:schemeClr val="bg1"/>
                </a:solidFill>
              </a:rPr>
              <a:t>клас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00694" y="4572008"/>
            <a:ext cx="3643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 smtClean="0">
                <a:solidFill>
                  <a:srgbClr val="FFFF00"/>
                </a:solidFill>
              </a:rPr>
              <a:t>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290" name="AutoShape 2" descr="Изготавливаем подставку под горячее из прищепо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Изготавливаем подставку под горячее из прищепо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4" name="Picture 6" descr="Фетровая подставка под чашку «Листопад» своими руками | Журнал Ярмарки  Мастер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000504"/>
            <a:ext cx="2466975" cy="184785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296" name="Picture 8" descr="Оригінальні підставки під чашки своїми руками ідеї та поради, крила  натхненн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714620"/>
            <a:ext cx="3317953" cy="221457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298" name="Picture 10" descr="Вироби своїми руками для дому з підручних засобів, матеріалів, корисні і  для дітей. Ідеї, фото, майстер-класи"/>
          <p:cNvPicPr>
            <a:picLocks noChangeAspect="1" noChangeArrowheads="1"/>
          </p:cNvPicPr>
          <p:nvPr/>
        </p:nvPicPr>
        <p:blipFill>
          <a:blip r:embed="rId4"/>
          <a:srcRect l="50770" t="50499"/>
          <a:stretch>
            <a:fillRect/>
          </a:stretch>
        </p:blipFill>
        <p:spPr bwMode="auto">
          <a:xfrm>
            <a:off x="5286380" y="2643182"/>
            <a:ext cx="3685265" cy="228601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>
                <a:solidFill>
                  <a:srgbClr val="FFFF00"/>
                </a:solidFill>
              </a:rPr>
              <a:t>Підставка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з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газетних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трубочок</a:t>
            </a:r>
            <a:endParaRPr lang="ru-RU" sz="3600" dirty="0">
              <a:solidFill>
                <a:srgbClr val="FFFF00"/>
              </a:solidFill>
            </a:endParaRPr>
          </a:p>
        </p:txBody>
      </p:sp>
      <p:pic>
        <p:nvPicPr>
          <p:cNvPr id="33794" name="Picture 2" descr="ÐÐ¾Ð´ÑÑÐ°Ð²ÐºÐ° Ð¿Ð¾Ð´ Ð³Ð¾ÑÑÑÐµÐµ Ð¸Ð· Ð³Ð°Ð·ÐµÑÐ½ÑÑ ÑÑÑÐ±Ð¾ÑÐµÐº. ÐÐ°ÑÑÐµÑ-ÐºÐ»Ð°ÑÑ (7) (700x525, 282Kb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7"/>
            <a:ext cx="3810027" cy="2857520"/>
          </a:xfrm>
          <a:prstGeom prst="rect">
            <a:avLst/>
          </a:prstGeom>
          <a:noFill/>
        </p:spPr>
      </p:pic>
      <p:pic>
        <p:nvPicPr>
          <p:cNvPr id="4" name="Picture 2" descr="ÐÐ¾Ð´ÑÑÐ°Ð²ÐºÐ° Ð¿Ð¾Ð´ Ð³Ð¾ÑÑÑÐµÐµ Ð¸Ð· Ð³Ð°Ð·ÐµÑÐ½ÑÑ ÑÑÑÐ±Ð¾ÑÐµÐº. ÐÐ°ÑÑÐµÑ-ÐºÐ»Ð°ÑÑ (9) (700x525, 374Kb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571876"/>
            <a:ext cx="3595666" cy="2696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>
                <a:solidFill>
                  <a:srgbClr val="FFFF00"/>
                </a:solidFill>
              </a:rPr>
              <a:t>Практична робота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малюнка</a:t>
            </a:r>
            <a:r>
              <a:rPr lang="ru-RU" dirty="0" smtClean="0"/>
              <a:t> </a:t>
            </a:r>
            <a:r>
              <a:rPr lang="ru-RU" dirty="0" err="1" smtClean="0"/>
              <a:t>підставки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горнятко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методу </a:t>
            </a:r>
            <a:r>
              <a:rPr lang="ru-RU" dirty="0" err="1" smtClean="0"/>
              <a:t>біоформ</a:t>
            </a:r>
            <a:r>
              <a:rPr lang="ru-RU" dirty="0" smtClean="0"/>
              <a:t>.</a:t>
            </a:r>
            <a:r>
              <a:rPr lang="ru-RU" i="1" dirty="0" smtClean="0"/>
              <a:t> </a:t>
            </a:r>
            <a:endParaRPr lang="ru-RU" dirty="0"/>
          </a:p>
        </p:txBody>
      </p:sp>
      <p:pic>
        <p:nvPicPr>
          <p:cNvPr id="2054" name="Picture 6" descr="Конспект уроку &quot;Технологія виготовлення підставки під гаряче « Собака» |  Конспект. Трудове навча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786322"/>
            <a:ext cx="2357454" cy="17680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6" name="Picture 8" descr="21 Підставка під горнятко ideas | підставка, вироби з фетру, вироби своїми  руками та ремесл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429000"/>
            <a:ext cx="3132281" cy="3143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60" name="Picture 12" descr="Виготовлення підставки під гарячий посуд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3071810"/>
            <a:ext cx="2810435" cy="34621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Домашнє завдання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Добрати</a:t>
            </a:r>
            <a:r>
              <a:rPr lang="ru-RU" dirty="0" smtClean="0"/>
              <a:t> </a:t>
            </a:r>
            <a:r>
              <a:rPr lang="ru-RU" dirty="0" err="1" smtClean="0"/>
              <a:t>технологію</a:t>
            </a:r>
            <a:r>
              <a:rPr lang="ru-RU" dirty="0" smtClean="0"/>
              <a:t> </a:t>
            </a:r>
            <a:r>
              <a:rPr lang="ru-RU" dirty="0" err="1" smtClean="0"/>
              <a:t>виготовлення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i="1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матеріали</a:t>
            </a:r>
            <a:r>
              <a:rPr lang="ru-RU" dirty="0" smtClean="0"/>
              <a:t> </a:t>
            </a:r>
            <a:r>
              <a:rPr lang="uk-UA" dirty="0" smtClean="0"/>
              <a:t>та </a:t>
            </a:r>
            <a:r>
              <a:rPr lang="ru-RU" dirty="0" err="1" smtClean="0"/>
              <a:t>інструменти</a:t>
            </a:r>
            <a:r>
              <a:rPr lang="ru-RU" dirty="0" smtClean="0"/>
              <a:t>.</a:t>
            </a:r>
          </a:p>
          <a:p>
            <a:endParaRPr lang="uk-UA" dirty="0" smtClean="0"/>
          </a:p>
          <a:p>
            <a:r>
              <a:rPr lang="uk-UA" b="1" dirty="0" smtClean="0"/>
              <a:t>Зворотній зв’язок: </a:t>
            </a:r>
            <a:endParaRPr lang="ru-RU" dirty="0" smtClean="0"/>
          </a:p>
          <a:p>
            <a:r>
              <a:rPr lang="uk-UA" dirty="0" smtClean="0"/>
              <a:t> освітня платформа</a:t>
            </a:r>
            <a:r>
              <a:rPr lang="uk-UA" b="1" dirty="0" smtClean="0"/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176178"/>
          </a:xfrm>
        </p:spPr>
        <p:txBody>
          <a:bodyPr>
            <a:normAutofit/>
          </a:bodyPr>
          <a:lstStyle/>
          <a:p>
            <a:pPr lvl="0"/>
            <a:r>
              <a:rPr lang="uk-UA" sz="4000" dirty="0" smtClean="0">
                <a:solidFill>
                  <a:srgbClr val="FF0000"/>
                </a:solidFill>
              </a:rPr>
              <a:t>Мета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uk-UA" sz="3100" dirty="0" smtClean="0">
                <a:solidFill>
                  <a:srgbClr val="FF0000"/>
                </a:solidFill>
              </a:rPr>
              <a:t>:</a:t>
            </a:r>
            <a:r>
              <a:rPr lang="uk-UA" sz="3100" dirty="0" smtClean="0">
                <a:solidFill>
                  <a:schemeClr val="bg1"/>
                </a:solidFill>
              </a:rPr>
              <a:t> </a:t>
            </a:r>
            <a:r>
              <a:rPr lang="uk-UA" sz="3100" dirty="0" smtClean="0">
                <a:solidFill>
                  <a:schemeClr val="tx1"/>
                </a:solidFill>
              </a:rPr>
              <a:t>ознайомити з матеріалами для виготовлення підставки під горнятко; </a:t>
            </a:r>
            <a:br>
              <a:rPr lang="uk-UA" sz="3100" dirty="0" smtClean="0">
                <a:solidFill>
                  <a:schemeClr val="tx1"/>
                </a:solidFill>
              </a:rPr>
            </a:br>
            <a:r>
              <a:rPr lang="uk-UA" sz="3100" dirty="0" smtClean="0">
                <a:solidFill>
                  <a:schemeClr val="tx1"/>
                </a:solidFill>
              </a:rPr>
              <a:t>розвивати  уважність у роботі, творче мислення;</a:t>
            </a:r>
            <a:br>
              <a:rPr lang="uk-UA" sz="3100" dirty="0" smtClean="0">
                <a:solidFill>
                  <a:schemeClr val="tx1"/>
                </a:solidFill>
              </a:rPr>
            </a:br>
            <a:r>
              <a:rPr lang="uk-UA" sz="3100" dirty="0" smtClean="0">
                <a:solidFill>
                  <a:schemeClr val="tx1"/>
                </a:solidFill>
              </a:rPr>
              <a:t>виховувати  почуття відповідальності, естетичний смак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  <a:br>
              <a:rPr lang="uk-UA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98230"/>
            <a:ext cx="8358246" cy="78763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endParaRPr lang="ru-RU" sz="5400" b="0" dirty="0">
              <a:solidFill>
                <a:srgbClr val="FFFF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357430"/>
            <a:ext cx="7772400" cy="37862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endParaRPr lang="uk-UA" sz="3200" dirty="0" smtClean="0">
              <a:solidFill>
                <a:schemeClr val="bg1"/>
              </a:solidFill>
            </a:endParaRPr>
          </a:p>
          <a:p>
            <a:endParaRPr lang="uk-UA" sz="3200" dirty="0" smtClean="0">
              <a:solidFill>
                <a:schemeClr val="bg1"/>
              </a:solidFill>
            </a:endParaRPr>
          </a:p>
          <a:p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571479"/>
          <a:ext cx="8501122" cy="60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938"/>
                <a:gridCol w="4350184"/>
              </a:tblGrid>
              <a:tr h="752042">
                <a:tc>
                  <a:txBody>
                    <a:bodyPr/>
                    <a:lstStyle/>
                    <a:p>
                      <a:r>
                        <a:rPr lang="uk-UA" dirty="0" smtClean="0"/>
                        <a:t>Матеріали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Технології виготовлення виробу</a:t>
                      </a:r>
                      <a:endParaRPr lang="ru-RU" dirty="0"/>
                    </a:p>
                  </a:txBody>
                  <a:tcPr/>
                </a:tc>
              </a:tr>
              <a:tr h="1182150">
                <a:tc>
                  <a:txBody>
                    <a:bodyPr/>
                    <a:lstStyle/>
                    <a:p>
                      <a:pPr algn="l"/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Фанера </a:t>
                      </a:r>
                    </a:p>
                    <a:p>
                      <a:pPr algn="l"/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деревина 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Технологія обробки</a:t>
                      </a:r>
                      <a:r>
                        <a:rPr lang="uk-UA" baseline="0" dirty="0" smtClean="0"/>
                        <a:t> деревинних матеріалів</a:t>
                      </a:r>
                      <a:endParaRPr lang="ru-RU" dirty="0"/>
                    </a:p>
                  </a:txBody>
                  <a:tcPr/>
                </a:tc>
              </a:tr>
              <a:tr h="752042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тканина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Технологія обробки текстильних матеріалів (ручні, машинні шви).</a:t>
                      </a:r>
                      <a:endParaRPr lang="ru-RU" dirty="0"/>
                    </a:p>
                  </a:txBody>
                  <a:tcPr/>
                </a:tc>
              </a:tr>
              <a:tr h="752042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фетр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Технологія обробки нетканих матеріалів (ручні</a:t>
                      </a:r>
                      <a:r>
                        <a:rPr lang="uk-UA" baseline="0" dirty="0" smtClean="0"/>
                        <a:t> шви, аплікація)</a:t>
                      </a:r>
                      <a:endParaRPr lang="ru-RU" dirty="0"/>
                    </a:p>
                  </a:txBody>
                  <a:tcPr/>
                </a:tc>
              </a:tr>
              <a:tr h="752042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нитки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Технологія в</a:t>
                      </a:r>
                      <a:r>
                        <a:rPr lang="en-US" dirty="0" smtClean="0"/>
                        <a:t>’</a:t>
                      </a:r>
                      <a:r>
                        <a:rPr lang="uk-UA" dirty="0" err="1" smtClean="0"/>
                        <a:t>язання</a:t>
                      </a:r>
                      <a:r>
                        <a:rPr lang="uk-UA" dirty="0" smtClean="0"/>
                        <a:t> гачком.</a:t>
                      </a:r>
                      <a:endParaRPr lang="ru-RU" dirty="0"/>
                    </a:p>
                  </a:txBody>
                  <a:tcPr/>
                </a:tc>
              </a:tr>
              <a:tr h="827506">
                <a:tc>
                  <a:txBody>
                    <a:bodyPr/>
                    <a:lstStyle/>
                    <a:p>
                      <a:pPr algn="l"/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газетні трубочки</a:t>
                      </a:r>
                    </a:p>
                    <a:p>
                      <a:pPr algn="l"/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коркові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Техніки плетіння з газетних</a:t>
                      </a:r>
                      <a:r>
                        <a:rPr lang="uk-UA" baseline="0" dirty="0" smtClean="0"/>
                        <a:t> трубочок.</a:t>
                      </a:r>
                      <a:endParaRPr lang="ru-RU" dirty="0"/>
                    </a:p>
                  </a:txBody>
                  <a:tcPr/>
                </a:tc>
              </a:tr>
              <a:tr h="1064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коркові </a:t>
                      </a:r>
                      <a:endParaRPr lang="ru-RU" dirty="0" smtClean="0"/>
                    </a:p>
                    <a:p>
                      <a:r>
                        <a:rPr lang="uk-UA" dirty="0" smtClean="0"/>
                        <a:t>матеріали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Альтернативні техніки виготовлення виробів.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Вимоги до </a:t>
            </a:r>
            <a:r>
              <a:rPr lang="uk-UA" dirty="0" err="1" smtClean="0">
                <a:solidFill>
                  <a:srgbClr val="FFFF00"/>
                </a:solidFill>
              </a:rPr>
              <a:t>проєктованого</a:t>
            </a:r>
            <a:r>
              <a:rPr lang="uk-UA" dirty="0" smtClean="0">
                <a:solidFill>
                  <a:srgbClr val="FFFF00"/>
                </a:solidFill>
              </a:rPr>
              <a:t> виробу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 Виріб  має  витримувати значну температуру.</a:t>
            </a:r>
          </a:p>
          <a:p>
            <a:r>
              <a:rPr lang="uk-UA" dirty="0" smtClean="0"/>
              <a:t>2. Не пошкоджуватися від попадання вологи.</a:t>
            </a:r>
          </a:p>
          <a:p>
            <a:r>
              <a:rPr lang="uk-UA" dirty="0" smtClean="0"/>
              <a:t>3.Має бути безпечним у користуванні.</a:t>
            </a:r>
          </a:p>
          <a:p>
            <a:r>
              <a:rPr lang="uk-UA" dirty="0" smtClean="0"/>
              <a:t>4.Мати естетичний вигляд.</a:t>
            </a:r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53218"/>
            <a:ext cx="6357982" cy="1143000"/>
          </a:xfr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Моделі-аналоги    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¿ÑÐ´ÑÑÐ°Ð²ÐºÐ° Ð¿ÑÐ´ Ð³Ð¾ÑÐ½ÑÑÐºÐ¾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3714776" cy="2428892"/>
          </a:xfrm>
          <a:prstGeom prst="rect">
            <a:avLst/>
          </a:prstGeom>
          <a:noFill/>
        </p:spPr>
      </p:pic>
      <p:pic>
        <p:nvPicPr>
          <p:cNvPr id="102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500175"/>
            <a:ext cx="3429000" cy="2214578"/>
          </a:xfrm>
          <a:prstGeom prst="rect">
            <a:avLst/>
          </a:prstGeom>
          <a:noFill/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214818"/>
            <a:ext cx="3786214" cy="2357454"/>
          </a:xfrm>
          <a:prstGeom prst="rect">
            <a:avLst/>
          </a:prstGeom>
          <a:noFill/>
        </p:spPr>
      </p:pic>
      <p:pic>
        <p:nvPicPr>
          <p:cNvPr id="1032" name="Picture 8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4214818"/>
            <a:ext cx="4500594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4071966" cy="2781300"/>
          </a:xfrm>
          <a:prstGeom prst="rect">
            <a:avLst/>
          </a:prstGeom>
          <a:noFill/>
        </p:spPr>
      </p:pic>
      <p:pic>
        <p:nvPicPr>
          <p:cNvPr id="17412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57166"/>
            <a:ext cx="3143250" cy="2857520"/>
          </a:xfrm>
          <a:prstGeom prst="rect">
            <a:avLst/>
          </a:prstGeom>
          <a:noFill/>
        </p:spPr>
      </p:pic>
      <p:pic>
        <p:nvPicPr>
          <p:cNvPr id="17414" name="Picture 6" descr="Ð ÐµÐ·ÑÐ»ÑÑÐ°Ñ Ð¿Ð¾ÑÑÐºÑ Ð·Ð¾Ð±ÑÐ°Ð¶ÐµÐ½Ñ Ð·Ð° Ð·Ð°Ð¿Ð¸ÑÐ¾Ð¼ &quot;Ð¿ÑÐ´ÑÑÐ°Ð²ÐºÐ° Ð¿ÑÐ´ Ð³Ð¾ÑÐ½ÑÑÐºÐ¾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714752"/>
            <a:ext cx="3786214" cy="2571768"/>
          </a:xfrm>
          <a:prstGeom prst="rect">
            <a:avLst/>
          </a:prstGeom>
          <a:noFill/>
        </p:spPr>
      </p:pic>
      <p:pic>
        <p:nvPicPr>
          <p:cNvPr id="17416" name="Picture 8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3571876"/>
            <a:ext cx="3848100" cy="2776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Ð ÐµÐ·ÑÐ»ÑÑÐ°Ñ Ð¿Ð¾ÑÑÐºÑ Ð·Ð¾Ð±ÑÐ°Ð¶ÐµÐ½Ñ Ð·Ð° Ð·Ð°Ð¿Ð¸ÑÐ¾Ð¼ &quot;Ð¿ÑÐ´ÑÑÐ°Ð²ÐºÐ° Ð¿ÑÐ´ Ð³Ð¾ÑÐ½ÑÑÐºÐ¾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4500594" cy="2571768"/>
          </a:xfrm>
          <a:prstGeom prst="rect">
            <a:avLst/>
          </a:prstGeom>
          <a:noFill/>
        </p:spPr>
      </p:pic>
      <p:sp>
        <p:nvSpPr>
          <p:cNvPr id="19460" name="AutoShape 4" descr="ÐÐ¾Ð²âÑÐ·Ð°Ð½Ðµ Ð·Ð¾Ð±ÑÐ°Ð¶ÐµÐ½Ð½Ñ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9462" name="AutoShape 6" descr="ÐÐ¾Ð²âÑÐ·Ð°Ð½Ðµ Ð·Ð¾Ð±ÑÐ°Ð¶ÐµÐ½Ð½Ñ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9464" name="AutoShape 8" descr="ÐÐ¾Ð²âÑÐ·Ð°Ð½Ðµ Ð·Ð¾Ð±ÑÐ°Ð¶ÐµÐ½Ð½Ñ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9466" name="Picture 10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86124"/>
            <a:ext cx="4643470" cy="2786082"/>
          </a:xfrm>
          <a:prstGeom prst="rect">
            <a:avLst/>
          </a:prstGeom>
          <a:noFill/>
        </p:spPr>
      </p:pic>
      <p:pic>
        <p:nvPicPr>
          <p:cNvPr id="19468" name="Picture 1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928670"/>
            <a:ext cx="3429024" cy="418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00042"/>
            <a:ext cx="2786082" cy="2286016"/>
          </a:xfrm>
          <a:prstGeom prst="rect">
            <a:avLst/>
          </a:prstGeom>
          <a:noFill/>
        </p:spPr>
      </p:pic>
      <p:pic>
        <p:nvPicPr>
          <p:cNvPr id="20484" name="Picture 4" descr="Ð ÐµÐ·ÑÐ»ÑÑÐ°Ñ Ð¿Ð¾ÑÑÐºÑ Ð·Ð¾Ð±ÑÐ°Ð¶ÐµÐ½Ñ Ð·Ð° Ð·Ð°Ð¿Ð¸ÑÐ¾Ð¼ &quot;Ð¿ÑÐ´ÑÑÐ°Ð²ÐºÐ° Ð¿ÑÐ´ Ð³Ð¾ÑÐ½ÑÑÐºÐ¾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71810"/>
            <a:ext cx="2928958" cy="3171808"/>
          </a:xfrm>
          <a:prstGeom prst="rect">
            <a:avLst/>
          </a:prstGeom>
          <a:noFill/>
        </p:spPr>
      </p:pic>
      <p:pic>
        <p:nvPicPr>
          <p:cNvPr id="20486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28604"/>
            <a:ext cx="3810000" cy="2571751"/>
          </a:xfrm>
          <a:prstGeom prst="rect">
            <a:avLst/>
          </a:prstGeom>
          <a:noFill/>
        </p:spPr>
      </p:pic>
      <p:pic>
        <p:nvPicPr>
          <p:cNvPr id="20488" name="Picture 8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143248"/>
            <a:ext cx="3810000" cy="3124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270</TotalTime>
  <Words>169</Words>
  <Application>Microsoft Office PowerPoint</Application>
  <PresentationFormat>Экран (4:3)</PresentationFormat>
  <Paragraphs>37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Литейная</vt:lpstr>
      <vt:lpstr>Моделі-аналоги. Вимоги до проєктованого виробу. Створення малюнка підставки під горнятко з використанням методу біоформ. Добір технології виготовлення виробу, матеріалів та інструментів</vt:lpstr>
      <vt:lpstr>Мета : ознайомити з матеріалами для виготовлення підставки під горнятко;  розвивати  уважність у роботі, творче мислення; виховувати  почуття відповідальності, естетичний смак. </vt:lpstr>
      <vt:lpstr>Слайд 3</vt:lpstr>
      <vt:lpstr>Вимоги до проєктованого виробу</vt:lpstr>
      <vt:lpstr>Моделі-аналоги    </vt:lpstr>
      <vt:lpstr>Слайд 6</vt:lpstr>
      <vt:lpstr>Слайд 7</vt:lpstr>
      <vt:lpstr>Слайд 8</vt:lpstr>
      <vt:lpstr>Слайд 9</vt:lpstr>
      <vt:lpstr>Підставка з газетних трубочок</vt:lpstr>
      <vt:lpstr>Практична робота</vt:lpstr>
      <vt:lpstr>Домашнє завдання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трудоо</dc:title>
  <dc:creator>User</dc:creator>
  <cp:lastModifiedBy>Валентина Капуста</cp:lastModifiedBy>
  <cp:revision>32</cp:revision>
  <dcterms:created xsi:type="dcterms:W3CDTF">2018-08-10T16:02:29Z</dcterms:created>
  <dcterms:modified xsi:type="dcterms:W3CDTF">2022-04-19T20:40:21Z</dcterms:modified>
</cp:coreProperties>
</file>