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1" r:id="rId6"/>
    <p:sldId id="262" r:id="rId7"/>
    <p:sldId id="263" r:id="rId8"/>
    <p:sldId id="264" r:id="rId9"/>
    <p:sldId id="274" r:id="rId10"/>
    <p:sldId id="265" r:id="rId11"/>
    <p:sldId id="267" r:id="rId12"/>
    <p:sldId id="268" r:id="rId13"/>
    <p:sldId id="25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48"/>
    <a:srgbClr val="FFFF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DA173-A30E-4D81-8E7B-87AC9C267491}" type="doc">
      <dgm:prSet loTypeId="urn:microsoft.com/office/officeart/2005/8/layout/radial6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FA0039DE-6849-4297-9F8C-5DFFEB9A919B}">
      <dgm:prSet phldrT="[Текст]"/>
      <dgm:spPr/>
      <dgm:t>
        <a:bodyPr/>
        <a:lstStyle/>
        <a:p>
          <a:r>
            <a:rPr lang="uk-U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rPr>
            <a:t>Олег</a:t>
          </a:r>
        </a:p>
        <a:p>
          <a:r>
            <a:rPr lang="uk-U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rPr>
            <a:t>Ольжич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tantia" pitchFamily="18" charset="0"/>
          </a:endParaRPr>
        </a:p>
      </dgm:t>
    </dgm:pt>
    <dgm:pt modelId="{2949D63A-28F1-416E-A3EB-1D2B0BB089F8}" type="parTrans" cxnId="{8E83CC75-EE93-4C49-A35E-E34C8495CDF0}">
      <dgm:prSet/>
      <dgm:spPr/>
      <dgm:t>
        <a:bodyPr/>
        <a:lstStyle/>
        <a:p>
          <a:endParaRPr lang="ru-RU"/>
        </a:p>
      </dgm:t>
    </dgm:pt>
    <dgm:pt modelId="{9B648A52-4B87-4A7E-B82D-9C56BF00C611}" type="sibTrans" cxnId="{8E83CC75-EE93-4C49-A35E-E34C8495CDF0}">
      <dgm:prSet/>
      <dgm:spPr/>
      <dgm:t>
        <a:bodyPr/>
        <a:lstStyle/>
        <a:p>
          <a:endParaRPr lang="ru-RU"/>
        </a:p>
      </dgm:t>
    </dgm:pt>
    <dgm:pt modelId="{9F702481-2FB0-4C10-B08B-2E46DFCBE575}">
      <dgm:prSet phldrT="[Текст]" custT="1"/>
      <dgm:spPr/>
      <dgm:t>
        <a:bodyPr/>
        <a:lstStyle/>
        <a:p>
          <a:r>
            <a:rPr lang="uk-UA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патріот</a:t>
          </a:r>
          <a:endParaRPr lang="ru-RU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D15EA0F5-5ED8-4751-9378-1F1361CFEA8A}" type="parTrans" cxnId="{772B53C7-586D-4A7C-B4CE-0F7D5E16D11F}">
      <dgm:prSet/>
      <dgm:spPr/>
      <dgm:t>
        <a:bodyPr/>
        <a:lstStyle/>
        <a:p>
          <a:endParaRPr lang="ru-RU"/>
        </a:p>
      </dgm:t>
    </dgm:pt>
    <dgm:pt modelId="{1E17A802-B544-4899-926F-E2D168123585}" type="sibTrans" cxnId="{772B53C7-586D-4A7C-B4CE-0F7D5E16D11F}">
      <dgm:prSet/>
      <dgm:spPr/>
      <dgm:t>
        <a:bodyPr/>
        <a:lstStyle/>
        <a:p>
          <a:endParaRPr lang="ru-RU"/>
        </a:p>
      </dgm:t>
    </dgm:pt>
    <dgm:pt modelId="{10DCC265-AF06-43AF-907E-762AEB934729}">
      <dgm:prSet phldrT="[Текст]" custT="1"/>
      <dgm:spPr/>
      <dgm:t>
        <a:bodyPr/>
        <a:lstStyle/>
        <a:p>
          <a:r>
            <a:rPr lang="uk-UA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оптиміст</a:t>
          </a:r>
          <a:endParaRPr lang="ru-RU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F946655D-E574-4AD0-9AAB-1B0C45BB35B2}" type="parTrans" cxnId="{D934167E-4547-4B91-A9A8-1A6B9AB91DE2}">
      <dgm:prSet/>
      <dgm:spPr/>
      <dgm:t>
        <a:bodyPr/>
        <a:lstStyle/>
        <a:p>
          <a:endParaRPr lang="ru-RU"/>
        </a:p>
      </dgm:t>
    </dgm:pt>
    <dgm:pt modelId="{4BC1761A-F3A7-483A-8784-5D75E0B1AFD0}" type="sibTrans" cxnId="{D934167E-4547-4B91-A9A8-1A6B9AB91DE2}">
      <dgm:prSet/>
      <dgm:spPr/>
      <dgm:t>
        <a:bodyPr/>
        <a:lstStyle/>
        <a:p>
          <a:endParaRPr lang="ru-RU"/>
        </a:p>
      </dgm:t>
    </dgm:pt>
    <dgm:pt modelId="{AC063243-8C64-4944-8E3C-71BB93D3BA69}">
      <dgm:prSet phldrT="[Текст]"/>
      <dgm:spPr/>
      <dgm:t>
        <a:bodyPr/>
        <a:lstStyle/>
        <a:p>
          <a:r>
            <a:rPr lang="uk-U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діяльний,</a:t>
          </a:r>
        </a:p>
        <a:p>
          <a:r>
            <a:rPr lang="uk-U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мужній</a:t>
          </a:r>
          <a:endParaRPr lang="ru-RU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2A0DD606-F6D8-4568-AC21-9B5CDC7310E7}" type="parTrans" cxnId="{2C55937A-926A-4BEB-A552-D437D1509ADE}">
      <dgm:prSet/>
      <dgm:spPr/>
      <dgm:t>
        <a:bodyPr/>
        <a:lstStyle/>
        <a:p>
          <a:endParaRPr lang="ru-RU"/>
        </a:p>
      </dgm:t>
    </dgm:pt>
    <dgm:pt modelId="{2723C344-4D91-45D5-8F2A-B0241227437E}" type="sibTrans" cxnId="{2C55937A-926A-4BEB-A552-D437D1509ADE}">
      <dgm:prSet/>
      <dgm:spPr/>
      <dgm:t>
        <a:bodyPr/>
        <a:lstStyle/>
        <a:p>
          <a:endParaRPr lang="ru-RU"/>
        </a:p>
      </dgm:t>
    </dgm:pt>
    <dgm:pt modelId="{89D7C358-ECA7-479F-BF07-2B3B56DF40D1}">
      <dgm:prSet phldrT="[Текст]" custT="1"/>
      <dgm:spPr/>
      <dgm:t>
        <a:bodyPr/>
        <a:lstStyle/>
        <a:p>
          <a:r>
            <a:rPr lang="uk-UA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інтелектуал</a:t>
          </a:r>
          <a:endParaRPr lang="ru-RU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C09B54E5-71E9-4CBA-A992-7CC030E6FCCF}" type="parTrans" cxnId="{147629A3-0A7B-4FE1-9D65-93123D88D512}">
      <dgm:prSet/>
      <dgm:spPr/>
      <dgm:t>
        <a:bodyPr/>
        <a:lstStyle/>
        <a:p>
          <a:endParaRPr lang="ru-RU"/>
        </a:p>
      </dgm:t>
    </dgm:pt>
    <dgm:pt modelId="{3FACCA30-DB98-4842-A8F1-CC9DF5E348D2}" type="sibTrans" cxnId="{147629A3-0A7B-4FE1-9D65-93123D88D512}">
      <dgm:prSet/>
      <dgm:spPr/>
      <dgm:t>
        <a:bodyPr/>
        <a:lstStyle/>
        <a:p>
          <a:endParaRPr lang="ru-RU"/>
        </a:p>
      </dgm:t>
    </dgm:pt>
    <dgm:pt modelId="{C2E189CA-B98C-46E8-A6EA-4AFFB070AD09}" type="pres">
      <dgm:prSet presAssocID="{7A7DA173-A30E-4D81-8E7B-87AC9C26749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C4866C9-4A19-4BA6-9F4A-DF1DAA41546F}" type="pres">
      <dgm:prSet presAssocID="{FA0039DE-6849-4297-9F8C-5DFFEB9A919B}" presName="centerShape" presStyleLbl="node0" presStyleIdx="0" presStyleCnt="1" custScaleX="104269"/>
      <dgm:spPr/>
      <dgm:t>
        <a:bodyPr/>
        <a:lstStyle/>
        <a:p>
          <a:endParaRPr lang="ru-RU"/>
        </a:p>
      </dgm:t>
    </dgm:pt>
    <dgm:pt modelId="{610DBC06-15FA-4C70-B0E7-AC52D2AB88DF}" type="pres">
      <dgm:prSet presAssocID="{9F702481-2FB0-4C10-B08B-2E46DFCBE575}" presName="node" presStyleLbl="node1" presStyleIdx="0" presStyleCnt="4" custScaleX="18535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EF3FCBF-0981-4BDE-ADF2-321426BD3690}" type="pres">
      <dgm:prSet presAssocID="{9F702481-2FB0-4C10-B08B-2E46DFCBE575}" presName="dummy" presStyleCnt="0"/>
      <dgm:spPr/>
    </dgm:pt>
    <dgm:pt modelId="{F304E7A4-D57A-4C61-9BCA-4960E984E374}" type="pres">
      <dgm:prSet presAssocID="{1E17A802-B544-4899-926F-E2D168123585}" presName="sibTrans" presStyleLbl="sibTrans2D1" presStyleIdx="0" presStyleCnt="4"/>
      <dgm:spPr/>
      <dgm:t>
        <a:bodyPr/>
        <a:lstStyle/>
        <a:p>
          <a:endParaRPr lang="ru-RU"/>
        </a:p>
      </dgm:t>
    </dgm:pt>
    <dgm:pt modelId="{D6134E94-DA5E-45C8-B906-2EB96CE3CC8C}" type="pres">
      <dgm:prSet presAssocID="{10DCC265-AF06-43AF-907E-762AEB934729}" presName="node" presStyleLbl="node1" presStyleIdx="1" presStyleCnt="4" custScaleX="1660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D8E162-73C9-499C-929F-937A3B6D36DD}" type="pres">
      <dgm:prSet presAssocID="{10DCC265-AF06-43AF-907E-762AEB934729}" presName="dummy" presStyleCnt="0"/>
      <dgm:spPr/>
    </dgm:pt>
    <dgm:pt modelId="{5B621D5C-A23A-45D7-A918-E8D5BD6A37C1}" type="pres">
      <dgm:prSet presAssocID="{4BC1761A-F3A7-483A-8784-5D75E0B1AFD0}" presName="sibTrans" presStyleLbl="sibTrans2D1" presStyleIdx="1" presStyleCnt="4"/>
      <dgm:spPr/>
      <dgm:t>
        <a:bodyPr/>
        <a:lstStyle/>
        <a:p>
          <a:endParaRPr lang="ru-RU"/>
        </a:p>
      </dgm:t>
    </dgm:pt>
    <dgm:pt modelId="{183995F4-CBB6-4D0C-B047-083B8840BC8B}" type="pres">
      <dgm:prSet presAssocID="{AC063243-8C64-4944-8E3C-71BB93D3BA69}" presName="node" presStyleLbl="node1" presStyleIdx="2" presStyleCnt="4" custScaleX="1807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6A1BF0-BB12-4D3E-8016-8CF72BCE4FCB}" type="pres">
      <dgm:prSet presAssocID="{AC063243-8C64-4944-8E3C-71BB93D3BA69}" presName="dummy" presStyleCnt="0"/>
      <dgm:spPr/>
    </dgm:pt>
    <dgm:pt modelId="{E4B0BC22-1B27-4E57-82D2-7DB5D9137CB7}" type="pres">
      <dgm:prSet presAssocID="{2723C344-4D91-45D5-8F2A-B0241227437E}" presName="sibTrans" presStyleLbl="sibTrans2D1" presStyleIdx="2" presStyleCnt="4"/>
      <dgm:spPr/>
      <dgm:t>
        <a:bodyPr/>
        <a:lstStyle/>
        <a:p>
          <a:endParaRPr lang="ru-RU"/>
        </a:p>
      </dgm:t>
    </dgm:pt>
    <dgm:pt modelId="{F5889058-1098-446E-9AB4-E80DA83D212F}" type="pres">
      <dgm:prSet presAssocID="{89D7C358-ECA7-479F-BF07-2B3B56DF40D1}" presName="node" presStyleLbl="node1" presStyleIdx="3" presStyleCnt="4" custScaleX="17274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638AA8-CEAB-4056-B7E2-2E30B9A00222}" type="pres">
      <dgm:prSet presAssocID="{89D7C358-ECA7-479F-BF07-2B3B56DF40D1}" presName="dummy" presStyleCnt="0"/>
      <dgm:spPr/>
    </dgm:pt>
    <dgm:pt modelId="{41AB5C78-1E21-456A-BE75-DA6D479F004F}" type="pres">
      <dgm:prSet presAssocID="{3FACCA30-DB98-4842-A8F1-CC9DF5E348D2}" presName="sibTrans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8E83CC75-EE93-4C49-A35E-E34C8495CDF0}" srcId="{7A7DA173-A30E-4D81-8E7B-87AC9C267491}" destId="{FA0039DE-6849-4297-9F8C-5DFFEB9A919B}" srcOrd="0" destOrd="0" parTransId="{2949D63A-28F1-416E-A3EB-1D2B0BB089F8}" sibTransId="{9B648A52-4B87-4A7E-B82D-9C56BF00C611}"/>
    <dgm:cxn modelId="{1576C42F-D61E-4B4A-AB19-01975870D5E5}" type="presOf" srcId="{2723C344-4D91-45D5-8F2A-B0241227437E}" destId="{E4B0BC22-1B27-4E57-82D2-7DB5D9137CB7}" srcOrd="0" destOrd="0" presId="urn:microsoft.com/office/officeart/2005/8/layout/radial6"/>
    <dgm:cxn modelId="{65BCE455-EC24-4163-97EF-A9E313D060C9}" type="presOf" srcId="{FA0039DE-6849-4297-9F8C-5DFFEB9A919B}" destId="{4C4866C9-4A19-4BA6-9F4A-DF1DAA41546F}" srcOrd="0" destOrd="0" presId="urn:microsoft.com/office/officeart/2005/8/layout/radial6"/>
    <dgm:cxn modelId="{790304C2-D243-4367-8B24-5BE5F67726B6}" type="presOf" srcId="{7A7DA173-A30E-4D81-8E7B-87AC9C267491}" destId="{C2E189CA-B98C-46E8-A6EA-4AFFB070AD09}" srcOrd="0" destOrd="0" presId="urn:microsoft.com/office/officeart/2005/8/layout/radial6"/>
    <dgm:cxn modelId="{147629A3-0A7B-4FE1-9D65-93123D88D512}" srcId="{FA0039DE-6849-4297-9F8C-5DFFEB9A919B}" destId="{89D7C358-ECA7-479F-BF07-2B3B56DF40D1}" srcOrd="3" destOrd="0" parTransId="{C09B54E5-71E9-4CBA-A992-7CC030E6FCCF}" sibTransId="{3FACCA30-DB98-4842-A8F1-CC9DF5E348D2}"/>
    <dgm:cxn modelId="{BD6CE4A7-3970-476C-B64A-DCE10E57F37E}" type="presOf" srcId="{89D7C358-ECA7-479F-BF07-2B3B56DF40D1}" destId="{F5889058-1098-446E-9AB4-E80DA83D212F}" srcOrd="0" destOrd="0" presId="urn:microsoft.com/office/officeart/2005/8/layout/radial6"/>
    <dgm:cxn modelId="{A3B3D650-6BB4-49DE-B92B-A0D94B6FCB81}" type="presOf" srcId="{AC063243-8C64-4944-8E3C-71BB93D3BA69}" destId="{183995F4-CBB6-4D0C-B047-083B8840BC8B}" srcOrd="0" destOrd="0" presId="urn:microsoft.com/office/officeart/2005/8/layout/radial6"/>
    <dgm:cxn modelId="{A4B9AB6B-2220-48E9-A313-B2395903F087}" type="presOf" srcId="{3FACCA30-DB98-4842-A8F1-CC9DF5E348D2}" destId="{41AB5C78-1E21-456A-BE75-DA6D479F004F}" srcOrd="0" destOrd="0" presId="urn:microsoft.com/office/officeart/2005/8/layout/radial6"/>
    <dgm:cxn modelId="{6F6E18FA-438E-499B-AC04-09214C7103A7}" type="presOf" srcId="{1E17A802-B544-4899-926F-E2D168123585}" destId="{F304E7A4-D57A-4C61-9BCA-4960E984E374}" srcOrd="0" destOrd="0" presId="urn:microsoft.com/office/officeart/2005/8/layout/radial6"/>
    <dgm:cxn modelId="{D934167E-4547-4B91-A9A8-1A6B9AB91DE2}" srcId="{FA0039DE-6849-4297-9F8C-5DFFEB9A919B}" destId="{10DCC265-AF06-43AF-907E-762AEB934729}" srcOrd="1" destOrd="0" parTransId="{F946655D-E574-4AD0-9AAB-1B0C45BB35B2}" sibTransId="{4BC1761A-F3A7-483A-8784-5D75E0B1AFD0}"/>
    <dgm:cxn modelId="{772B53C7-586D-4A7C-B4CE-0F7D5E16D11F}" srcId="{FA0039DE-6849-4297-9F8C-5DFFEB9A919B}" destId="{9F702481-2FB0-4C10-B08B-2E46DFCBE575}" srcOrd="0" destOrd="0" parTransId="{D15EA0F5-5ED8-4751-9378-1F1361CFEA8A}" sibTransId="{1E17A802-B544-4899-926F-E2D168123585}"/>
    <dgm:cxn modelId="{78E2A3EF-3EDD-42FA-AB96-CF7B0B1D04D3}" type="presOf" srcId="{9F702481-2FB0-4C10-B08B-2E46DFCBE575}" destId="{610DBC06-15FA-4C70-B0E7-AC52D2AB88DF}" srcOrd="0" destOrd="0" presId="urn:microsoft.com/office/officeart/2005/8/layout/radial6"/>
    <dgm:cxn modelId="{2C55937A-926A-4BEB-A552-D437D1509ADE}" srcId="{FA0039DE-6849-4297-9F8C-5DFFEB9A919B}" destId="{AC063243-8C64-4944-8E3C-71BB93D3BA69}" srcOrd="2" destOrd="0" parTransId="{2A0DD606-F6D8-4568-AC21-9B5CDC7310E7}" sibTransId="{2723C344-4D91-45D5-8F2A-B0241227437E}"/>
    <dgm:cxn modelId="{E100FF95-3B07-4B6A-9C13-7A93A6617E58}" type="presOf" srcId="{10DCC265-AF06-43AF-907E-762AEB934729}" destId="{D6134E94-DA5E-45C8-B906-2EB96CE3CC8C}" srcOrd="0" destOrd="0" presId="urn:microsoft.com/office/officeart/2005/8/layout/radial6"/>
    <dgm:cxn modelId="{69CA3BBC-F69B-46DE-9AFF-DE9E06C4C505}" type="presOf" srcId="{4BC1761A-F3A7-483A-8784-5D75E0B1AFD0}" destId="{5B621D5C-A23A-45D7-A918-E8D5BD6A37C1}" srcOrd="0" destOrd="0" presId="urn:microsoft.com/office/officeart/2005/8/layout/radial6"/>
    <dgm:cxn modelId="{3FEB14B5-2A1F-4F1C-91F7-4CA6D6B79694}" type="presParOf" srcId="{C2E189CA-B98C-46E8-A6EA-4AFFB070AD09}" destId="{4C4866C9-4A19-4BA6-9F4A-DF1DAA41546F}" srcOrd="0" destOrd="0" presId="urn:microsoft.com/office/officeart/2005/8/layout/radial6"/>
    <dgm:cxn modelId="{9881162F-EBE2-42DE-8667-2CE8F77FB698}" type="presParOf" srcId="{C2E189CA-B98C-46E8-A6EA-4AFFB070AD09}" destId="{610DBC06-15FA-4C70-B0E7-AC52D2AB88DF}" srcOrd="1" destOrd="0" presId="urn:microsoft.com/office/officeart/2005/8/layout/radial6"/>
    <dgm:cxn modelId="{04176A52-6314-4183-A229-3C1263113FEB}" type="presParOf" srcId="{C2E189CA-B98C-46E8-A6EA-4AFFB070AD09}" destId="{BEF3FCBF-0981-4BDE-ADF2-321426BD3690}" srcOrd="2" destOrd="0" presId="urn:microsoft.com/office/officeart/2005/8/layout/radial6"/>
    <dgm:cxn modelId="{1FA67E1D-1C3B-4E2E-B8ED-2F1C1A857EC3}" type="presParOf" srcId="{C2E189CA-B98C-46E8-A6EA-4AFFB070AD09}" destId="{F304E7A4-D57A-4C61-9BCA-4960E984E374}" srcOrd="3" destOrd="0" presId="urn:microsoft.com/office/officeart/2005/8/layout/radial6"/>
    <dgm:cxn modelId="{1771B09D-08A3-43F0-AA16-0A5A4B0E38F1}" type="presParOf" srcId="{C2E189CA-B98C-46E8-A6EA-4AFFB070AD09}" destId="{D6134E94-DA5E-45C8-B906-2EB96CE3CC8C}" srcOrd="4" destOrd="0" presId="urn:microsoft.com/office/officeart/2005/8/layout/radial6"/>
    <dgm:cxn modelId="{620FAB8D-0FB7-45B0-AE93-D6B4513E98AD}" type="presParOf" srcId="{C2E189CA-B98C-46E8-A6EA-4AFFB070AD09}" destId="{E9D8E162-73C9-499C-929F-937A3B6D36DD}" srcOrd="5" destOrd="0" presId="urn:microsoft.com/office/officeart/2005/8/layout/radial6"/>
    <dgm:cxn modelId="{80844154-0058-4FA6-B187-872C3588CDD7}" type="presParOf" srcId="{C2E189CA-B98C-46E8-A6EA-4AFFB070AD09}" destId="{5B621D5C-A23A-45D7-A918-E8D5BD6A37C1}" srcOrd="6" destOrd="0" presId="urn:microsoft.com/office/officeart/2005/8/layout/radial6"/>
    <dgm:cxn modelId="{57EA4995-6997-41B8-82C2-AF8A6C827155}" type="presParOf" srcId="{C2E189CA-B98C-46E8-A6EA-4AFFB070AD09}" destId="{183995F4-CBB6-4D0C-B047-083B8840BC8B}" srcOrd="7" destOrd="0" presId="urn:microsoft.com/office/officeart/2005/8/layout/radial6"/>
    <dgm:cxn modelId="{E1356797-BDCA-4652-AC5E-32D22E1B1AA1}" type="presParOf" srcId="{C2E189CA-B98C-46E8-A6EA-4AFFB070AD09}" destId="{116A1BF0-BB12-4D3E-8016-8CF72BCE4FCB}" srcOrd="8" destOrd="0" presId="urn:microsoft.com/office/officeart/2005/8/layout/radial6"/>
    <dgm:cxn modelId="{4C3DF914-9EB5-448C-9752-831D22D42BDE}" type="presParOf" srcId="{C2E189CA-B98C-46E8-A6EA-4AFFB070AD09}" destId="{E4B0BC22-1B27-4E57-82D2-7DB5D9137CB7}" srcOrd="9" destOrd="0" presId="urn:microsoft.com/office/officeart/2005/8/layout/radial6"/>
    <dgm:cxn modelId="{7A3AE040-5EDD-4FCE-BE0F-53A492B9F023}" type="presParOf" srcId="{C2E189CA-B98C-46E8-A6EA-4AFFB070AD09}" destId="{F5889058-1098-446E-9AB4-E80DA83D212F}" srcOrd="10" destOrd="0" presId="urn:microsoft.com/office/officeart/2005/8/layout/radial6"/>
    <dgm:cxn modelId="{A2E73A52-1486-47F1-8805-DCB7E50ABA09}" type="presParOf" srcId="{C2E189CA-B98C-46E8-A6EA-4AFFB070AD09}" destId="{E6638AA8-CEAB-4056-B7E2-2E30B9A00222}" srcOrd="11" destOrd="0" presId="urn:microsoft.com/office/officeart/2005/8/layout/radial6"/>
    <dgm:cxn modelId="{4403E103-00C6-4622-9CA4-CCB5AD726AAA}" type="presParOf" srcId="{C2E189CA-B98C-46E8-A6EA-4AFFB070AD09}" destId="{41AB5C78-1E21-456A-BE75-DA6D479F004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B5C78-1E21-456A-BE75-DA6D479F004F}">
      <dsp:nvSpPr>
        <dsp:cNvPr id="0" name=""/>
        <dsp:cNvSpPr/>
      </dsp:nvSpPr>
      <dsp:spPr>
        <a:xfrm>
          <a:off x="2283337" y="596943"/>
          <a:ext cx="3992067" cy="3992067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0BC22-1B27-4E57-82D2-7DB5D9137CB7}">
      <dsp:nvSpPr>
        <dsp:cNvPr id="0" name=""/>
        <dsp:cNvSpPr/>
      </dsp:nvSpPr>
      <dsp:spPr>
        <a:xfrm>
          <a:off x="2283337" y="596943"/>
          <a:ext cx="3992067" cy="3992067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21D5C-A23A-45D7-A918-E8D5BD6A37C1}">
      <dsp:nvSpPr>
        <dsp:cNvPr id="0" name=""/>
        <dsp:cNvSpPr/>
      </dsp:nvSpPr>
      <dsp:spPr>
        <a:xfrm>
          <a:off x="2283337" y="596943"/>
          <a:ext cx="3992067" cy="3992067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4E7A4-D57A-4C61-9BCA-4960E984E374}">
      <dsp:nvSpPr>
        <dsp:cNvPr id="0" name=""/>
        <dsp:cNvSpPr/>
      </dsp:nvSpPr>
      <dsp:spPr>
        <a:xfrm>
          <a:off x="2283337" y="596943"/>
          <a:ext cx="3992067" cy="3992067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866C9-4A19-4BA6-9F4A-DF1DAA41546F}">
      <dsp:nvSpPr>
        <dsp:cNvPr id="0" name=""/>
        <dsp:cNvSpPr/>
      </dsp:nvSpPr>
      <dsp:spPr>
        <a:xfrm>
          <a:off x="3321250" y="1674084"/>
          <a:ext cx="1916240" cy="18377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rPr>
            <a:t>Олег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rPr>
            <a:t>Ольжич</a:t>
          </a:r>
          <a:endParaRPr lang="ru-RU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tantia" pitchFamily="18" charset="0"/>
          </a:endParaRPr>
        </a:p>
      </dsp:txBody>
      <dsp:txXfrm>
        <a:off x="3601877" y="1943221"/>
        <a:ext cx="1354986" cy="1299511"/>
      </dsp:txXfrm>
    </dsp:sp>
    <dsp:sp modelId="{610DBC06-15FA-4C70-B0E7-AC52D2AB88DF}">
      <dsp:nvSpPr>
        <dsp:cNvPr id="0" name=""/>
        <dsp:cNvSpPr/>
      </dsp:nvSpPr>
      <dsp:spPr>
        <a:xfrm>
          <a:off x="3087140" y="30"/>
          <a:ext cx="2384460" cy="12864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патріот</a:t>
          </a:r>
          <a:endParaRPr lang="ru-RU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3436336" y="188426"/>
        <a:ext cx="1686068" cy="909657"/>
      </dsp:txXfrm>
    </dsp:sp>
    <dsp:sp modelId="{D6134E94-DA5E-45C8-B906-2EB96CE3CC8C}">
      <dsp:nvSpPr>
        <dsp:cNvPr id="0" name=""/>
        <dsp:cNvSpPr/>
      </dsp:nvSpPr>
      <dsp:spPr>
        <a:xfrm>
          <a:off x="5161332" y="1949752"/>
          <a:ext cx="2135519" cy="1286449"/>
        </a:xfrm>
        <a:prstGeom prst="ellips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оптиміст</a:t>
          </a:r>
          <a:endParaRPr lang="ru-RU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5474072" y="2138148"/>
        <a:ext cx="1510039" cy="909657"/>
      </dsp:txXfrm>
    </dsp:sp>
    <dsp:sp modelId="{183995F4-CBB6-4D0C-B047-083B8840BC8B}">
      <dsp:nvSpPr>
        <dsp:cNvPr id="0" name=""/>
        <dsp:cNvSpPr/>
      </dsp:nvSpPr>
      <dsp:spPr>
        <a:xfrm>
          <a:off x="3116600" y="3899473"/>
          <a:ext cx="2325541" cy="1286449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діяльний,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мужній</a:t>
          </a:r>
          <a:endParaRPr lang="ru-RU" sz="2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3457168" y="4087869"/>
        <a:ext cx="1644405" cy="909657"/>
      </dsp:txXfrm>
    </dsp:sp>
    <dsp:sp modelId="{F5889058-1098-446E-9AB4-E80DA83D212F}">
      <dsp:nvSpPr>
        <dsp:cNvPr id="0" name=""/>
        <dsp:cNvSpPr/>
      </dsp:nvSpPr>
      <dsp:spPr>
        <a:xfrm>
          <a:off x="1218497" y="1949752"/>
          <a:ext cx="2222303" cy="1286449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інтелектуал</a:t>
          </a:r>
          <a:endParaRPr lang="ru-RU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1543946" y="2138148"/>
        <a:ext cx="1571405" cy="909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31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36868" y="391886"/>
            <a:ext cx="4699171" cy="5577840"/>
          </a:xfrm>
        </p:spPr>
        <p:txBody>
          <a:bodyPr>
            <a:noAutofit/>
          </a:bodyPr>
          <a:lstStyle/>
          <a:p>
            <a:r>
              <a:rPr lang="ru-RU" sz="4000" b="1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Тема: 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Олег </a:t>
            </a:r>
            <a:r>
              <a:rPr lang="ru-RU" sz="4000" b="1" i="1" dirty="0" err="1" smtClean="0">
                <a:latin typeface="Times New Roman" pitchFamily="18" charset="0"/>
                <a:cs typeface="Times New Roman" pitchFamily="18" charset="0"/>
              </a:rPr>
              <a:t>Ольжич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ru-RU" sz="4000" b="1" i="1" dirty="0" err="1" smtClean="0">
                <a:latin typeface="Times New Roman" pitchFamily="18" charset="0"/>
                <a:cs typeface="Times New Roman" pitchFamily="18" charset="0"/>
              </a:rPr>
              <a:t>Кандиба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) – поет </a:t>
            </a:r>
            <a:r>
              <a:rPr lang="ru-RU" sz="4000" b="1" i="1" dirty="0" err="1" smtClean="0">
                <a:latin typeface="Times New Roman" pitchFamily="18" charset="0"/>
                <a:cs typeface="Times New Roman" pitchFamily="18" charset="0"/>
              </a:rPr>
              <a:t>національного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i="1" dirty="0" err="1" smtClean="0">
                <a:latin typeface="Times New Roman" pitchFamily="18" charset="0"/>
                <a:cs typeface="Times New Roman" pitchFamily="18" charset="0"/>
              </a:rPr>
              <a:t>героїзму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. Проблема </a:t>
            </a:r>
            <a:r>
              <a:rPr lang="ru-RU" sz="4000" b="1" i="1" dirty="0" err="1" smtClean="0">
                <a:latin typeface="Times New Roman" pitchFamily="18" charset="0"/>
                <a:cs typeface="Times New Roman" pitchFamily="18" charset="0"/>
              </a:rPr>
              <a:t>людської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i="1" dirty="0" err="1" smtClean="0">
                <a:latin typeface="Times New Roman" pitchFamily="18" charset="0"/>
                <a:cs typeface="Times New Roman" pitchFamily="18" charset="0"/>
              </a:rPr>
              <a:t>волі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4000" b="1" i="1" dirty="0" err="1" smtClean="0">
                <a:latin typeface="Times New Roman" pitchFamily="18" charset="0"/>
                <a:cs typeface="Times New Roman" pitchFamily="18" charset="0"/>
              </a:rPr>
              <a:t>поезії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4000" b="1" dirty="0" err="1" smtClean="0">
                <a:latin typeface="Times New Roman" pitchFamily="18" charset="0"/>
                <a:cs typeface="Times New Roman" pitchFamily="18" charset="0"/>
              </a:rPr>
              <a:t>Захочеш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 – і </a:t>
            </a:r>
            <a:r>
              <a:rPr lang="ru-RU" sz="4000" b="1" dirty="0" err="1" smtClean="0">
                <a:latin typeface="Times New Roman" pitchFamily="18" charset="0"/>
                <a:cs typeface="Times New Roman" pitchFamily="18" charset="0"/>
              </a:rPr>
              <a:t>будеш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…» (</a:t>
            </a:r>
            <a:r>
              <a:rPr lang="ru-RU" sz="4000" b="1" i="1" dirty="0" err="1" smtClean="0">
                <a:latin typeface="Times New Roman" pitchFamily="18" charset="0"/>
                <a:cs typeface="Times New Roman" pitchFamily="18" charset="0"/>
              </a:rPr>
              <a:t>із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 циклу «</a:t>
            </a:r>
            <a:r>
              <a:rPr lang="ru-RU" sz="4000" b="1" i="1" dirty="0" err="1" smtClean="0">
                <a:latin typeface="Times New Roman" pitchFamily="18" charset="0"/>
                <a:cs typeface="Times New Roman" pitchFamily="18" charset="0"/>
              </a:rPr>
              <a:t>Незнаному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i="1" dirty="0" err="1" smtClean="0">
                <a:latin typeface="Times New Roman" pitchFamily="18" charset="0"/>
                <a:cs typeface="Times New Roman" pitchFamily="18" charset="0"/>
              </a:rPr>
              <a:t>воякові</a:t>
            </a:r>
            <a:r>
              <a:rPr lang="ru-RU" sz="4000" b="1" i="1" dirty="0" smtClean="0">
                <a:latin typeface="Times New Roman" pitchFamily="18" charset="0"/>
                <a:cs typeface="Times New Roman" pitchFamily="18" charset="0"/>
              </a:rPr>
              <a:t>»)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31966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>
                <a:solidFill>
                  <a:srgbClr val="FF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Паспорт твору</a:t>
            </a:r>
            <a:endParaRPr lang="ru-RU" sz="4000" b="1" dirty="0">
              <a:solidFill>
                <a:srgbClr val="FF00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65269" y="1123406"/>
            <a:ext cx="6178730" cy="5734594"/>
          </a:xfrm>
        </p:spPr>
        <p:txBody>
          <a:bodyPr>
            <a:normAutofit lnSpcReduction="10000"/>
          </a:bodyPr>
          <a:lstStyle/>
          <a:p>
            <a:r>
              <a:rPr lang="ru-RU" sz="22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Тема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роздум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про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можливості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кожної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особистості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життя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боротьба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сина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свого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народу)</a:t>
            </a:r>
          </a:p>
          <a:p>
            <a:r>
              <a:rPr lang="ru-RU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Головна думка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: «в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людині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затям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лежить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невідгадана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сила» (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заклик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бути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патріотом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sz="22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Провідний</a:t>
            </a:r>
            <a:r>
              <a:rPr lang="ru-RU" sz="2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мотив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утвердження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сильної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сміливої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особистості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b="1" dirty="0" err="1" smtClean="0">
                <a:solidFill>
                  <a:srgbClr val="FF0048"/>
                </a:solidFill>
                <a:latin typeface="Times New Roman" pitchFamily="18" charset="0"/>
                <a:cs typeface="Times New Roman" pitchFamily="18" charset="0"/>
              </a:rPr>
              <a:t>Рід</a:t>
            </a:r>
            <a:r>
              <a:rPr lang="ru-RU" sz="2200" b="1" dirty="0" smtClean="0">
                <a:solidFill>
                  <a:srgbClr val="FF004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dirty="0" err="1" smtClean="0">
                <a:solidFill>
                  <a:srgbClr val="FF0048"/>
                </a:solidFill>
                <a:latin typeface="Times New Roman" pitchFamily="18" charset="0"/>
                <a:cs typeface="Times New Roman" pitchFamily="18" charset="0"/>
              </a:rPr>
              <a:t>літератури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лірика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Вид </a:t>
            </a:r>
            <a:r>
              <a:rPr lang="ru-RU" sz="22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лірики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громадянська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патріотична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sz="22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Збірка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: «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Вежі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» (1940)</a:t>
            </a:r>
          </a:p>
          <a:p>
            <a:r>
              <a:rPr lang="ru-RU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Жанр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вірш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b="1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Кількість</a:t>
            </a:r>
            <a:r>
              <a:rPr lang="ru-RU" sz="22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строф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: три</a:t>
            </a:r>
          </a:p>
          <a:p>
            <a:r>
              <a:rPr lang="ru-RU" sz="2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Римування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перехресне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  (АБАБ) </a:t>
            </a:r>
          </a:p>
          <a:p>
            <a:r>
              <a:rPr lang="ru-RU" sz="22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Рими</a:t>
            </a:r>
            <a:r>
              <a:rPr lang="ru-RU" sz="22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затям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життям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, сила –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крила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ниць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таємниць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, разу – наказу, думкам – сам,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каміння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сумлінням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19458" name="Picture 2" descr="Виставка „Захочеш — і будеш!“ (до 110-ї річниці від народження О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901337"/>
            <a:ext cx="3004457" cy="5956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0"/>
            <a:ext cx="8515350" cy="6570617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ru-RU" sz="3600" dirty="0" err="1" smtClean="0">
                <a:solidFill>
                  <a:srgbClr val="FF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Художні</a:t>
            </a:r>
            <a:r>
              <a:rPr lang="ru-RU" sz="3600" dirty="0" smtClean="0">
                <a:solidFill>
                  <a:srgbClr val="FF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 </a:t>
            </a:r>
            <a:r>
              <a:rPr lang="ru-RU" sz="3600" dirty="0" err="1" smtClean="0">
                <a:solidFill>
                  <a:srgbClr val="FF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засоби</a:t>
            </a:r>
            <a:r>
              <a:rPr lang="ru-RU" sz="3600" dirty="0" smtClean="0">
                <a:solidFill>
                  <a:srgbClr val="FF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:</a:t>
            </a:r>
          </a:p>
          <a:p>
            <a:r>
              <a:rPr lang="ru-RU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Епітети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невідгадана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сила,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відважним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життям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солодкий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тягар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гостру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петарду,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невблаганним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сумлінням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Метафора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«в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людині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лежить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… сила», «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Зрослась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небезпека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життям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», «нести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тягар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таємниць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», «петарду наказу», «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надать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блискавичність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думкам», «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рішенням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важкість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каміння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», «стать сам на сам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сумлінням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r>
              <a:rPr lang="ru-RU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Порівняння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«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зрослась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…, як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тілом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смертельника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крила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r>
              <a:rPr lang="ru-RU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Повтори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(анафора,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єдинопочаток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«І …»</a:t>
            </a:r>
          </a:p>
          <a:p>
            <a:endParaRPr lang="uk-UA" dirty="0" smtClean="0"/>
          </a:p>
          <a:p>
            <a:pPr algn="ctr">
              <a:buNone/>
            </a:pPr>
            <a:r>
              <a:rPr lang="ru-RU" sz="3500" dirty="0" err="1" smtClean="0">
                <a:solidFill>
                  <a:srgbClr val="FF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Композиційна</a:t>
            </a:r>
            <a:r>
              <a:rPr lang="ru-RU" sz="3500" dirty="0" smtClean="0">
                <a:solidFill>
                  <a:srgbClr val="FF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 </a:t>
            </a:r>
            <a:r>
              <a:rPr lang="ru-RU" sz="3500" dirty="0" err="1" smtClean="0">
                <a:solidFill>
                  <a:srgbClr val="FF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будова</a:t>
            </a:r>
            <a:r>
              <a:rPr lang="ru-RU" sz="3500" dirty="0" smtClean="0">
                <a:solidFill>
                  <a:srgbClr val="FF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 </a:t>
            </a:r>
            <a:r>
              <a:rPr lang="ru-RU" sz="3500" dirty="0" err="1" smtClean="0">
                <a:solidFill>
                  <a:srgbClr val="FF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вірша</a:t>
            </a:r>
            <a:r>
              <a:rPr lang="ru-RU" sz="3500" dirty="0" smtClean="0">
                <a:solidFill>
                  <a:srgbClr val="FF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Захочеш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будеш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багато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житті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людини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залежить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самої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«в 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людині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затям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лежить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невідгадана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сила»)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Зрослась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небезпека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відважним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життям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справжнє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життя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наповнене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боротьбою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відважних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Не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спіткнутись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разу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приймати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виважені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рішення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виконати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свій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обов’язок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Навчишся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надать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віра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у себе,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успіх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розпочатої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справи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Стать сам на сам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…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невблаганним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сумлінням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власне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сумління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найвище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мірило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кожного поступку перед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вибором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піти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чи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послати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005840"/>
            <a:ext cx="8515350" cy="5171123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розглядати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вірш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не в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контексті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біографії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 автора, то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він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насамперед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сприймається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як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роздуми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про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можливості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кожної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 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особистості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взяти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уваги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життєвий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шлях та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вибір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самого автора, то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він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про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глибоку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віру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в силу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українців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боротьбі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національне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визволення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Ліричний</a:t>
            </a:r>
            <a:r>
              <a:rPr lang="ru-RU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герой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відважна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та сильна духом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людина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котра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вірить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невідгадану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силу,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великі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можливості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українців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боротьбі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відродження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державності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algn="ctr"/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90316"/>
            <a:ext cx="7886700" cy="898895"/>
          </a:xfrm>
        </p:spPr>
        <p:txBody>
          <a:bodyPr>
            <a:normAutofit/>
          </a:bodyPr>
          <a:lstStyle/>
          <a:p>
            <a:pPr algn="ctr"/>
            <a:r>
              <a:rPr lang="uk-UA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lt"/>
              </a:rPr>
              <a:t>Асоціативний кущ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n-lt"/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2051049" y="1129938"/>
            <a:ext cx="5551533" cy="5181600"/>
            <a:chOff x="1292" y="816"/>
            <a:chExt cx="3172" cy="3264"/>
          </a:xfrm>
        </p:grpSpPr>
        <p:sp>
          <p:nvSpPr>
            <p:cNvPr id="29" name="Freeform 5"/>
            <p:cNvSpPr>
              <a:spLocks/>
            </p:cNvSpPr>
            <p:nvPr/>
          </p:nvSpPr>
          <p:spPr bwMode="gray">
            <a:xfrm>
              <a:off x="2352" y="816"/>
              <a:ext cx="1008" cy="1673"/>
            </a:xfrm>
            <a:custGeom>
              <a:avLst/>
              <a:gdLst>
                <a:gd name="T0" fmla="*/ 1467 w 1470"/>
                <a:gd name="T1" fmla="*/ 1246 h 2346"/>
                <a:gd name="T2" fmla="*/ 1444 w 1470"/>
                <a:gd name="T3" fmla="*/ 1390 h 2346"/>
                <a:gd name="T4" fmla="*/ 1400 w 1470"/>
                <a:gd name="T5" fmla="*/ 1529 h 2346"/>
                <a:gd name="T6" fmla="*/ 1339 w 1470"/>
                <a:gd name="T7" fmla="*/ 1662 h 2346"/>
                <a:gd name="T8" fmla="*/ 1267 w 1470"/>
                <a:gd name="T9" fmla="*/ 1784 h 2346"/>
                <a:gd name="T10" fmla="*/ 1187 w 1470"/>
                <a:gd name="T11" fmla="*/ 1898 h 2346"/>
                <a:gd name="T12" fmla="*/ 1102 w 1470"/>
                <a:gd name="T13" fmla="*/ 2002 h 2346"/>
                <a:gd name="T14" fmla="*/ 1019 w 1470"/>
                <a:gd name="T15" fmla="*/ 2094 h 2346"/>
                <a:gd name="T16" fmla="*/ 939 w 1470"/>
                <a:gd name="T17" fmla="*/ 2174 h 2346"/>
                <a:gd name="T18" fmla="*/ 866 w 1470"/>
                <a:gd name="T19" fmla="*/ 2239 h 2346"/>
                <a:gd name="T20" fmla="*/ 806 w 1470"/>
                <a:gd name="T21" fmla="*/ 2290 h 2346"/>
                <a:gd name="T22" fmla="*/ 763 w 1470"/>
                <a:gd name="T23" fmla="*/ 2325 h 2346"/>
                <a:gd name="T24" fmla="*/ 739 w 1470"/>
                <a:gd name="T25" fmla="*/ 2343 h 2346"/>
                <a:gd name="T26" fmla="*/ 732 w 1470"/>
                <a:gd name="T27" fmla="*/ 2343 h 2346"/>
                <a:gd name="T28" fmla="*/ 709 w 1470"/>
                <a:gd name="T29" fmla="*/ 2325 h 2346"/>
                <a:gd name="T30" fmla="*/ 665 w 1470"/>
                <a:gd name="T31" fmla="*/ 2290 h 2346"/>
                <a:gd name="T32" fmla="*/ 604 w 1470"/>
                <a:gd name="T33" fmla="*/ 2239 h 2346"/>
                <a:gd name="T34" fmla="*/ 532 w 1470"/>
                <a:gd name="T35" fmla="*/ 2174 h 2346"/>
                <a:gd name="T36" fmla="*/ 452 w 1470"/>
                <a:gd name="T37" fmla="*/ 2094 h 2346"/>
                <a:gd name="T38" fmla="*/ 367 w 1470"/>
                <a:gd name="T39" fmla="*/ 2002 h 2346"/>
                <a:gd name="T40" fmla="*/ 284 w 1470"/>
                <a:gd name="T41" fmla="*/ 1898 h 2346"/>
                <a:gd name="T42" fmla="*/ 204 w 1470"/>
                <a:gd name="T43" fmla="*/ 1784 h 2346"/>
                <a:gd name="T44" fmla="*/ 131 w 1470"/>
                <a:gd name="T45" fmla="*/ 1662 h 2346"/>
                <a:gd name="T46" fmla="*/ 71 w 1470"/>
                <a:gd name="T47" fmla="*/ 1529 h 2346"/>
                <a:gd name="T48" fmla="*/ 27 w 1470"/>
                <a:gd name="T49" fmla="*/ 1390 h 2346"/>
                <a:gd name="T50" fmla="*/ 4 w 1470"/>
                <a:gd name="T51" fmla="*/ 1246 h 2346"/>
                <a:gd name="T52" fmla="*/ 4 w 1470"/>
                <a:gd name="T53" fmla="*/ 1098 h 2346"/>
                <a:gd name="T54" fmla="*/ 27 w 1470"/>
                <a:gd name="T55" fmla="*/ 954 h 2346"/>
                <a:gd name="T56" fmla="*/ 71 w 1470"/>
                <a:gd name="T57" fmla="*/ 815 h 2346"/>
                <a:gd name="T58" fmla="*/ 131 w 1470"/>
                <a:gd name="T59" fmla="*/ 684 h 2346"/>
                <a:gd name="T60" fmla="*/ 204 w 1470"/>
                <a:gd name="T61" fmla="*/ 560 h 2346"/>
                <a:gd name="T62" fmla="*/ 284 w 1470"/>
                <a:gd name="T63" fmla="*/ 446 h 2346"/>
                <a:gd name="T64" fmla="*/ 367 w 1470"/>
                <a:gd name="T65" fmla="*/ 343 h 2346"/>
                <a:gd name="T66" fmla="*/ 452 w 1470"/>
                <a:gd name="T67" fmla="*/ 251 h 2346"/>
                <a:gd name="T68" fmla="*/ 532 w 1470"/>
                <a:gd name="T69" fmla="*/ 170 h 2346"/>
                <a:gd name="T70" fmla="*/ 604 w 1470"/>
                <a:gd name="T71" fmla="*/ 105 h 2346"/>
                <a:gd name="T72" fmla="*/ 665 w 1470"/>
                <a:gd name="T73" fmla="*/ 55 h 2346"/>
                <a:gd name="T74" fmla="*/ 709 w 1470"/>
                <a:gd name="T75" fmla="*/ 19 h 2346"/>
                <a:gd name="T76" fmla="*/ 732 w 1470"/>
                <a:gd name="T77" fmla="*/ 1 h 2346"/>
                <a:gd name="T78" fmla="*/ 739 w 1470"/>
                <a:gd name="T79" fmla="*/ 1 h 2346"/>
                <a:gd name="T80" fmla="*/ 763 w 1470"/>
                <a:gd name="T81" fmla="*/ 19 h 2346"/>
                <a:gd name="T82" fmla="*/ 806 w 1470"/>
                <a:gd name="T83" fmla="*/ 55 h 2346"/>
                <a:gd name="T84" fmla="*/ 866 w 1470"/>
                <a:gd name="T85" fmla="*/ 105 h 2346"/>
                <a:gd name="T86" fmla="*/ 939 w 1470"/>
                <a:gd name="T87" fmla="*/ 170 h 2346"/>
                <a:gd name="T88" fmla="*/ 1019 w 1470"/>
                <a:gd name="T89" fmla="*/ 251 h 2346"/>
                <a:gd name="T90" fmla="*/ 1102 w 1470"/>
                <a:gd name="T91" fmla="*/ 343 h 2346"/>
                <a:gd name="T92" fmla="*/ 1187 w 1470"/>
                <a:gd name="T93" fmla="*/ 446 h 2346"/>
                <a:gd name="T94" fmla="*/ 1267 w 1470"/>
                <a:gd name="T95" fmla="*/ 560 h 2346"/>
                <a:gd name="T96" fmla="*/ 1339 w 1470"/>
                <a:gd name="T97" fmla="*/ 684 h 2346"/>
                <a:gd name="T98" fmla="*/ 1400 w 1470"/>
                <a:gd name="T99" fmla="*/ 815 h 2346"/>
                <a:gd name="T100" fmla="*/ 1444 w 1470"/>
                <a:gd name="T101" fmla="*/ 954 h 2346"/>
                <a:gd name="T102" fmla="*/ 1467 w 1470"/>
                <a:gd name="T103" fmla="*/ 1098 h 2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70" h="2346">
                  <a:moveTo>
                    <a:pt x="1470" y="1173"/>
                  </a:moveTo>
                  <a:lnTo>
                    <a:pt x="1467" y="1246"/>
                  </a:lnTo>
                  <a:lnTo>
                    <a:pt x="1458" y="1319"/>
                  </a:lnTo>
                  <a:lnTo>
                    <a:pt x="1444" y="1390"/>
                  </a:lnTo>
                  <a:lnTo>
                    <a:pt x="1423" y="1462"/>
                  </a:lnTo>
                  <a:lnTo>
                    <a:pt x="1400" y="1529"/>
                  </a:lnTo>
                  <a:lnTo>
                    <a:pt x="1371" y="1596"/>
                  </a:lnTo>
                  <a:lnTo>
                    <a:pt x="1339" y="1662"/>
                  </a:lnTo>
                  <a:lnTo>
                    <a:pt x="1305" y="1724"/>
                  </a:lnTo>
                  <a:lnTo>
                    <a:pt x="1267" y="1784"/>
                  </a:lnTo>
                  <a:lnTo>
                    <a:pt x="1228" y="1843"/>
                  </a:lnTo>
                  <a:lnTo>
                    <a:pt x="1187" y="1898"/>
                  </a:lnTo>
                  <a:lnTo>
                    <a:pt x="1145" y="1952"/>
                  </a:lnTo>
                  <a:lnTo>
                    <a:pt x="1102" y="2002"/>
                  </a:lnTo>
                  <a:lnTo>
                    <a:pt x="1060" y="2050"/>
                  </a:lnTo>
                  <a:lnTo>
                    <a:pt x="1019" y="2094"/>
                  </a:lnTo>
                  <a:lnTo>
                    <a:pt x="978" y="2134"/>
                  </a:lnTo>
                  <a:lnTo>
                    <a:pt x="939" y="2174"/>
                  </a:lnTo>
                  <a:lnTo>
                    <a:pt x="901" y="2207"/>
                  </a:lnTo>
                  <a:lnTo>
                    <a:pt x="866" y="2239"/>
                  </a:lnTo>
                  <a:lnTo>
                    <a:pt x="835" y="2266"/>
                  </a:lnTo>
                  <a:lnTo>
                    <a:pt x="806" y="2290"/>
                  </a:lnTo>
                  <a:lnTo>
                    <a:pt x="783" y="2309"/>
                  </a:lnTo>
                  <a:lnTo>
                    <a:pt x="763" y="2325"/>
                  </a:lnTo>
                  <a:lnTo>
                    <a:pt x="748" y="2336"/>
                  </a:lnTo>
                  <a:lnTo>
                    <a:pt x="739" y="2343"/>
                  </a:lnTo>
                  <a:lnTo>
                    <a:pt x="735" y="2346"/>
                  </a:lnTo>
                  <a:lnTo>
                    <a:pt x="732" y="2343"/>
                  </a:lnTo>
                  <a:lnTo>
                    <a:pt x="723" y="2336"/>
                  </a:lnTo>
                  <a:lnTo>
                    <a:pt x="709" y="2325"/>
                  </a:lnTo>
                  <a:lnTo>
                    <a:pt x="688" y="2309"/>
                  </a:lnTo>
                  <a:lnTo>
                    <a:pt x="665" y="2290"/>
                  </a:lnTo>
                  <a:lnTo>
                    <a:pt x="636" y="2266"/>
                  </a:lnTo>
                  <a:lnTo>
                    <a:pt x="604" y="2239"/>
                  </a:lnTo>
                  <a:lnTo>
                    <a:pt x="570" y="2207"/>
                  </a:lnTo>
                  <a:lnTo>
                    <a:pt x="532" y="2174"/>
                  </a:lnTo>
                  <a:lnTo>
                    <a:pt x="493" y="2134"/>
                  </a:lnTo>
                  <a:lnTo>
                    <a:pt x="452" y="2094"/>
                  </a:lnTo>
                  <a:lnTo>
                    <a:pt x="410" y="2050"/>
                  </a:lnTo>
                  <a:lnTo>
                    <a:pt x="367" y="2002"/>
                  </a:lnTo>
                  <a:lnTo>
                    <a:pt x="325" y="1952"/>
                  </a:lnTo>
                  <a:lnTo>
                    <a:pt x="284" y="1898"/>
                  </a:lnTo>
                  <a:lnTo>
                    <a:pt x="243" y="1843"/>
                  </a:lnTo>
                  <a:lnTo>
                    <a:pt x="204" y="1784"/>
                  </a:lnTo>
                  <a:lnTo>
                    <a:pt x="166" y="1724"/>
                  </a:lnTo>
                  <a:lnTo>
                    <a:pt x="131" y="1662"/>
                  </a:lnTo>
                  <a:lnTo>
                    <a:pt x="100" y="1596"/>
                  </a:lnTo>
                  <a:lnTo>
                    <a:pt x="71" y="1529"/>
                  </a:lnTo>
                  <a:lnTo>
                    <a:pt x="48" y="1462"/>
                  </a:lnTo>
                  <a:lnTo>
                    <a:pt x="27" y="1390"/>
                  </a:lnTo>
                  <a:lnTo>
                    <a:pt x="13" y="1319"/>
                  </a:lnTo>
                  <a:lnTo>
                    <a:pt x="4" y="1246"/>
                  </a:lnTo>
                  <a:lnTo>
                    <a:pt x="0" y="1173"/>
                  </a:lnTo>
                  <a:lnTo>
                    <a:pt x="4" y="1098"/>
                  </a:lnTo>
                  <a:lnTo>
                    <a:pt x="13" y="1025"/>
                  </a:lnTo>
                  <a:lnTo>
                    <a:pt x="27" y="954"/>
                  </a:lnTo>
                  <a:lnTo>
                    <a:pt x="48" y="884"/>
                  </a:lnTo>
                  <a:lnTo>
                    <a:pt x="71" y="815"/>
                  </a:lnTo>
                  <a:lnTo>
                    <a:pt x="100" y="748"/>
                  </a:lnTo>
                  <a:lnTo>
                    <a:pt x="131" y="684"/>
                  </a:lnTo>
                  <a:lnTo>
                    <a:pt x="166" y="621"/>
                  </a:lnTo>
                  <a:lnTo>
                    <a:pt x="204" y="560"/>
                  </a:lnTo>
                  <a:lnTo>
                    <a:pt x="243" y="502"/>
                  </a:lnTo>
                  <a:lnTo>
                    <a:pt x="284" y="446"/>
                  </a:lnTo>
                  <a:lnTo>
                    <a:pt x="325" y="394"/>
                  </a:lnTo>
                  <a:lnTo>
                    <a:pt x="367" y="343"/>
                  </a:lnTo>
                  <a:lnTo>
                    <a:pt x="410" y="294"/>
                  </a:lnTo>
                  <a:lnTo>
                    <a:pt x="452" y="251"/>
                  </a:lnTo>
                  <a:lnTo>
                    <a:pt x="493" y="210"/>
                  </a:lnTo>
                  <a:lnTo>
                    <a:pt x="532" y="170"/>
                  </a:lnTo>
                  <a:lnTo>
                    <a:pt x="570" y="137"/>
                  </a:lnTo>
                  <a:lnTo>
                    <a:pt x="604" y="105"/>
                  </a:lnTo>
                  <a:lnTo>
                    <a:pt x="636" y="79"/>
                  </a:lnTo>
                  <a:lnTo>
                    <a:pt x="665" y="55"/>
                  </a:lnTo>
                  <a:lnTo>
                    <a:pt x="688" y="35"/>
                  </a:lnTo>
                  <a:lnTo>
                    <a:pt x="709" y="19"/>
                  </a:lnTo>
                  <a:lnTo>
                    <a:pt x="723" y="9"/>
                  </a:lnTo>
                  <a:lnTo>
                    <a:pt x="732" y="1"/>
                  </a:lnTo>
                  <a:lnTo>
                    <a:pt x="735" y="0"/>
                  </a:lnTo>
                  <a:lnTo>
                    <a:pt x="739" y="1"/>
                  </a:lnTo>
                  <a:lnTo>
                    <a:pt x="748" y="9"/>
                  </a:lnTo>
                  <a:lnTo>
                    <a:pt x="763" y="19"/>
                  </a:lnTo>
                  <a:lnTo>
                    <a:pt x="783" y="35"/>
                  </a:lnTo>
                  <a:lnTo>
                    <a:pt x="806" y="55"/>
                  </a:lnTo>
                  <a:lnTo>
                    <a:pt x="835" y="79"/>
                  </a:lnTo>
                  <a:lnTo>
                    <a:pt x="866" y="105"/>
                  </a:lnTo>
                  <a:lnTo>
                    <a:pt x="901" y="137"/>
                  </a:lnTo>
                  <a:lnTo>
                    <a:pt x="939" y="170"/>
                  </a:lnTo>
                  <a:lnTo>
                    <a:pt x="978" y="210"/>
                  </a:lnTo>
                  <a:lnTo>
                    <a:pt x="1019" y="251"/>
                  </a:lnTo>
                  <a:lnTo>
                    <a:pt x="1060" y="294"/>
                  </a:lnTo>
                  <a:lnTo>
                    <a:pt x="1102" y="343"/>
                  </a:lnTo>
                  <a:lnTo>
                    <a:pt x="1145" y="394"/>
                  </a:lnTo>
                  <a:lnTo>
                    <a:pt x="1187" y="446"/>
                  </a:lnTo>
                  <a:lnTo>
                    <a:pt x="1228" y="502"/>
                  </a:lnTo>
                  <a:lnTo>
                    <a:pt x="1267" y="560"/>
                  </a:lnTo>
                  <a:lnTo>
                    <a:pt x="1305" y="621"/>
                  </a:lnTo>
                  <a:lnTo>
                    <a:pt x="1339" y="684"/>
                  </a:lnTo>
                  <a:lnTo>
                    <a:pt x="1371" y="748"/>
                  </a:lnTo>
                  <a:lnTo>
                    <a:pt x="1400" y="815"/>
                  </a:lnTo>
                  <a:lnTo>
                    <a:pt x="1423" y="884"/>
                  </a:lnTo>
                  <a:lnTo>
                    <a:pt x="1444" y="954"/>
                  </a:lnTo>
                  <a:lnTo>
                    <a:pt x="1458" y="1025"/>
                  </a:lnTo>
                  <a:lnTo>
                    <a:pt x="1467" y="1098"/>
                  </a:lnTo>
                  <a:lnTo>
                    <a:pt x="1470" y="1173"/>
                  </a:lnTo>
                </a:path>
              </a:pathLst>
            </a:custGeom>
            <a:gradFill rotWithShape="1">
              <a:gsLst>
                <a:gs pos="0">
                  <a:srgbClr val="53B749"/>
                </a:gs>
                <a:gs pos="100000">
                  <a:srgbClr val="53B749">
                    <a:gamma/>
                    <a:tint val="33333"/>
                    <a:invGamma/>
                  </a:srgbClr>
                </a:gs>
              </a:gsLst>
              <a:lin ang="5400000" scaled="1"/>
            </a:gradFill>
            <a:ln w="3810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135003" dir="2928844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gray">
            <a:xfrm rot="575181">
              <a:off x="1296" y="1584"/>
              <a:ext cx="1749" cy="924"/>
            </a:xfrm>
            <a:custGeom>
              <a:avLst/>
              <a:gdLst>
                <a:gd name="T0" fmla="*/ 1451 w 2032"/>
                <a:gd name="T1" fmla="*/ 175 h 1536"/>
                <a:gd name="T2" fmla="*/ 1572 w 2032"/>
                <a:gd name="T3" fmla="*/ 277 h 1536"/>
                <a:gd name="T4" fmla="*/ 1676 w 2032"/>
                <a:gd name="T5" fmla="*/ 395 h 1536"/>
                <a:gd name="T6" fmla="*/ 1763 w 2032"/>
                <a:gd name="T7" fmla="*/ 525 h 1536"/>
                <a:gd name="T8" fmla="*/ 1835 w 2032"/>
                <a:gd name="T9" fmla="*/ 660 h 1536"/>
                <a:gd name="T10" fmla="*/ 1893 w 2032"/>
                <a:gd name="T11" fmla="*/ 798 h 1536"/>
                <a:gd name="T12" fmla="*/ 1940 w 2032"/>
                <a:gd name="T13" fmla="*/ 929 h 1536"/>
                <a:gd name="T14" fmla="*/ 1975 w 2032"/>
                <a:gd name="T15" fmla="*/ 1053 h 1536"/>
                <a:gd name="T16" fmla="*/ 2000 w 2032"/>
                <a:gd name="T17" fmla="*/ 1161 h 1536"/>
                <a:gd name="T18" fmla="*/ 2017 w 2032"/>
                <a:gd name="T19" fmla="*/ 1250 h 1536"/>
                <a:gd name="T20" fmla="*/ 2026 w 2032"/>
                <a:gd name="T21" fmla="*/ 1316 h 1536"/>
                <a:gd name="T22" fmla="*/ 2030 w 2032"/>
                <a:gd name="T23" fmla="*/ 1349 h 1536"/>
                <a:gd name="T24" fmla="*/ 2027 w 2032"/>
                <a:gd name="T25" fmla="*/ 1356 h 1536"/>
                <a:gd name="T26" fmla="*/ 1998 w 2032"/>
                <a:gd name="T27" fmla="*/ 1368 h 1536"/>
                <a:gd name="T28" fmla="*/ 1941 w 2032"/>
                <a:gd name="T29" fmla="*/ 1390 h 1536"/>
                <a:gd name="T30" fmla="*/ 1861 w 2032"/>
                <a:gd name="T31" fmla="*/ 1419 h 1536"/>
                <a:gd name="T32" fmla="*/ 1762 w 2032"/>
                <a:gd name="T33" fmla="*/ 1450 h 1536"/>
                <a:gd name="T34" fmla="*/ 1647 w 2032"/>
                <a:gd name="T35" fmla="*/ 1480 h 1536"/>
                <a:gd name="T36" fmla="*/ 1517 w 2032"/>
                <a:gd name="T37" fmla="*/ 1507 h 1536"/>
                <a:gd name="T38" fmla="*/ 1377 w 2032"/>
                <a:gd name="T39" fmla="*/ 1527 h 1536"/>
                <a:gd name="T40" fmla="*/ 1231 w 2032"/>
                <a:gd name="T41" fmla="*/ 1536 h 1536"/>
                <a:gd name="T42" fmla="*/ 1082 w 2032"/>
                <a:gd name="T43" fmla="*/ 1532 h 1536"/>
                <a:gd name="T44" fmla="*/ 933 w 2032"/>
                <a:gd name="T45" fmla="*/ 1511 h 1536"/>
                <a:gd name="T46" fmla="*/ 788 w 2032"/>
                <a:gd name="T47" fmla="*/ 1469 h 1536"/>
                <a:gd name="T48" fmla="*/ 648 w 2032"/>
                <a:gd name="T49" fmla="*/ 1405 h 1536"/>
                <a:gd name="T50" fmla="*/ 518 w 2032"/>
                <a:gd name="T51" fmla="*/ 1313 h 1536"/>
                <a:gd name="T52" fmla="*/ 405 w 2032"/>
                <a:gd name="T53" fmla="*/ 1202 h 1536"/>
                <a:gd name="T54" fmla="*/ 311 w 2032"/>
                <a:gd name="T55" fmla="*/ 1076 h 1536"/>
                <a:gd name="T56" fmla="*/ 230 w 2032"/>
                <a:gd name="T57" fmla="*/ 944 h 1536"/>
                <a:gd name="T58" fmla="*/ 166 w 2032"/>
                <a:gd name="T59" fmla="*/ 806 h 1536"/>
                <a:gd name="T60" fmla="*/ 114 w 2032"/>
                <a:gd name="T61" fmla="*/ 672 h 1536"/>
                <a:gd name="T62" fmla="*/ 73 w 2032"/>
                <a:gd name="T63" fmla="*/ 542 h 1536"/>
                <a:gd name="T64" fmla="*/ 44 w 2032"/>
                <a:gd name="T65" fmla="*/ 427 h 1536"/>
                <a:gd name="T66" fmla="*/ 22 w 2032"/>
                <a:gd name="T67" fmla="*/ 326 h 1536"/>
                <a:gd name="T68" fmla="*/ 9 w 2032"/>
                <a:gd name="T69" fmla="*/ 249 h 1536"/>
                <a:gd name="T70" fmla="*/ 3 w 2032"/>
                <a:gd name="T71" fmla="*/ 199 h 1536"/>
                <a:gd name="T72" fmla="*/ 0 w 2032"/>
                <a:gd name="T73" fmla="*/ 182 h 1536"/>
                <a:gd name="T74" fmla="*/ 16 w 2032"/>
                <a:gd name="T75" fmla="*/ 175 h 1536"/>
                <a:gd name="T76" fmla="*/ 58 w 2032"/>
                <a:gd name="T77" fmla="*/ 157 h 1536"/>
                <a:gd name="T78" fmla="*/ 127 w 2032"/>
                <a:gd name="T79" fmla="*/ 131 h 1536"/>
                <a:gd name="T80" fmla="*/ 217 w 2032"/>
                <a:gd name="T81" fmla="*/ 102 h 1536"/>
                <a:gd name="T82" fmla="*/ 325 w 2032"/>
                <a:gd name="T83" fmla="*/ 70 h 1536"/>
                <a:gd name="T84" fmla="*/ 449 w 2032"/>
                <a:gd name="T85" fmla="*/ 42 h 1536"/>
                <a:gd name="T86" fmla="*/ 583 w 2032"/>
                <a:gd name="T87" fmla="*/ 17 h 1536"/>
                <a:gd name="T88" fmla="*/ 726 w 2032"/>
                <a:gd name="T89" fmla="*/ 2 h 1536"/>
                <a:gd name="T90" fmla="*/ 875 w 2032"/>
                <a:gd name="T91" fmla="*/ 0 h 1536"/>
                <a:gd name="T92" fmla="*/ 1024 w 2032"/>
                <a:gd name="T93" fmla="*/ 11 h 1536"/>
                <a:gd name="T94" fmla="*/ 1173 w 2032"/>
                <a:gd name="T95" fmla="*/ 43 h 1536"/>
                <a:gd name="T96" fmla="*/ 1314 w 2032"/>
                <a:gd name="T97" fmla="*/ 9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32" h="1536">
                  <a:moveTo>
                    <a:pt x="1383" y="131"/>
                  </a:moveTo>
                  <a:lnTo>
                    <a:pt x="1451" y="175"/>
                  </a:lnTo>
                  <a:lnTo>
                    <a:pt x="1514" y="223"/>
                  </a:lnTo>
                  <a:lnTo>
                    <a:pt x="1572" y="277"/>
                  </a:lnTo>
                  <a:lnTo>
                    <a:pt x="1626" y="334"/>
                  </a:lnTo>
                  <a:lnTo>
                    <a:pt x="1676" y="395"/>
                  </a:lnTo>
                  <a:lnTo>
                    <a:pt x="1721" y="459"/>
                  </a:lnTo>
                  <a:lnTo>
                    <a:pt x="1763" y="525"/>
                  </a:lnTo>
                  <a:lnTo>
                    <a:pt x="1801" y="592"/>
                  </a:lnTo>
                  <a:lnTo>
                    <a:pt x="1835" y="660"/>
                  </a:lnTo>
                  <a:lnTo>
                    <a:pt x="1866" y="729"/>
                  </a:lnTo>
                  <a:lnTo>
                    <a:pt x="1893" y="798"/>
                  </a:lnTo>
                  <a:lnTo>
                    <a:pt x="1918" y="865"/>
                  </a:lnTo>
                  <a:lnTo>
                    <a:pt x="1940" y="929"/>
                  </a:lnTo>
                  <a:lnTo>
                    <a:pt x="1957" y="993"/>
                  </a:lnTo>
                  <a:lnTo>
                    <a:pt x="1975" y="1053"/>
                  </a:lnTo>
                  <a:lnTo>
                    <a:pt x="1988" y="1108"/>
                  </a:lnTo>
                  <a:lnTo>
                    <a:pt x="2000" y="1161"/>
                  </a:lnTo>
                  <a:lnTo>
                    <a:pt x="2008" y="1209"/>
                  </a:lnTo>
                  <a:lnTo>
                    <a:pt x="2017" y="1250"/>
                  </a:lnTo>
                  <a:lnTo>
                    <a:pt x="2022" y="1286"/>
                  </a:lnTo>
                  <a:lnTo>
                    <a:pt x="2026" y="1316"/>
                  </a:lnTo>
                  <a:lnTo>
                    <a:pt x="2029" y="1336"/>
                  </a:lnTo>
                  <a:lnTo>
                    <a:pt x="2030" y="1349"/>
                  </a:lnTo>
                  <a:lnTo>
                    <a:pt x="2032" y="1355"/>
                  </a:lnTo>
                  <a:lnTo>
                    <a:pt x="2027" y="1356"/>
                  </a:lnTo>
                  <a:lnTo>
                    <a:pt x="2016" y="1361"/>
                  </a:lnTo>
                  <a:lnTo>
                    <a:pt x="1998" y="1368"/>
                  </a:lnTo>
                  <a:lnTo>
                    <a:pt x="1972" y="1378"/>
                  </a:lnTo>
                  <a:lnTo>
                    <a:pt x="1941" y="1390"/>
                  </a:lnTo>
                  <a:lnTo>
                    <a:pt x="1905" y="1405"/>
                  </a:lnTo>
                  <a:lnTo>
                    <a:pt x="1861" y="1419"/>
                  </a:lnTo>
                  <a:lnTo>
                    <a:pt x="1814" y="1434"/>
                  </a:lnTo>
                  <a:lnTo>
                    <a:pt x="1762" y="1450"/>
                  </a:lnTo>
                  <a:lnTo>
                    <a:pt x="1707" y="1466"/>
                  </a:lnTo>
                  <a:lnTo>
                    <a:pt x="1647" y="1480"/>
                  </a:lnTo>
                  <a:lnTo>
                    <a:pt x="1583" y="1495"/>
                  </a:lnTo>
                  <a:lnTo>
                    <a:pt x="1517" y="1507"/>
                  </a:lnTo>
                  <a:lnTo>
                    <a:pt x="1448" y="1518"/>
                  </a:lnTo>
                  <a:lnTo>
                    <a:pt x="1377" y="1527"/>
                  </a:lnTo>
                  <a:lnTo>
                    <a:pt x="1305" y="1533"/>
                  </a:lnTo>
                  <a:lnTo>
                    <a:pt x="1231" y="1536"/>
                  </a:lnTo>
                  <a:lnTo>
                    <a:pt x="1157" y="1536"/>
                  </a:lnTo>
                  <a:lnTo>
                    <a:pt x="1082" y="1532"/>
                  </a:lnTo>
                  <a:lnTo>
                    <a:pt x="1008" y="1524"/>
                  </a:lnTo>
                  <a:lnTo>
                    <a:pt x="933" y="1511"/>
                  </a:lnTo>
                  <a:lnTo>
                    <a:pt x="859" y="1494"/>
                  </a:lnTo>
                  <a:lnTo>
                    <a:pt x="788" y="1469"/>
                  </a:lnTo>
                  <a:lnTo>
                    <a:pt x="716" y="1440"/>
                  </a:lnTo>
                  <a:lnTo>
                    <a:pt x="648" y="1405"/>
                  </a:lnTo>
                  <a:lnTo>
                    <a:pt x="580" y="1361"/>
                  </a:lnTo>
                  <a:lnTo>
                    <a:pt x="518" y="1313"/>
                  </a:lnTo>
                  <a:lnTo>
                    <a:pt x="459" y="1259"/>
                  </a:lnTo>
                  <a:lnTo>
                    <a:pt x="405" y="1202"/>
                  </a:lnTo>
                  <a:lnTo>
                    <a:pt x="356" y="1141"/>
                  </a:lnTo>
                  <a:lnTo>
                    <a:pt x="311" y="1076"/>
                  </a:lnTo>
                  <a:lnTo>
                    <a:pt x="268" y="1011"/>
                  </a:lnTo>
                  <a:lnTo>
                    <a:pt x="230" y="944"/>
                  </a:lnTo>
                  <a:lnTo>
                    <a:pt x="197" y="875"/>
                  </a:lnTo>
                  <a:lnTo>
                    <a:pt x="166" y="806"/>
                  </a:lnTo>
                  <a:lnTo>
                    <a:pt x="138" y="738"/>
                  </a:lnTo>
                  <a:lnTo>
                    <a:pt x="114" y="672"/>
                  </a:lnTo>
                  <a:lnTo>
                    <a:pt x="92" y="607"/>
                  </a:lnTo>
                  <a:lnTo>
                    <a:pt x="73" y="542"/>
                  </a:lnTo>
                  <a:lnTo>
                    <a:pt x="57" y="482"/>
                  </a:lnTo>
                  <a:lnTo>
                    <a:pt x="44" y="427"/>
                  </a:lnTo>
                  <a:lnTo>
                    <a:pt x="32" y="375"/>
                  </a:lnTo>
                  <a:lnTo>
                    <a:pt x="22" y="326"/>
                  </a:lnTo>
                  <a:lnTo>
                    <a:pt x="15" y="286"/>
                  </a:lnTo>
                  <a:lnTo>
                    <a:pt x="9" y="249"/>
                  </a:lnTo>
                  <a:lnTo>
                    <a:pt x="4" y="220"/>
                  </a:lnTo>
                  <a:lnTo>
                    <a:pt x="3" y="199"/>
                  </a:lnTo>
                  <a:lnTo>
                    <a:pt x="0" y="186"/>
                  </a:lnTo>
                  <a:lnTo>
                    <a:pt x="0" y="182"/>
                  </a:lnTo>
                  <a:lnTo>
                    <a:pt x="4" y="179"/>
                  </a:lnTo>
                  <a:lnTo>
                    <a:pt x="16" y="175"/>
                  </a:lnTo>
                  <a:lnTo>
                    <a:pt x="33" y="167"/>
                  </a:lnTo>
                  <a:lnTo>
                    <a:pt x="58" y="157"/>
                  </a:lnTo>
                  <a:lnTo>
                    <a:pt x="90" y="145"/>
                  </a:lnTo>
                  <a:lnTo>
                    <a:pt x="127" y="131"/>
                  </a:lnTo>
                  <a:lnTo>
                    <a:pt x="169" y="116"/>
                  </a:lnTo>
                  <a:lnTo>
                    <a:pt x="217" y="102"/>
                  </a:lnTo>
                  <a:lnTo>
                    <a:pt x="270" y="86"/>
                  </a:lnTo>
                  <a:lnTo>
                    <a:pt x="325" y="70"/>
                  </a:lnTo>
                  <a:lnTo>
                    <a:pt x="385" y="55"/>
                  </a:lnTo>
                  <a:lnTo>
                    <a:pt x="449" y="42"/>
                  </a:lnTo>
                  <a:lnTo>
                    <a:pt x="515" y="29"/>
                  </a:lnTo>
                  <a:lnTo>
                    <a:pt x="583" y="17"/>
                  </a:lnTo>
                  <a:lnTo>
                    <a:pt x="653" y="8"/>
                  </a:lnTo>
                  <a:lnTo>
                    <a:pt x="726" y="2"/>
                  </a:lnTo>
                  <a:lnTo>
                    <a:pt x="801" y="0"/>
                  </a:lnTo>
                  <a:lnTo>
                    <a:pt x="875" y="0"/>
                  </a:lnTo>
                  <a:lnTo>
                    <a:pt x="949" y="4"/>
                  </a:lnTo>
                  <a:lnTo>
                    <a:pt x="1024" y="11"/>
                  </a:lnTo>
                  <a:lnTo>
                    <a:pt x="1098" y="24"/>
                  </a:lnTo>
                  <a:lnTo>
                    <a:pt x="1173" y="43"/>
                  </a:lnTo>
                  <a:lnTo>
                    <a:pt x="1244" y="67"/>
                  </a:lnTo>
                  <a:lnTo>
                    <a:pt x="1314" y="96"/>
                  </a:lnTo>
                  <a:lnTo>
                    <a:pt x="1383" y="131"/>
                  </a:lnTo>
                </a:path>
              </a:pathLst>
            </a:custGeom>
            <a:gradFill rotWithShape="1">
              <a:gsLst>
                <a:gs pos="0">
                  <a:srgbClr val="00B1F0"/>
                </a:gs>
                <a:gs pos="100000">
                  <a:srgbClr val="00B1F0">
                    <a:gamma/>
                    <a:tint val="33333"/>
                    <a:invGamma/>
                  </a:srgbClr>
                </a:gs>
              </a:gsLst>
              <a:lin ang="2700000" scaled="1"/>
            </a:gradFill>
            <a:ln w="3810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135003" dir="2928844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gray">
            <a:xfrm rot="-480829">
              <a:off x="1292" y="2482"/>
              <a:ext cx="1760" cy="926"/>
            </a:xfrm>
            <a:custGeom>
              <a:avLst/>
              <a:gdLst>
                <a:gd name="T0" fmla="*/ 717 w 2032"/>
                <a:gd name="T1" fmla="*/ 96 h 1536"/>
                <a:gd name="T2" fmla="*/ 860 w 2032"/>
                <a:gd name="T3" fmla="*/ 43 h 1536"/>
                <a:gd name="T4" fmla="*/ 1008 w 2032"/>
                <a:gd name="T5" fmla="*/ 11 h 1536"/>
                <a:gd name="T6" fmla="*/ 1157 w 2032"/>
                <a:gd name="T7" fmla="*/ 0 h 1536"/>
                <a:gd name="T8" fmla="*/ 1306 w 2032"/>
                <a:gd name="T9" fmla="*/ 3 h 1536"/>
                <a:gd name="T10" fmla="*/ 1449 w 2032"/>
                <a:gd name="T11" fmla="*/ 17 h 1536"/>
                <a:gd name="T12" fmla="*/ 1583 w 2032"/>
                <a:gd name="T13" fmla="*/ 42 h 1536"/>
                <a:gd name="T14" fmla="*/ 1707 w 2032"/>
                <a:gd name="T15" fmla="*/ 70 h 1536"/>
                <a:gd name="T16" fmla="*/ 1815 w 2032"/>
                <a:gd name="T17" fmla="*/ 102 h 1536"/>
                <a:gd name="T18" fmla="*/ 1905 w 2032"/>
                <a:gd name="T19" fmla="*/ 131 h 1536"/>
                <a:gd name="T20" fmla="*/ 1972 w 2032"/>
                <a:gd name="T21" fmla="*/ 157 h 1536"/>
                <a:gd name="T22" fmla="*/ 2016 w 2032"/>
                <a:gd name="T23" fmla="*/ 175 h 1536"/>
                <a:gd name="T24" fmla="*/ 2032 w 2032"/>
                <a:gd name="T25" fmla="*/ 182 h 1536"/>
                <a:gd name="T26" fmla="*/ 2029 w 2032"/>
                <a:gd name="T27" fmla="*/ 200 h 1536"/>
                <a:gd name="T28" fmla="*/ 2022 w 2032"/>
                <a:gd name="T29" fmla="*/ 249 h 1536"/>
                <a:gd name="T30" fmla="*/ 2009 w 2032"/>
                <a:gd name="T31" fmla="*/ 326 h 1536"/>
                <a:gd name="T32" fmla="*/ 1989 w 2032"/>
                <a:gd name="T33" fmla="*/ 427 h 1536"/>
                <a:gd name="T34" fmla="*/ 1958 w 2032"/>
                <a:gd name="T35" fmla="*/ 542 h 1536"/>
                <a:gd name="T36" fmla="*/ 1919 w 2032"/>
                <a:gd name="T37" fmla="*/ 672 h 1536"/>
                <a:gd name="T38" fmla="*/ 1866 w 2032"/>
                <a:gd name="T39" fmla="*/ 806 h 1536"/>
                <a:gd name="T40" fmla="*/ 1802 w 2032"/>
                <a:gd name="T41" fmla="*/ 944 h 1536"/>
                <a:gd name="T42" fmla="*/ 1722 w 2032"/>
                <a:gd name="T43" fmla="*/ 1076 h 1536"/>
                <a:gd name="T44" fmla="*/ 1627 w 2032"/>
                <a:gd name="T45" fmla="*/ 1202 h 1536"/>
                <a:gd name="T46" fmla="*/ 1514 w 2032"/>
                <a:gd name="T47" fmla="*/ 1313 h 1536"/>
                <a:gd name="T48" fmla="*/ 1383 w 2032"/>
                <a:gd name="T49" fmla="*/ 1405 h 1536"/>
                <a:gd name="T50" fmla="*/ 1245 w 2032"/>
                <a:gd name="T51" fmla="*/ 1469 h 1536"/>
                <a:gd name="T52" fmla="*/ 1099 w 2032"/>
                <a:gd name="T53" fmla="*/ 1511 h 1536"/>
                <a:gd name="T54" fmla="*/ 950 w 2032"/>
                <a:gd name="T55" fmla="*/ 1532 h 1536"/>
                <a:gd name="T56" fmla="*/ 801 w 2032"/>
                <a:gd name="T57" fmla="*/ 1536 h 1536"/>
                <a:gd name="T58" fmla="*/ 654 w 2032"/>
                <a:gd name="T59" fmla="*/ 1527 h 1536"/>
                <a:gd name="T60" fmla="*/ 515 w 2032"/>
                <a:gd name="T61" fmla="*/ 1507 h 1536"/>
                <a:gd name="T62" fmla="*/ 385 w 2032"/>
                <a:gd name="T63" fmla="*/ 1481 h 1536"/>
                <a:gd name="T64" fmla="*/ 270 w 2032"/>
                <a:gd name="T65" fmla="*/ 1450 h 1536"/>
                <a:gd name="T66" fmla="*/ 170 w 2032"/>
                <a:gd name="T67" fmla="*/ 1419 h 1536"/>
                <a:gd name="T68" fmla="*/ 91 w 2032"/>
                <a:gd name="T69" fmla="*/ 1390 h 1536"/>
                <a:gd name="T70" fmla="*/ 34 w 2032"/>
                <a:gd name="T71" fmla="*/ 1368 h 1536"/>
                <a:gd name="T72" fmla="*/ 5 w 2032"/>
                <a:gd name="T73" fmla="*/ 1357 h 1536"/>
                <a:gd name="T74" fmla="*/ 0 w 2032"/>
                <a:gd name="T75" fmla="*/ 1349 h 1536"/>
                <a:gd name="T76" fmla="*/ 5 w 2032"/>
                <a:gd name="T77" fmla="*/ 1316 h 1536"/>
                <a:gd name="T78" fmla="*/ 15 w 2032"/>
                <a:gd name="T79" fmla="*/ 1250 h 1536"/>
                <a:gd name="T80" fmla="*/ 33 w 2032"/>
                <a:gd name="T81" fmla="*/ 1161 h 1536"/>
                <a:gd name="T82" fmla="*/ 57 w 2032"/>
                <a:gd name="T83" fmla="*/ 1053 h 1536"/>
                <a:gd name="T84" fmla="*/ 92 w 2032"/>
                <a:gd name="T85" fmla="*/ 929 h 1536"/>
                <a:gd name="T86" fmla="*/ 139 w 2032"/>
                <a:gd name="T87" fmla="*/ 798 h 1536"/>
                <a:gd name="T88" fmla="*/ 197 w 2032"/>
                <a:gd name="T89" fmla="*/ 661 h 1536"/>
                <a:gd name="T90" fmla="*/ 269 w 2032"/>
                <a:gd name="T91" fmla="*/ 525 h 1536"/>
                <a:gd name="T92" fmla="*/ 356 w 2032"/>
                <a:gd name="T93" fmla="*/ 395 h 1536"/>
                <a:gd name="T94" fmla="*/ 460 w 2032"/>
                <a:gd name="T95" fmla="*/ 277 h 1536"/>
                <a:gd name="T96" fmla="*/ 581 w 2032"/>
                <a:gd name="T97" fmla="*/ 175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32" h="1536">
                  <a:moveTo>
                    <a:pt x="648" y="131"/>
                  </a:moveTo>
                  <a:lnTo>
                    <a:pt x="717" y="96"/>
                  </a:lnTo>
                  <a:lnTo>
                    <a:pt x="788" y="67"/>
                  </a:lnTo>
                  <a:lnTo>
                    <a:pt x="860" y="43"/>
                  </a:lnTo>
                  <a:lnTo>
                    <a:pt x="934" y="24"/>
                  </a:lnTo>
                  <a:lnTo>
                    <a:pt x="1008" y="11"/>
                  </a:lnTo>
                  <a:lnTo>
                    <a:pt x="1083" y="4"/>
                  </a:lnTo>
                  <a:lnTo>
                    <a:pt x="1157" y="0"/>
                  </a:lnTo>
                  <a:lnTo>
                    <a:pt x="1232" y="0"/>
                  </a:lnTo>
                  <a:lnTo>
                    <a:pt x="1306" y="3"/>
                  </a:lnTo>
                  <a:lnTo>
                    <a:pt x="1377" y="8"/>
                  </a:lnTo>
                  <a:lnTo>
                    <a:pt x="1449" y="17"/>
                  </a:lnTo>
                  <a:lnTo>
                    <a:pt x="1517" y="29"/>
                  </a:lnTo>
                  <a:lnTo>
                    <a:pt x="1583" y="42"/>
                  </a:lnTo>
                  <a:lnTo>
                    <a:pt x="1647" y="55"/>
                  </a:lnTo>
                  <a:lnTo>
                    <a:pt x="1707" y="70"/>
                  </a:lnTo>
                  <a:lnTo>
                    <a:pt x="1762" y="86"/>
                  </a:lnTo>
                  <a:lnTo>
                    <a:pt x="1815" y="102"/>
                  </a:lnTo>
                  <a:lnTo>
                    <a:pt x="1862" y="116"/>
                  </a:lnTo>
                  <a:lnTo>
                    <a:pt x="1905" y="131"/>
                  </a:lnTo>
                  <a:lnTo>
                    <a:pt x="1942" y="146"/>
                  </a:lnTo>
                  <a:lnTo>
                    <a:pt x="1972" y="157"/>
                  </a:lnTo>
                  <a:lnTo>
                    <a:pt x="1999" y="167"/>
                  </a:lnTo>
                  <a:lnTo>
                    <a:pt x="2016" y="175"/>
                  </a:lnTo>
                  <a:lnTo>
                    <a:pt x="2028" y="179"/>
                  </a:lnTo>
                  <a:lnTo>
                    <a:pt x="2032" y="182"/>
                  </a:lnTo>
                  <a:lnTo>
                    <a:pt x="2031" y="186"/>
                  </a:lnTo>
                  <a:lnTo>
                    <a:pt x="2029" y="200"/>
                  </a:lnTo>
                  <a:lnTo>
                    <a:pt x="2026" y="220"/>
                  </a:lnTo>
                  <a:lnTo>
                    <a:pt x="2022" y="249"/>
                  </a:lnTo>
                  <a:lnTo>
                    <a:pt x="2018" y="286"/>
                  </a:lnTo>
                  <a:lnTo>
                    <a:pt x="2009" y="326"/>
                  </a:lnTo>
                  <a:lnTo>
                    <a:pt x="2000" y="375"/>
                  </a:lnTo>
                  <a:lnTo>
                    <a:pt x="1989" y="427"/>
                  </a:lnTo>
                  <a:lnTo>
                    <a:pt x="1975" y="483"/>
                  </a:lnTo>
                  <a:lnTo>
                    <a:pt x="1958" y="542"/>
                  </a:lnTo>
                  <a:lnTo>
                    <a:pt x="1940" y="607"/>
                  </a:lnTo>
                  <a:lnTo>
                    <a:pt x="1919" y="672"/>
                  </a:lnTo>
                  <a:lnTo>
                    <a:pt x="1894" y="738"/>
                  </a:lnTo>
                  <a:lnTo>
                    <a:pt x="1866" y="806"/>
                  </a:lnTo>
                  <a:lnTo>
                    <a:pt x="1835" y="875"/>
                  </a:lnTo>
                  <a:lnTo>
                    <a:pt x="1802" y="944"/>
                  </a:lnTo>
                  <a:lnTo>
                    <a:pt x="1764" y="1011"/>
                  </a:lnTo>
                  <a:lnTo>
                    <a:pt x="1722" y="1076"/>
                  </a:lnTo>
                  <a:lnTo>
                    <a:pt x="1676" y="1141"/>
                  </a:lnTo>
                  <a:lnTo>
                    <a:pt x="1627" y="1202"/>
                  </a:lnTo>
                  <a:lnTo>
                    <a:pt x="1573" y="1259"/>
                  </a:lnTo>
                  <a:lnTo>
                    <a:pt x="1514" y="1313"/>
                  </a:lnTo>
                  <a:lnTo>
                    <a:pt x="1452" y="1361"/>
                  </a:lnTo>
                  <a:lnTo>
                    <a:pt x="1383" y="1405"/>
                  </a:lnTo>
                  <a:lnTo>
                    <a:pt x="1315" y="1440"/>
                  </a:lnTo>
                  <a:lnTo>
                    <a:pt x="1245" y="1469"/>
                  </a:lnTo>
                  <a:lnTo>
                    <a:pt x="1173" y="1494"/>
                  </a:lnTo>
                  <a:lnTo>
                    <a:pt x="1099" y="1511"/>
                  </a:lnTo>
                  <a:lnTo>
                    <a:pt x="1024" y="1524"/>
                  </a:lnTo>
                  <a:lnTo>
                    <a:pt x="950" y="1532"/>
                  </a:lnTo>
                  <a:lnTo>
                    <a:pt x="876" y="1536"/>
                  </a:lnTo>
                  <a:lnTo>
                    <a:pt x="801" y="1536"/>
                  </a:lnTo>
                  <a:lnTo>
                    <a:pt x="727" y="1533"/>
                  </a:lnTo>
                  <a:lnTo>
                    <a:pt x="654" y="1527"/>
                  </a:lnTo>
                  <a:lnTo>
                    <a:pt x="584" y="1518"/>
                  </a:lnTo>
                  <a:lnTo>
                    <a:pt x="515" y="1507"/>
                  </a:lnTo>
                  <a:lnTo>
                    <a:pt x="450" y="1495"/>
                  </a:lnTo>
                  <a:lnTo>
                    <a:pt x="385" y="1481"/>
                  </a:lnTo>
                  <a:lnTo>
                    <a:pt x="326" y="1466"/>
                  </a:lnTo>
                  <a:lnTo>
                    <a:pt x="270" y="1450"/>
                  </a:lnTo>
                  <a:lnTo>
                    <a:pt x="218" y="1434"/>
                  </a:lnTo>
                  <a:lnTo>
                    <a:pt x="170" y="1419"/>
                  </a:lnTo>
                  <a:lnTo>
                    <a:pt x="127" y="1405"/>
                  </a:lnTo>
                  <a:lnTo>
                    <a:pt x="91" y="1390"/>
                  </a:lnTo>
                  <a:lnTo>
                    <a:pt x="59" y="1378"/>
                  </a:lnTo>
                  <a:lnTo>
                    <a:pt x="34" y="1368"/>
                  </a:lnTo>
                  <a:lnTo>
                    <a:pt x="16" y="1361"/>
                  </a:lnTo>
                  <a:lnTo>
                    <a:pt x="5" y="1357"/>
                  </a:lnTo>
                  <a:lnTo>
                    <a:pt x="0" y="1355"/>
                  </a:lnTo>
                  <a:lnTo>
                    <a:pt x="0" y="1349"/>
                  </a:lnTo>
                  <a:lnTo>
                    <a:pt x="3" y="1336"/>
                  </a:lnTo>
                  <a:lnTo>
                    <a:pt x="5" y="1316"/>
                  </a:lnTo>
                  <a:lnTo>
                    <a:pt x="9" y="1287"/>
                  </a:lnTo>
                  <a:lnTo>
                    <a:pt x="15" y="1250"/>
                  </a:lnTo>
                  <a:lnTo>
                    <a:pt x="22" y="1209"/>
                  </a:lnTo>
                  <a:lnTo>
                    <a:pt x="33" y="1161"/>
                  </a:lnTo>
                  <a:lnTo>
                    <a:pt x="44" y="1109"/>
                  </a:lnTo>
                  <a:lnTo>
                    <a:pt x="57" y="1053"/>
                  </a:lnTo>
                  <a:lnTo>
                    <a:pt x="73" y="993"/>
                  </a:lnTo>
                  <a:lnTo>
                    <a:pt x="92" y="929"/>
                  </a:lnTo>
                  <a:lnTo>
                    <a:pt x="114" y="865"/>
                  </a:lnTo>
                  <a:lnTo>
                    <a:pt x="139" y="798"/>
                  </a:lnTo>
                  <a:lnTo>
                    <a:pt x="167" y="729"/>
                  </a:lnTo>
                  <a:lnTo>
                    <a:pt x="197" y="661"/>
                  </a:lnTo>
                  <a:lnTo>
                    <a:pt x="231" y="592"/>
                  </a:lnTo>
                  <a:lnTo>
                    <a:pt x="269" y="525"/>
                  </a:lnTo>
                  <a:lnTo>
                    <a:pt x="311" y="459"/>
                  </a:lnTo>
                  <a:lnTo>
                    <a:pt x="356" y="395"/>
                  </a:lnTo>
                  <a:lnTo>
                    <a:pt x="406" y="334"/>
                  </a:lnTo>
                  <a:lnTo>
                    <a:pt x="460" y="277"/>
                  </a:lnTo>
                  <a:lnTo>
                    <a:pt x="518" y="223"/>
                  </a:lnTo>
                  <a:lnTo>
                    <a:pt x="581" y="175"/>
                  </a:lnTo>
                  <a:lnTo>
                    <a:pt x="648" y="131"/>
                  </a:lnTo>
                </a:path>
              </a:pathLst>
            </a:custGeom>
            <a:gradFill rotWithShape="1">
              <a:gsLst>
                <a:gs pos="0">
                  <a:srgbClr val="BC61CB"/>
                </a:gs>
                <a:gs pos="100000">
                  <a:srgbClr val="BC61CB">
                    <a:gamma/>
                    <a:tint val="33333"/>
                    <a:invGamma/>
                  </a:srgbClr>
                </a:gs>
              </a:gsLst>
              <a:lin ang="0" scaled="1"/>
            </a:gradFill>
            <a:ln w="3810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135003" dir="2928844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gray">
            <a:xfrm>
              <a:off x="2352" y="2462"/>
              <a:ext cx="960" cy="1618"/>
            </a:xfrm>
            <a:custGeom>
              <a:avLst/>
              <a:gdLst>
                <a:gd name="T0" fmla="*/ 1467 w 1470"/>
                <a:gd name="T1" fmla="*/ 1246 h 2346"/>
                <a:gd name="T2" fmla="*/ 1444 w 1470"/>
                <a:gd name="T3" fmla="*/ 1390 h 2346"/>
                <a:gd name="T4" fmla="*/ 1400 w 1470"/>
                <a:gd name="T5" fmla="*/ 1529 h 2346"/>
                <a:gd name="T6" fmla="*/ 1339 w 1470"/>
                <a:gd name="T7" fmla="*/ 1662 h 2346"/>
                <a:gd name="T8" fmla="*/ 1267 w 1470"/>
                <a:gd name="T9" fmla="*/ 1784 h 2346"/>
                <a:gd name="T10" fmla="*/ 1187 w 1470"/>
                <a:gd name="T11" fmla="*/ 1898 h 2346"/>
                <a:gd name="T12" fmla="*/ 1102 w 1470"/>
                <a:gd name="T13" fmla="*/ 2002 h 2346"/>
                <a:gd name="T14" fmla="*/ 1019 w 1470"/>
                <a:gd name="T15" fmla="*/ 2094 h 2346"/>
                <a:gd name="T16" fmla="*/ 939 w 1470"/>
                <a:gd name="T17" fmla="*/ 2174 h 2346"/>
                <a:gd name="T18" fmla="*/ 866 w 1470"/>
                <a:gd name="T19" fmla="*/ 2240 h 2346"/>
                <a:gd name="T20" fmla="*/ 806 w 1470"/>
                <a:gd name="T21" fmla="*/ 2291 h 2346"/>
                <a:gd name="T22" fmla="*/ 763 w 1470"/>
                <a:gd name="T23" fmla="*/ 2326 h 2346"/>
                <a:gd name="T24" fmla="*/ 739 w 1470"/>
                <a:gd name="T25" fmla="*/ 2343 h 2346"/>
                <a:gd name="T26" fmla="*/ 732 w 1470"/>
                <a:gd name="T27" fmla="*/ 2343 h 2346"/>
                <a:gd name="T28" fmla="*/ 709 w 1470"/>
                <a:gd name="T29" fmla="*/ 2326 h 2346"/>
                <a:gd name="T30" fmla="*/ 665 w 1470"/>
                <a:gd name="T31" fmla="*/ 2291 h 2346"/>
                <a:gd name="T32" fmla="*/ 604 w 1470"/>
                <a:gd name="T33" fmla="*/ 2240 h 2346"/>
                <a:gd name="T34" fmla="*/ 532 w 1470"/>
                <a:gd name="T35" fmla="*/ 2174 h 2346"/>
                <a:gd name="T36" fmla="*/ 452 w 1470"/>
                <a:gd name="T37" fmla="*/ 2094 h 2346"/>
                <a:gd name="T38" fmla="*/ 367 w 1470"/>
                <a:gd name="T39" fmla="*/ 2002 h 2346"/>
                <a:gd name="T40" fmla="*/ 284 w 1470"/>
                <a:gd name="T41" fmla="*/ 1898 h 2346"/>
                <a:gd name="T42" fmla="*/ 204 w 1470"/>
                <a:gd name="T43" fmla="*/ 1784 h 2346"/>
                <a:gd name="T44" fmla="*/ 131 w 1470"/>
                <a:gd name="T45" fmla="*/ 1662 h 2346"/>
                <a:gd name="T46" fmla="*/ 71 w 1470"/>
                <a:gd name="T47" fmla="*/ 1529 h 2346"/>
                <a:gd name="T48" fmla="*/ 27 w 1470"/>
                <a:gd name="T49" fmla="*/ 1390 h 2346"/>
                <a:gd name="T50" fmla="*/ 4 w 1470"/>
                <a:gd name="T51" fmla="*/ 1246 h 2346"/>
                <a:gd name="T52" fmla="*/ 4 w 1470"/>
                <a:gd name="T53" fmla="*/ 1099 h 2346"/>
                <a:gd name="T54" fmla="*/ 27 w 1470"/>
                <a:gd name="T55" fmla="*/ 954 h 2346"/>
                <a:gd name="T56" fmla="*/ 71 w 1470"/>
                <a:gd name="T57" fmla="*/ 816 h 2346"/>
                <a:gd name="T58" fmla="*/ 131 w 1470"/>
                <a:gd name="T59" fmla="*/ 684 h 2346"/>
                <a:gd name="T60" fmla="*/ 204 w 1470"/>
                <a:gd name="T61" fmla="*/ 560 h 2346"/>
                <a:gd name="T62" fmla="*/ 284 w 1470"/>
                <a:gd name="T63" fmla="*/ 446 h 2346"/>
                <a:gd name="T64" fmla="*/ 367 w 1470"/>
                <a:gd name="T65" fmla="*/ 343 h 2346"/>
                <a:gd name="T66" fmla="*/ 452 w 1470"/>
                <a:gd name="T67" fmla="*/ 251 h 2346"/>
                <a:gd name="T68" fmla="*/ 532 w 1470"/>
                <a:gd name="T69" fmla="*/ 171 h 2346"/>
                <a:gd name="T70" fmla="*/ 604 w 1470"/>
                <a:gd name="T71" fmla="*/ 105 h 2346"/>
                <a:gd name="T72" fmla="*/ 665 w 1470"/>
                <a:gd name="T73" fmla="*/ 55 h 2346"/>
                <a:gd name="T74" fmla="*/ 709 w 1470"/>
                <a:gd name="T75" fmla="*/ 19 h 2346"/>
                <a:gd name="T76" fmla="*/ 732 w 1470"/>
                <a:gd name="T77" fmla="*/ 1 h 2346"/>
                <a:gd name="T78" fmla="*/ 739 w 1470"/>
                <a:gd name="T79" fmla="*/ 1 h 2346"/>
                <a:gd name="T80" fmla="*/ 763 w 1470"/>
                <a:gd name="T81" fmla="*/ 19 h 2346"/>
                <a:gd name="T82" fmla="*/ 806 w 1470"/>
                <a:gd name="T83" fmla="*/ 55 h 2346"/>
                <a:gd name="T84" fmla="*/ 866 w 1470"/>
                <a:gd name="T85" fmla="*/ 105 h 2346"/>
                <a:gd name="T86" fmla="*/ 939 w 1470"/>
                <a:gd name="T87" fmla="*/ 171 h 2346"/>
                <a:gd name="T88" fmla="*/ 1019 w 1470"/>
                <a:gd name="T89" fmla="*/ 251 h 2346"/>
                <a:gd name="T90" fmla="*/ 1102 w 1470"/>
                <a:gd name="T91" fmla="*/ 343 h 2346"/>
                <a:gd name="T92" fmla="*/ 1187 w 1470"/>
                <a:gd name="T93" fmla="*/ 446 h 2346"/>
                <a:gd name="T94" fmla="*/ 1267 w 1470"/>
                <a:gd name="T95" fmla="*/ 560 h 2346"/>
                <a:gd name="T96" fmla="*/ 1339 w 1470"/>
                <a:gd name="T97" fmla="*/ 684 h 2346"/>
                <a:gd name="T98" fmla="*/ 1400 w 1470"/>
                <a:gd name="T99" fmla="*/ 816 h 2346"/>
                <a:gd name="T100" fmla="*/ 1444 w 1470"/>
                <a:gd name="T101" fmla="*/ 954 h 2346"/>
                <a:gd name="T102" fmla="*/ 1467 w 1470"/>
                <a:gd name="T103" fmla="*/ 1099 h 2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70" h="2346">
                  <a:moveTo>
                    <a:pt x="1470" y="1173"/>
                  </a:moveTo>
                  <a:lnTo>
                    <a:pt x="1467" y="1246"/>
                  </a:lnTo>
                  <a:lnTo>
                    <a:pt x="1458" y="1319"/>
                  </a:lnTo>
                  <a:lnTo>
                    <a:pt x="1444" y="1390"/>
                  </a:lnTo>
                  <a:lnTo>
                    <a:pt x="1423" y="1462"/>
                  </a:lnTo>
                  <a:lnTo>
                    <a:pt x="1400" y="1529"/>
                  </a:lnTo>
                  <a:lnTo>
                    <a:pt x="1371" y="1596"/>
                  </a:lnTo>
                  <a:lnTo>
                    <a:pt x="1339" y="1662"/>
                  </a:lnTo>
                  <a:lnTo>
                    <a:pt x="1305" y="1725"/>
                  </a:lnTo>
                  <a:lnTo>
                    <a:pt x="1267" y="1784"/>
                  </a:lnTo>
                  <a:lnTo>
                    <a:pt x="1228" y="1843"/>
                  </a:lnTo>
                  <a:lnTo>
                    <a:pt x="1187" y="1898"/>
                  </a:lnTo>
                  <a:lnTo>
                    <a:pt x="1145" y="1952"/>
                  </a:lnTo>
                  <a:lnTo>
                    <a:pt x="1102" y="2002"/>
                  </a:lnTo>
                  <a:lnTo>
                    <a:pt x="1060" y="2050"/>
                  </a:lnTo>
                  <a:lnTo>
                    <a:pt x="1019" y="2094"/>
                  </a:lnTo>
                  <a:lnTo>
                    <a:pt x="978" y="2135"/>
                  </a:lnTo>
                  <a:lnTo>
                    <a:pt x="939" y="2174"/>
                  </a:lnTo>
                  <a:lnTo>
                    <a:pt x="901" y="2207"/>
                  </a:lnTo>
                  <a:lnTo>
                    <a:pt x="866" y="2240"/>
                  </a:lnTo>
                  <a:lnTo>
                    <a:pt x="835" y="2266"/>
                  </a:lnTo>
                  <a:lnTo>
                    <a:pt x="806" y="2291"/>
                  </a:lnTo>
                  <a:lnTo>
                    <a:pt x="783" y="2310"/>
                  </a:lnTo>
                  <a:lnTo>
                    <a:pt x="763" y="2326"/>
                  </a:lnTo>
                  <a:lnTo>
                    <a:pt x="748" y="2336"/>
                  </a:lnTo>
                  <a:lnTo>
                    <a:pt x="739" y="2343"/>
                  </a:lnTo>
                  <a:lnTo>
                    <a:pt x="735" y="2346"/>
                  </a:lnTo>
                  <a:lnTo>
                    <a:pt x="732" y="2343"/>
                  </a:lnTo>
                  <a:lnTo>
                    <a:pt x="723" y="2336"/>
                  </a:lnTo>
                  <a:lnTo>
                    <a:pt x="709" y="2326"/>
                  </a:lnTo>
                  <a:lnTo>
                    <a:pt x="688" y="2310"/>
                  </a:lnTo>
                  <a:lnTo>
                    <a:pt x="665" y="2291"/>
                  </a:lnTo>
                  <a:lnTo>
                    <a:pt x="636" y="2266"/>
                  </a:lnTo>
                  <a:lnTo>
                    <a:pt x="604" y="2240"/>
                  </a:lnTo>
                  <a:lnTo>
                    <a:pt x="570" y="2207"/>
                  </a:lnTo>
                  <a:lnTo>
                    <a:pt x="532" y="2174"/>
                  </a:lnTo>
                  <a:lnTo>
                    <a:pt x="493" y="2135"/>
                  </a:lnTo>
                  <a:lnTo>
                    <a:pt x="452" y="2094"/>
                  </a:lnTo>
                  <a:lnTo>
                    <a:pt x="410" y="2050"/>
                  </a:lnTo>
                  <a:lnTo>
                    <a:pt x="367" y="2002"/>
                  </a:lnTo>
                  <a:lnTo>
                    <a:pt x="325" y="1952"/>
                  </a:lnTo>
                  <a:lnTo>
                    <a:pt x="284" y="1898"/>
                  </a:lnTo>
                  <a:lnTo>
                    <a:pt x="243" y="1843"/>
                  </a:lnTo>
                  <a:lnTo>
                    <a:pt x="204" y="1784"/>
                  </a:lnTo>
                  <a:lnTo>
                    <a:pt x="166" y="1725"/>
                  </a:lnTo>
                  <a:lnTo>
                    <a:pt x="131" y="1662"/>
                  </a:lnTo>
                  <a:lnTo>
                    <a:pt x="100" y="1596"/>
                  </a:lnTo>
                  <a:lnTo>
                    <a:pt x="71" y="1529"/>
                  </a:lnTo>
                  <a:lnTo>
                    <a:pt x="48" y="1462"/>
                  </a:lnTo>
                  <a:lnTo>
                    <a:pt x="27" y="1390"/>
                  </a:lnTo>
                  <a:lnTo>
                    <a:pt x="13" y="1319"/>
                  </a:lnTo>
                  <a:lnTo>
                    <a:pt x="4" y="1246"/>
                  </a:lnTo>
                  <a:lnTo>
                    <a:pt x="0" y="1173"/>
                  </a:lnTo>
                  <a:lnTo>
                    <a:pt x="4" y="1099"/>
                  </a:lnTo>
                  <a:lnTo>
                    <a:pt x="13" y="1026"/>
                  </a:lnTo>
                  <a:lnTo>
                    <a:pt x="27" y="954"/>
                  </a:lnTo>
                  <a:lnTo>
                    <a:pt x="48" y="884"/>
                  </a:lnTo>
                  <a:lnTo>
                    <a:pt x="71" y="816"/>
                  </a:lnTo>
                  <a:lnTo>
                    <a:pt x="100" y="748"/>
                  </a:lnTo>
                  <a:lnTo>
                    <a:pt x="131" y="684"/>
                  </a:lnTo>
                  <a:lnTo>
                    <a:pt x="166" y="621"/>
                  </a:lnTo>
                  <a:lnTo>
                    <a:pt x="204" y="560"/>
                  </a:lnTo>
                  <a:lnTo>
                    <a:pt x="243" y="502"/>
                  </a:lnTo>
                  <a:lnTo>
                    <a:pt x="284" y="446"/>
                  </a:lnTo>
                  <a:lnTo>
                    <a:pt x="325" y="394"/>
                  </a:lnTo>
                  <a:lnTo>
                    <a:pt x="367" y="343"/>
                  </a:lnTo>
                  <a:lnTo>
                    <a:pt x="410" y="295"/>
                  </a:lnTo>
                  <a:lnTo>
                    <a:pt x="452" y="251"/>
                  </a:lnTo>
                  <a:lnTo>
                    <a:pt x="493" y="210"/>
                  </a:lnTo>
                  <a:lnTo>
                    <a:pt x="532" y="171"/>
                  </a:lnTo>
                  <a:lnTo>
                    <a:pt x="570" y="137"/>
                  </a:lnTo>
                  <a:lnTo>
                    <a:pt x="604" y="105"/>
                  </a:lnTo>
                  <a:lnTo>
                    <a:pt x="636" y="79"/>
                  </a:lnTo>
                  <a:lnTo>
                    <a:pt x="665" y="55"/>
                  </a:lnTo>
                  <a:lnTo>
                    <a:pt x="688" y="35"/>
                  </a:lnTo>
                  <a:lnTo>
                    <a:pt x="709" y="19"/>
                  </a:lnTo>
                  <a:lnTo>
                    <a:pt x="723" y="9"/>
                  </a:lnTo>
                  <a:lnTo>
                    <a:pt x="732" y="1"/>
                  </a:lnTo>
                  <a:lnTo>
                    <a:pt x="735" y="0"/>
                  </a:lnTo>
                  <a:lnTo>
                    <a:pt x="739" y="1"/>
                  </a:lnTo>
                  <a:lnTo>
                    <a:pt x="748" y="9"/>
                  </a:lnTo>
                  <a:lnTo>
                    <a:pt x="763" y="19"/>
                  </a:lnTo>
                  <a:lnTo>
                    <a:pt x="783" y="35"/>
                  </a:lnTo>
                  <a:lnTo>
                    <a:pt x="806" y="55"/>
                  </a:lnTo>
                  <a:lnTo>
                    <a:pt x="835" y="79"/>
                  </a:lnTo>
                  <a:lnTo>
                    <a:pt x="866" y="105"/>
                  </a:lnTo>
                  <a:lnTo>
                    <a:pt x="901" y="137"/>
                  </a:lnTo>
                  <a:lnTo>
                    <a:pt x="939" y="171"/>
                  </a:lnTo>
                  <a:lnTo>
                    <a:pt x="978" y="210"/>
                  </a:lnTo>
                  <a:lnTo>
                    <a:pt x="1019" y="251"/>
                  </a:lnTo>
                  <a:lnTo>
                    <a:pt x="1060" y="295"/>
                  </a:lnTo>
                  <a:lnTo>
                    <a:pt x="1102" y="343"/>
                  </a:lnTo>
                  <a:lnTo>
                    <a:pt x="1145" y="394"/>
                  </a:lnTo>
                  <a:lnTo>
                    <a:pt x="1187" y="446"/>
                  </a:lnTo>
                  <a:lnTo>
                    <a:pt x="1228" y="502"/>
                  </a:lnTo>
                  <a:lnTo>
                    <a:pt x="1267" y="560"/>
                  </a:lnTo>
                  <a:lnTo>
                    <a:pt x="1305" y="621"/>
                  </a:lnTo>
                  <a:lnTo>
                    <a:pt x="1339" y="684"/>
                  </a:lnTo>
                  <a:lnTo>
                    <a:pt x="1371" y="748"/>
                  </a:lnTo>
                  <a:lnTo>
                    <a:pt x="1400" y="816"/>
                  </a:lnTo>
                  <a:lnTo>
                    <a:pt x="1423" y="884"/>
                  </a:lnTo>
                  <a:lnTo>
                    <a:pt x="1444" y="954"/>
                  </a:lnTo>
                  <a:lnTo>
                    <a:pt x="1458" y="1026"/>
                  </a:lnTo>
                  <a:lnTo>
                    <a:pt x="1467" y="1099"/>
                  </a:lnTo>
                  <a:lnTo>
                    <a:pt x="1470" y="1173"/>
                  </a:lnTo>
                </a:path>
              </a:pathLst>
            </a:custGeom>
            <a:gradFill rotWithShape="1">
              <a:gsLst>
                <a:gs pos="0">
                  <a:srgbClr val="FF0066">
                    <a:gamma/>
                    <a:tint val="33333"/>
                    <a:invGamma/>
                  </a:srgbClr>
                </a:gs>
                <a:gs pos="100000">
                  <a:srgbClr val="FF0066"/>
                </a:gs>
              </a:gsLst>
              <a:lin ang="5400000" scaled="1"/>
            </a:gradFill>
            <a:ln w="3810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135003" dir="2928844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gray">
            <a:xfrm rot="521906">
              <a:off x="2684" y="2537"/>
              <a:ext cx="1680" cy="864"/>
            </a:xfrm>
            <a:custGeom>
              <a:avLst/>
              <a:gdLst>
                <a:gd name="T0" fmla="*/ 1451 w 2032"/>
                <a:gd name="T1" fmla="*/ 175 h 1536"/>
                <a:gd name="T2" fmla="*/ 1572 w 2032"/>
                <a:gd name="T3" fmla="*/ 277 h 1536"/>
                <a:gd name="T4" fmla="*/ 1676 w 2032"/>
                <a:gd name="T5" fmla="*/ 395 h 1536"/>
                <a:gd name="T6" fmla="*/ 1763 w 2032"/>
                <a:gd name="T7" fmla="*/ 525 h 1536"/>
                <a:gd name="T8" fmla="*/ 1835 w 2032"/>
                <a:gd name="T9" fmla="*/ 661 h 1536"/>
                <a:gd name="T10" fmla="*/ 1893 w 2032"/>
                <a:gd name="T11" fmla="*/ 798 h 1536"/>
                <a:gd name="T12" fmla="*/ 1940 w 2032"/>
                <a:gd name="T13" fmla="*/ 929 h 1536"/>
                <a:gd name="T14" fmla="*/ 1975 w 2032"/>
                <a:gd name="T15" fmla="*/ 1053 h 1536"/>
                <a:gd name="T16" fmla="*/ 2000 w 2032"/>
                <a:gd name="T17" fmla="*/ 1161 h 1536"/>
                <a:gd name="T18" fmla="*/ 2017 w 2032"/>
                <a:gd name="T19" fmla="*/ 1250 h 1536"/>
                <a:gd name="T20" fmla="*/ 2026 w 2032"/>
                <a:gd name="T21" fmla="*/ 1316 h 1536"/>
                <a:gd name="T22" fmla="*/ 2030 w 2032"/>
                <a:gd name="T23" fmla="*/ 1349 h 1536"/>
                <a:gd name="T24" fmla="*/ 2027 w 2032"/>
                <a:gd name="T25" fmla="*/ 1357 h 1536"/>
                <a:gd name="T26" fmla="*/ 1998 w 2032"/>
                <a:gd name="T27" fmla="*/ 1368 h 1536"/>
                <a:gd name="T28" fmla="*/ 1941 w 2032"/>
                <a:gd name="T29" fmla="*/ 1390 h 1536"/>
                <a:gd name="T30" fmla="*/ 1861 w 2032"/>
                <a:gd name="T31" fmla="*/ 1419 h 1536"/>
                <a:gd name="T32" fmla="*/ 1762 w 2032"/>
                <a:gd name="T33" fmla="*/ 1450 h 1536"/>
                <a:gd name="T34" fmla="*/ 1647 w 2032"/>
                <a:gd name="T35" fmla="*/ 1481 h 1536"/>
                <a:gd name="T36" fmla="*/ 1517 w 2032"/>
                <a:gd name="T37" fmla="*/ 1507 h 1536"/>
                <a:gd name="T38" fmla="*/ 1377 w 2032"/>
                <a:gd name="T39" fmla="*/ 1527 h 1536"/>
                <a:gd name="T40" fmla="*/ 1231 w 2032"/>
                <a:gd name="T41" fmla="*/ 1536 h 1536"/>
                <a:gd name="T42" fmla="*/ 1082 w 2032"/>
                <a:gd name="T43" fmla="*/ 1532 h 1536"/>
                <a:gd name="T44" fmla="*/ 933 w 2032"/>
                <a:gd name="T45" fmla="*/ 1511 h 1536"/>
                <a:gd name="T46" fmla="*/ 787 w 2032"/>
                <a:gd name="T47" fmla="*/ 1469 h 1536"/>
                <a:gd name="T48" fmla="*/ 647 w 2032"/>
                <a:gd name="T49" fmla="*/ 1405 h 1536"/>
                <a:gd name="T50" fmla="*/ 518 w 2032"/>
                <a:gd name="T51" fmla="*/ 1313 h 1536"/>
                <a:gd name="T52" fmla="*/ 405 w 2032"/>
                <a:gd name="T53" fmla="*/ 1202 h 1536"/>
                <a:gd name="T54" fmla="*/ 311 w 2032"/>
                <a:gd name="T55" fmla="*/ 1076 h 1536"/>
                <a:gd name="T56" fmla="*/ 230 w 2032"/>
                <a:gd name="T57" fmla="*/ 944 h 1536"/>
                <a:gd name="T58" fmla="*/ 166 w 2032"/>
                <a:gd name="T59" fmla="*/ 806 h 1536"/>
                <a:gd name="T60" fmla="*/ 114 w 2032"/>
                <a:gd name="T61" fmla="*/ 672 h 1536"/>
                <a:gd name="T62" fmla="*/ 73 w 2032"/>
                <a:gd name="T63" fmla="*/ 542 h 1536"/>
                <a:gd name="T64" fmla="*/ 44 w 2032"/>
                <a:gd name="T65" fmla="*/ 427 h 1536"/>
                <a:gd name="T66" fmla="*/ 22 w 2032"/>
                <a:gd name="T67" fmla="*/ 326 h 1536"/>
                <a:gd name="T68" fmla="*/ 9 w 2032"/>
                <a:gd name="T69" fmla="*/ 249 h 1536"/>
                <a:gd name="T70" fmla="*/ 3 w 2032"/>
                <a:gd name="T71" fmla="*/ 200 h 1536"/>
                <a:gd name="T72" fmla="*/ 0 w 2032"/>
                <a:gd name="T73" fmla="*/ 182 h 1536"/>
                <a:gd name="T74" fmla="*/ 16 w 2032"/>
                <a:gd name="T75" fmla="*/ 175 h 1536"/>
                <a:gd name="T76" fmla="*/ 58 w 2032"/>
                <a:gd name="T77" fmla="*/ 157 h 1536"/>
                <a:gd name="T78" fmla="*/ 127 w 2032"/>
                <a:gd name="T79" fmla="*/ 131 h 1536"/>
                <a:gd name="T80" fmla="*/ 217 w 2032"/>
                <a:gd name="T81" fmla="*/ 102 h 1536"/>
                <a:gd name="T82" fmla="*/ 325 w 2032"/>
                <a:gd name="T83" fmla="*/ 70 h 1536"/>
                <a:gd name="T84" fmla="*/ 449 w 2032"/>
                <a:gd name="T85" fmla="*/ 42 h 1536"/>
                <a:gd name="T86" fmla="*/ 583 w 2032"/>
                <a:gd name="T87" fmla="*/ 17 h 1536"/>
                <a:gd name="T88" fmla="*/ 726 w 2032"/>
                <a:gd name="T89" fmla="*/ 3 h 1536"/>
                <a:gd name="T90" fmla="*/ 875 w 2032"/>
                <a:gd name="T91" fmla="*/ 0 h 1536"/>
                <a:gd name="T92" fmla="*/ 1024 w 2032"/>
                <a:gd name="T93" fmla="*/ 11 h 1536"/>
                <a:gd name="T94" fmla="*/ 1173 w 2032"/>
                <a:gd name="T95" fmla="*/ 43 h 1536"/>
                <a:gd name="T96" fmla="*/ 1314 w 2032"/>
                <a:gd name="T97" fmla="*/ 9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32" h="1536">
                  <a:moveTo>
                    <a:pt x="1383" y="131"/>
                  </a:moveTo>
                  <a:lnTo>
                    <a:pt x="1451" y="175"/>
                  </a:lnTo>
                  <a:lnTo>
                    <a:pt x="1514" y="223"/>
                  </a:lnTo>
                  <a:lnTo>
                    <a:pt x="1572" y="277"/>
                  </a:lnTo>
                  <a:lnTo>
                    <a:pt x="1626" y="334"/>
                  </a:lnTo>
                  <a:lnTo>
                    <a:pt x="1676" y="395"/>
                  </a:lnTo>
                  <a:lnTo>
                    <a:pt x="1721" y="459"/>
                  </a:lnTo>
                  <a:lnTo>
                    <a:pt x="1763" y="525"/>
                  </a:lnTo>
                  <a:lnTo>
                    <a:pt x="1801" y="592"/>
                  </a:lnTo>
                  <a:lnTo>
                    <a:pt x="1835" y="661"/>
                  </a:lnTo>
                  <a:lnTo>
                    <a:pt x="1865" y="729"/>
                  </a:lnTo>
                  <a:lnTo>
                    <a:pt x="1893" y="798"/>
                  </a:lnTo>
                  <a:lnTo>
                    <a:pt x="1918" y="865"/>
                  </a:lnTo>
                  <a:lnTo>
                    <a:pt x="1940" y="929"/>
                  </a:lnTo>
                  <a:lnTo>
                    <a:pt x="1957" y="993"/>
                  </a:lnTo>
                  <a:lnTo>
                    <a:pt x="1975" y="1053"/>
                  </a:lnTo>
                  <a:lnTo>
                    <a:pt x="1988" y="1109"/>
                  </a:lnTo>
                  <a:lnTo>
                    <a:pt x="2000" y="1161"/>
                  </a:lnTo>
                  <a:lnTo>
                    <a:pt x="2008" y="1209"/>
                  </a:lnTo>
                  <a:lnTo>
                    <a:pt x="2017" y="1250"/>
                  </a:lnTo>
                  <a:lnTo>
                    <a:pt x="2021" y="1287"/>
                  </a:lnTo>
                  <a:lnTo>
                    <a:pt x="2026" y="1316"/>
                  </a:lnTo>
                  <a:lnTo>
                    <a:pt x="2029" y="1336"/>
                  </a:lnTo>
                  <a:lnTo>
                    <a:pt x="2030" y="1349"/>
                  </a:lnTo>
                  <a:lnTo>
                    <a:pt x="2032" y="1355"/>
                  </a:lnTo>
                  <a:lnTo>
                    <a:pt x="2027" y="1357"/>
                  </a:lnTo>
                  <a:lnTo>
                    <a:pt x="2016" y="1361"/>
                  </a:lnTo>
                  <a:lnTo>
                    <a:pt x="1998" y="1368"/>
                  </a:lnTo>
                  <a:lnTo>
                    <a:pt x="1972" y="1378"/>
                  </a:lnTo>
                  <a:lnTo>
                    <a:pt x="1941" y="1390"/>
                  </a:lnTo>
                  <a:lnTo>
                    <a:pt x="1905" y="1405"/>
                  </a:lnTo>
                  <a:lnTo>
                    <a:pt x="1861" y="1419"/>
                  </a:lnTo>
                  <a:lnTo>
                    <a:pt x="1814" y="1434"/>
                  </a:lnTo>
                  <a:lnTo>
                    <a:pt x="1762" y="1450"/>
                  </a:lnTo>
                  <a:lnTo>
                    <a:pt x="1706" y="1466"/>
                  </a:lnTo>
                  <a:lnTo>
                    <a:pt x="1647" y="1481"/>
                  </a:lnTo>
                  <a:lnTo>
                    <a:pt x="1582" y="1495"/>
                  </a:lnTo>
                  <a:lnTo>
                    <a:pt x="1517" y="1507"/>
                  </a:lnTo>
                  <a:lnTo>
                    <a:pt x="1448" y="1518"/>
                  </a:lnTo>
                  <a:lnTo>
                    <a:pt x="1377" y="1527"/>
                  </a:lnTo>
                  <a:lnTo>
                    <a:pt x="1305" y="1533"/>
                  </a:lnTo>
                  <a:lnTo>
                    <a:pt x="1231" y="1536"/>
                  </a:lnTo>
                  <a:lnTo>
                    <a:pt x="1157" y="1536"/>
                  </a:lnTo>
                  <a:lnTo>
                    <a:pt x="1082" y="1532"/>
                  </a:lnTo>
                  <a:lnTo>
                    <a:pt x="1008" y="1524"/>
                  </a:lnTo>
                  <a:lnTo>
                    <a:pt x="933" y="1511"/>
                  </a:lnTo>
                  <a:lnTo>
                    <a:pt x="859" y="1494"/>
                  </a:lnTo>
                  <a:lnTo>
                    <a:pt x="787" y="1469"/>
                  </a:lnTo>
                  <a:lnTo>
                    <a:pt x="716" y="1440"/>
                  </a:lnTo>
                  <a:lnTo>
                    <a:pt x="647" y="1405"/>
                  </a:lnTo>
                  <a:lnTo>
                    <a:pt x="580" y="1361"/>
                  </a:lnTo>
                  <a:lnTo>
                    <a:pt x="518" y="1313"/>
                  </a:lnTo>
                  <a:lnTo>
                    <a:pt x="459" y="1259"/>
                  </a:lnTo>
                  <a:lnTo>
                    <a:pt x="405" y="1202"/>
                  </a:lnTo>
                  <a:lnTo>
                    <a:pt x="356" y="1141"/>
                  </a:lnTo>
                  <a:lnTo>
                    <a:pt x="311" y="1076"/>
                  </a:lnTo>
                  <a:lnTo>
                    <a:pt x="268" y="1011"/>
                  </a:lnTo>
                  <a:lnTo>
                    <a:pt x="230" y="944"/>
                  </a:lnTo>
                  <a:lnTo>
                    <a:pt x="197" y="875"/>
                  </a:lnTo>
                  <a:lnTo>
                    <a:pt x="166" y="806"/>
                  </a:lnTo>
                  <a:lnTo>
                    <a:pt x="138" y="738"/>
                  </a:lnTo>
                  <a:lnTo>
                    <a:pt x="114" y="672"/>
                  </a:lnTo>
                  <a:lnTo>
                    <a:pt x="92" y="607"/>
                  </a:lnTo>
                  <a:lnTo>
                    <a:pt x="73" y="542"/>
                  </a:lnTo>
                  <a:lnTo>
                    <a:pt x="57" y="483"/>
                  </a:lnTo>
                  <a:lnTo>
                    <a:pt x="44" y="427"/>
                  </a:lnTo>
                  <a:lnTo>
                    <a:pt x="32" y="375"/>
                  </a:lnTo>
                  <a:lnTo>
                    <a:pt x="22" y="326"/>
                  </a:lnTo>
                  <a:lnTo>
                    <a:pt x="14" y="286"/>
                  </a:lnTo>
                  <a:lnTo>
                    <a:pt x="9" y="249"/>
                  </a:lnTo>
                  <a:lnTo>
                    <a:pt x="4" y="220"/>
                  </a:lnTo>
                  <a:lnTo>
                    <a:pt x="3" y="200"/>
                  </a:lnTo>
                  <a:lnTo>
                    <a:pt x="0" y="186"/>
                  </a:lnTo>
                  <a:lnTo>
                    <a:pt x="0" y="182"/>
                  </a:lnTo>
                  <a:lnTo>
                    <a:pt x="4" y="179"/>
                  </a:lnTo>
                  <a:lnTo>
                    <a:pt x="16" y="175"/>
                  </a:lnTo>
                  <a:lnTo>
                    <a:pt x="33" y="167"/>
                  </a:lnTo>
                  <a:lnTo>
                    <a:pt x="58" y="157"/>
                  </a:lnTo>
                  <a:lnTo>
                    <a:pt x="90" y="146"/>
                  </a:lnTo>
                  <a:lnTo>
                    <a:pt x="127" y="131"/>
                  </a:lnTo>
                  <a:lnTo>
                    <a:pt x="169" y="116"/>
                  </a:lnTo>
                  <a:lnTo>
                    <a:pt x="217" y="102"/>
                  </a:lnTo>
                  <a:lnTo>
                    <a:pt x="270" y="86"/>
                  </a:lnTo>
                  <a:lnTo>
                    <a:pt x="325" y="70"/>
                  </a:lnTo>
                  <a:lnTo>
                    <a:pt x="385" y="55"/>
                  </a:lnTo>
                  <a:lnTo>
                    <a:pt x="449" y="42"/>
                  </a:lnTo>
                  <a:lnTo>
                    <a:pt x="515" y="29"/>
                  </a:lnTo>
                  <a:lnTo>
                    <a:pt x="583" y="17"/>
                  </a:lnTo>
                  <a:lnTo>
                    <a:pt x="653" y="8"/>
                  </a:lnTo>
                  <a:lnTo>
                    <a:pt x="726" y="3"/>
                  </a:lnTo>
                  <a:lnTo>
                    <a:pt x="801" y="0"/>
                  </a:lnTo>
                  <a:lnTo>
                    <a:pt x="875" y="0"/>
                  </a:lnTo>
                  <a:lnTo>
                    <a:pt x="949" y="4"/>
                  </a:lnTo>
                  <a:lnTo>
                    <a:pt x="1024" y="11"/>
                  </a:lnTo>
                  <a:lnTo>
                    <a:pt x="1098" y="24"/>
                  </a:lnTo>
                  <a:lnTo>
                    <a:pt x="1173" y="43"/>
                  </a:lnTo>
                  <a:lnTo>
                    <a:pt x="1244" y="67"/>
                  </a:lnTo>
                  <a:lnTo>
                    <a:pt x="1314" y="96"/>
                  </a:lnTo>
                  <a:lnTo>
                    <a:pt x="1383" y="131"/>
                  </a:lnTo>
                </a:path>
              </a:pathLst>
            </a:custGeom>
            <a:gradFill rotWithShape="1">
              <a:gsLst>
                <a:gs pos="0">
                  <a:srgbClr val="FF7E3D">
                    <a:gamma/>
                    <a:tint val="33333"/>
                    <a:invGamma/>
                  </a:srgbClr>
                </a:gs>
                <a:gs pos="100000">
                  <a:srgbClr val="FF7E3D"/>
                </a:gs>
              </a:gsLst>
              <a:lin ang="2700000" scaled="1"/>
            </a:gradFill>
            <a:ln w="3810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135003" dir="2928844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gray">
            <a:xfrm rot="-468625">
              <a:off x="2736" y="1632"/>
              <a:ext cx="1728" cy="912"/>
            </a:xfrm>
            <a:custGeom>
              <a:avLst/>
              <a:gdLst>
                <a:gd name="T0" fmla="*/ 716 w 2032"/>
                <a:gd name="T1" fmla="*/ 96 h 1536"/>
                <a:gd name="T2" fmla="*/ 859 w 2032"/>
                <a:gd name="T3" fmla="*/ 43 h 1536"/>
                <a:gd name="T4" fmla="*/ 1008 w 2032"/>
                <a:gd name="T5" fmla="*/ 11 h 1536"/>
                <a:gd name="T6" fmla="*/ 1157 w 2032"/>
                <a:gd name="T7" fmla="*/ 0 h 1536"/>
                <a:gd name="T8" fmla="*/ 1305 w 2032"/>
                <a:gd name="T9" fmla="*/ 3 h 1536"/>
                <a:gd name="T10" fmla="*/ 1448 w 2032"/>
                <a:gd name="T11" fmla="*/ 17 h 1536"/>
                <a:gd name="T12" fmla="*/ 1582 w 2032"/>
                <a:gd name="T13" fmla="*/ 42 h 1536"/>
                <a:gd name="T14" fmla="*/ 1706 w 2032"/>
                <a:gd name="T15" fmla="*/ 70 h 1536"/>
                <a:gd name="T16" fmla="*/ 1814 w 2032"/>
                <a:gd name="T17" fmla="*/ 102 h 1536"/>
                <a:gd name="T18" fmla="*/ 1905 w 2032"/>
                <a:gd name="T19" fmla="*/ 131 h 1536"/>
                <a:gd name="T20" fmla="*/ 1972 w 2032"/>
                <a:gd name="T21" fmla="*/ 157 h 1536"/>
                <a:gd name="T22" fmla="*/ 2016 w 2032"/>
                <a:gd name="T23" fmla="*/ 175 h 1536"/>
                <a:gd name="T24" fmla="*/ 2032 w 2032"/>
                <a:gd name="T25" fmla="*/ 182 h 1536"/>
                <a:gd name="T26" fmla="*/ 2029 w 2032"/>
                <a:gd name="T27" fmla="*/ 200 h 1536"/>
                <a:gd name="T28" fmla="*/ 2021 w 2032"/>
                <a:gd name="T29" fmla="*/ 249 h 1536"/>
                <a:gd name="T30" fmla="*/ 2008 w 2032"/>
                <a:gd name="T31" fmla="*/ 327 h 1536"/>
                <a:gd name="T32" fmla="*/ 1988 w 2032"/>
                <a:gd name="T33" fmla="*/ 427 h 1536"/>
                <a:gd name="T34" fmla="*/ 1957 w 2032"/>
                <a:gd name="T35" fmla="*/ 542 h 1536"/>
                <a:gd name="T36" fmla="*/ 1918 w 2032"/>
                <a:gd name="T37" fmla="*/ 672 h 1536"/>
                <a:gd name="T38" fmla="*/ 1865 w 2032"/>
                <a:gd name="T39" fmla="*/ 807 h 1536"/>
                <a:gd name="T40" fmla="*/ 1801 w 2032"/>
                <a:gd name="T41" fmla="*/ 944 h 1536"/>
                <a:gd name="T42" fmla="*/ 1721 w 2032"/>
                <a:gd name="T43" fmla="*/ 1076 h 1536"/>
                <a:gd name="T44" fmla="*/ 1626 w 2032"/>
                <a:gd name="T45" fmla="*/ 1202 h 1536"/>
                <a:gd name="T46" fmla="*/ 1514 w 2032"/>
                <a:gd name="T47" fmla="*/ 1313 h 1536"/>
                <a:gd name="T48" fmla="*/ 1383 w 2032"/>
                <a:gd name="T49" fmla="*/ 1405 h 1536"/>
                <a:gd name="T50" fmla="*/ 1244 w 2032"/>
                <a:gd name="T51" fmla="*/ 1469 h 1536"/>
                <a:gd name="T52" fmla="*/ 1098 w 2032"/>
                <a:gd name="T53" fmla="*/ 1511 h 1536"/>
                <a:gd name="T54" fmla="*/ 949 w 2032"/>
                <a:gd name="T55" fmla="*/ 1532 h 1536"/>
                <a:gd name="T56" fmla="*/ 801 w 2032"/>
                <a:gd name="T57" fmla="*/ 1536 h 1536"/>
                <a:gd name="T58" fmla="*/ 653 w 2032"/>
                <a:gd name="T59" fmla="*/ 1527 h 1536"/>
                <a:gd name="T60" fmla="*/ 515 w 2032"/>
                <a:gd name="T61" fmla="*/ 1507 h 1536"/>
                <a:gd name="T62" fmla="*/ 385 w 2032"/>
                <a:gd name="T63" fmla="*/ 1481 h 1536"/>
                <a:gd name="T64" fmla="*/ 270 w 2032"/>
                <a:gd name="T65" fmla="*/ 1450 h 1536"/>
                <a:gd name="T66" fmla="*/ 169 w 2032"/>
                <a:gd name="T67" fmla="*/ 1419 h 1536"/>
                <a:gd name="T68" fmla="*/ 90 w 2032"/>
                <a:gd name="T69" fmla="*/ 1390 h 1536"/>
                <a:gd name="T70" fmla="*/ 33 w 2032"/>
                <a:gd name="T71" fmla="*/ 1368 h 1536"/>
                <a:gd name="T72" fmla="*/ 4 w 2032"/>
                <a:gd name="T73" fmla="*/ 1357 h 1536"/>
                <a:gd name="T74" fmla="*/ 0 w 2032"/>
                <a:gd name="T75" fmla="*/ 1349 h 1536"/>
                <a:gd name="T76" fmla="*/ 4 w 2032"/>
                <a:gd name="T77" fmla="*/ 1316 h 1536"/>
                <a:gd name="T78" fmla="*/ 14 w 2032"/>
                <a:gd name="T79" fmla="*/ 1250 h 1536"/>
                <a:gd name="T80" fmla="*/ 32 w 2032"/>
                <a:gd name="T81" fmla="*/ 1161 h 1536"/>
                <a:gd name="T82" fmla="*/ 57 w 2032"/>
                <a:gd name="T83" fmla="*/ 1053 h 1536"/>
                <a:gd name="T84" fmla="*/ 92 w 2032"/>
                <a:gd name="T85" fmla="*/ 929 h 1536"/>
                <a:gd name="T86" fmla="*/ 138 w 2032"/>
                <a:gd name="T87" fmla="*/ 798 h 1536"/>
                <a:gd name="T88" fmla="*/ 197 w 2032"/>
                <a:gd name="T89" fmla="*/ 661 h 1536"/>
                <a:gd name="T90" fmla="*/ 268 w 2032"/>
                <a:gd name="T91" fmla="*/ 525 h 1536"/>
                <a:gd name="T92" fmla="*/ 356 w 2032"/>
                <a:gd name="T93" fmla="*/ 395 h 1536"/>
                <a:gd name="T94" fmla="*/ 459 w 2032"/>
                <a:gd name="T95" fmla="*/ 277 h 1536"/>
                <a:gd name="T96" fmla="*/ 580 w 2032"/>
                <a:gd name="T97" fmla="*/ 175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32" h="1536">
                  <a:moveTo>
                    <a:pt x="647" y="131"/>
                  </a:moveTo>
                  <a:lnTo>
                    <a:pt x="716" y="96"/>
                  </a:lnTo>
                  <a:lnTo>
                    <a:pt x="787" y="67"/>
                  </a:lnTo>
                  <a:lnTo>
                    <a:pt x="859" y="43"/>
                  </a:lnTo>
                  <a:lnTo>
                    <a:pt x="933" y="25"/>
                  </a:lnTo>
                  <a:lnTo>
                    <a:pt x="1008" y="11"/>
                  </a:lnTo>
                  <a:lnTo>
                    <a:pt x="1082" y="4"/>
                  </a:lnTo>
                  <a:lnTo>
                    <a:pt x="1157" y="0"/>
                  </a:lnTo>
                  <a:lnTo>
                    <a:pt x="1231" y="0"/>
                  </a:lnTo>
                  <a:lnTo>
                    <a:pt x="1305" y="3"/>
                  </a:lnTo>
                  <a:lnTo>
                    <a:pt x="1377" y="8"/>
                  </a:lnTo>
                  <a:lnTo>
                    <a:pt x="1448" y="17"/>
                  </a:lnTo>
                  <a:lnTo>
                    <a:pt x="1517" y="29"/>
                  </a:lnTo>
                  <a:lnTo>
                    <a:pt x="1582" y="42"/>
                  </a:lnTo>
                  <a:lnTo>
                    <a:pt x="1647" y="55"/>
                  </a:lnTo>
                  <a:lnTo>
                    <a:pt x="1706" y="70"/>
                  </a:lnTo>
                  <a:lnTo>
                    <a:pt x="1762" y="86"/>
                  </a:lnTo>
                  <a:lnTo>
                    <a:pt x="1814" y="102"/>
                  </a:lnTo>
                  <a:lnTo>
                    <a:pt x="1861" y="116"/>
                  </a:lnTo>
                  <a:lnTo>
                    <a:pt x="1905" y="131"/>
                  </a:lnTo>
                  <a:lnTo>
                    <a:pt x="1941" y="146"/>
                  </a:lnTo>
                  <a:lnTo>
                    <a:pt x="1972" y="157"/>
                  </a:lnTo>
                  <a:lnTo>
                    <a:pt x="1998" y="167"/>
                  </a:lnTo>
                  <a:lnTo>
                    <a:pt x="2016" y="175"/>
                  </a:lnTo>
                  <a:lnTo>
                    <a:pt x="2027" y="179"/>
                  </a:lnTo>
                  <a:lnTo>
                    <a:pt x="2032" y="182"/>
                  </a:lnTo>
                  <a:lnTo>
                    <a:pt x="2030" y="186"/>
                  </a:lnTo>
                  <a:lnTo>
                    <a:pt x="2029" y="200"/>
                  </a:lnTo>
                  <a:lnTo>
                    <a:pt x="2026" y="220"/>
                  </a:lnTo>
                  <a:lnTo>
                    <a:pt x="2021" y="249"/>
                  </a:lnTo>
                  <a:lnTo>
                    <a:pt x="2017" y="286"/>
                  </a:lnTo>
                  <a:lnTo>
                    <a:pt x="2008" y="327"/>
                  </a:lnTo>
                  <a:lnTo>
                    <a:pt x="2000" y="375"/>
                  </a:lnTo>
                  <a:lnTo>
                    <a:pt x="1988" y="427"/>
                  </a:lnTo>
                  <a:lnTo>
                    <a:pt x="1975" y="483"/>
                  </a:lnTo>
                  <a:lnTo>
                    <a:pt x="1957" y="542"/>
                  </a:lnTo>
                  <a:lnTo>
                    <a:pt x="1940" y="607"/>
                  </a:lnTo>
                  <a:lnTo>
                    <a:pt x="1918" y="672"/>
                  </a:lnTo>
                  <a:lnTo>
                    <a:pt x="1893" y="738"/>
                  </a:lnTo>
                  <a:lnTo>
                    <a:pt x="1865" y="807"/>
                  </a:lnTo>
                  <a:lnTo>
                    <a:pt x="1835" y="875"/>
                  </a:lnTo>
                  <a:lnTo>
                    <a:pt x="1801" y="944"/>
                  </a:lnTo>
                  <a:lnTo>
                    <a:pt x="1763" y="1011"/>
                  </a:lnTo>
                  <a:lnTo>
                    <a:pt x="1721" y="1076"/>
                  </a:lnTo>
                  <a:lnTo>
                    <a:pt x="1676" y="1141"/>
                  </a:lnTo>
                  <a:lnTo>
                    <a:pt x="1626" y="1202"/>
                  </a:lnTo>
                  <a:lnTo>
                    <a:pt x="1572" y="1259"/>
                  </a:lnTo>
                  <a:lnTo>
                    <a:pt x="1514" y="1313"/>
                  </a:lnTo>
                  <a:lnTo>
                    <a:pt x="1451" y="1361"/>
                  </a:lnTo>
                  <a:lnTo>
                    <a:pt x="1383" y="1405"/>
                  </a:lnTo>
                  <a:lnTo>
                    <a:pt x="1314" y="1440"/>
                  </a:lnTo>
                  <a:lnTo>
                    <a:pt x="1244" y="1469"/>
                  </a:lnTo>
                  <a:lnTo>
                    <a:pt x="1173" y="1494"/>
                  </a:lnTo>
                  <a:lnTo>
                    <a:pt x="1098" y="1511"/>
                  </a:lnTo>
                  <a:lnTo>
                    <a:pt x="1024" y="1524"/>
                  </a:lnTo>
                  <a:lnTo>
                    <a:pt x="949" y="1532"/>
                  </a:lnTo>
                  <a:lnTo>
                    <a:pt x="875" y="1536"/>
                  </a:lnTo>
                  <a:lnTo>
                    <a:pt x="801" y="1536"/>
                  </a:lnTo>
                  <a:lnTo>
                    <a:pt x="726" y="1533"/>
                  </a:lnTo>
                  <a:lnTo>
                    <a:pt x="653" y="1527"/>
                  </a:lnTo>
                  <a:lnTo>
                    <a:pt x="583" y="1519"/>
                  </a:lnTo>
                  <a:lnTo>
                    <a:pt x="515" y="1507"/>
                  </a:lnTo>
                  <a:lnTo>
                    <a:pt x="449" y="1495"/>
                  </a:lnTo>
                  <a:lnTo>
                    <a:pt x="385" y="1481"/>
                  </a:lnTo>
                  <a:lnTo>
                    <a:pt x="325" y="1466"/>
                  </a:lnTo>
                  <a:lnTo>
                    <a:pt x="270" y="1450"/>
                  </a:lnTo>
                  <a:lnTo>
                    <a:pt x="217" y="1434"/>
                  </a:lnTo>
                  <a:lnTo>
                    <a:pt x="169" y="1419"/>
                  </a:lnTo>
                  <a:lnTo>
                    <a:pt x="127" y="1405"/>
                  </a:lnTo>
                  <a:lnTo>
                    <a:pt x="90" y="1390"/>
                  </a:lnTo>
                  <a:lnTo>
                    <a:pt x="58" y="1379"/>
                  </a:lnTo>
                  <a:lnTo>
                    <a:pt x="33" y="1368"/>
                  </a:lnTo>
                  <a:lnTo>
                    <a:pt x="16" y="1361"/>
                  </a:lnTo>
                  <a:lnTo>
                    <a:pt x="4" y="1357"/>
                  </a:lnTo>
                  <a:lnTo>
                    <a:pt x="0" y="1355"/>
                  </a:lnTo>
                  <a:lnTo>
                    <a:pt x="0" y="1349"/>
                  </a:lnTo>
                  <a:lnTo>
                    <a:pt x="3" y="1336"/>
                  </a:lnTo>
                  <a:lnTo>
                    <a:pt x="4" y="1316"/>
                  </a:lnTo>
                  <a:lnTo>
                    <a:pt x="9" y="1287"/>
                  </a:lnTo>
                  <a:lnTo>
                    <a:pt x="14" y="1250"/>
                  </a:lnTo>
                  <a:lnTo>
                    <a:pt x="22" y="1209"/>
                  </a:lnTo>
                  <a:lnTo>
                    <a:pt x="32" y="1161"/>
                  </a:lnTo>
                  <a:lnTo>
                    <a:pt x="44" y="1109"/>
                  </a:lnTo>
                  <a:lnTo>
                    <a:pt x="57" y="1053"/>
                  </a:lnTo>
                  <a:lnTo>
                    <a:pt x="73" y="993"/>
                  </a:lnTo>
                  <a:lnTo>
                    <a:pt x="92" y="929"/>
                  </a:lnTo>
                  <a:lnTo>
                    <a:pt x="114" y="865"/>
                  </a:lnTo>
                  <a:lnTo>
                    <a:pt x="138" y="798"/>
                  </a:lnTo>
                  <a:lnTo>
                    <a:pt x="166" y="729"/>
                  </a:lnTo>
                  <a:lnTo>
                    <a:pt x="197" y="661"/>
                  </a:lnTo>
                  <a:lnTo>
                    <a:pt x="230" y="592"/>
                  </a:lnTo>
                  <a:lnTo>
                    <a:pt x="268" y="525"/>
                  </a:lnTo>
                  <a:lnTo>
                    <a:pt x="311" y="459"/>
                  </a:lnTo>
                  <a:lnTo>
                    <a:pt x="356" y="395"/>
                  </a:lnTo>
                  <a:lnTo>
                    <a:pt x="405" y="334"/>
                  </a:lnTo>
                  <a:lnTo>
                    <a:pt x="459" y="277"/>
                  </a:lnTo>
                  <a:lnTo>
                    <a:pt x="518" y="223"/>
                  </a:lnTo>
                  <a:lnTo>
                    <a:pt x="580" y="175"/>
                  </a:lnTo>
                  <a:lnTo>
                    <a:pt x="647" y="131"/>
                  </a:lnTo>
                </a:path>
              </a:pathLst>
            </a:custGeom>
            <a:gradFill rotWithShape="1">
              <a:gsLst>
                <a:gs pos="0">
                  <a:srgbClr val="FFCC00">
                    <a:gamma/>
                    <a:tint val="33333"/>
                    <a:invGamma/>
                  </a:srgbClr>
                </a:gs>
                <a:gs pos="100000">
                  <a:srgbClr val="FFCC00"/>
                </a:gs>
              </a:gsLst>
              <a:lin ang="18900000" scaled="1"/>
            </a:gradFill>
            <a:ln w="3810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135003" dir="2928844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35" name="Group 11"/>
            <p:cNvGrpSpPr>
              <a:grpSpLocks/>
            </p:cNvGrpSpPr>
            <p:nvPr/>
          </p:nvGrpSpPr>
          <p:grpSpPr bwMode="auto">
            <a:xfrm>
              <a:off x="2406" y="2112"/>
              <a:ext cx="773" cy="768"/>
              <a:chOff x="2016" y="1920"/>
              <a:chExt cx="1680" cy="1680"/>
            </a:xfrm>
          </p:grpSpPr>
          <p:sp>
            <p:nvSpPr>
              <p:cNvPr id="42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3300"/>
                  </a:gs>
                  <a:gs pos="100000">
                    <a:srgbClr val="FF3300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91581" dir="3378596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3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/>
                  </a:gs>
                  <a:gs pos="100000">
                    <a:srgbClr val="FF33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36" name="Text Box 14"/>
            <p:cNvSpPr txBox="1">
              <a:spLocks noChangeArrowheads="1"/>
            </p:cNvSpPr>
            <p:nvPr/>
          </p:nvSpPr>
          <p:spPr bwMode="gray">
            <a:xfrm>
              <a:off x="1673" y="1618"/>
              <a:ext cx="1257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uk-UA" sz="2000" b="1" dirty="0" smtClean="0">
                  <a:solidFill>
                    <a:srgbClr val="000000"/>
                  </a:solidFill>
                </a:rPr>
                <a:t>Людина,яка</a:t>
              </a:r>
            </a:p>
            <a:p>
              <a:r>
                <a:rPr lang="uk-UA" sz="2000" b="1" dirty="0" smtClean="0">
                  <a:solidFill>
                    <a:srgbClr val="000000"/>
                  </a:solidFill>
                </a:rPr>
                <a:t>поважає історію,</a:t>
              </a:r>
            </a:p>
            <a:p>
              <a:r>
                <a:rPr lang="uk-UA" sz="2000" b="1" dirty="0" smtClean="0">
                  <a:solidFill>
                    <a:srgbClr val="000000"/>
                  </a:solidFill>
                </a:rPr>
                <a:t>традиції,</a:t>
              </a:r>
            </a:p>
            <a:p>
              <a:r>
                <a:rPr lang="uk-UA" sz="2000" b="1" dirty="0" smtClean="0">
                  <a:solidFill>
                    <a:srgbClr val="000000"/>
                  </a:solidFill>
                </a:rPr>
                <a:t>культуру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gray">
            <a:xfrm>
              <a:off x="2378" y="1182"/>
              <a:ext cx="97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uk-UA" sz="2000" b="1" dirty="0" smtClean="0">
                  <a:solidFill>
                    <a:srgbClr val="000000"/>
                  </a:solidFill>
                </a:rPr>
                <a:t>Батьківщина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gray">
            <a:xfrm>
              <a:off x="3275" y="1865"/>
              <a:ext cx="8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uk-UA" sz="2000" b="1" dirty="0" smtClean="0">
                  <a:solidFill>
                    <a:srgbClr val="000000"/>
                  </a:solidFill>
                </a:rPr>
                <a:t>Захисник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 Box 17"/>
            <p:cNvSpPr txBox="1">
              <a:spLocks noChangeArrowheads="1"/>
            </p:cNvSpPr>
            <p:nvPr/>
          </p:nvSpPr>
          <p:spPr bwMode="gray">
            <a:xfrm>
              <a:off x="1618" y="2958"/>
              <a:ext cx="5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000" b="1" dirty="0" smtClean="0">
                  <a:solidFill>
                    <a:srgbClr val="000000"/>
                  </a:solidFill>
                </a:rPr>
                <a:t>Любов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gray">
            <a:xfrm>
              <a:off x="3586" y="2958"/>
              <a:ext cx="3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000" b="1" dirty="0" smtClean="0">
                  <a:solidFill>
                    <a:srgbClr val="000000"/>
                  </a:solidFill>
                </a:rPr>
                <a:t>Дім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gray">
            <a:xfrm>
              <a:off x="2485" y="3486"/>
              <a:ext cx="8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uk-UA" sz="2000" b="1" dirty="0" smtClean="0">
                  <a:solidFill>
                    <a:srgbClr val="000000"/>
                  </a:solidFill>
                </a:rPr>
                <a:t>Волонтер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84171" y="3579223"/>
            <a:ext cx="1345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ПАТРІОТ</a:t>
            </a:r>
            <a:endParaRPr lang="ru-RU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8434" name="Picture 2" descr="Презентація ,&quot;Олег Ольжич –поет національного героїзму. Заклик іти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22960"/>
          </a:xfrm>
        </p:spPr>
        <p:txBody>
          <a:bodyPr>
            <a:normAutofit/>
          </a:bodyPr>
          <a:lstStyle/>
          <a:p>
            <a:pPr algn="ctr"/>
            <a:r>
              <a:rPr lang="uk-UA" sz="4800" b="1" dirty="0" smtClean="0">
                <a:solidFill>
                  <a:srgbClr val="FF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Біографія</a:t>
            </a:r>
            <a:endParaRPr lang="ru-RU" sz="4800" b="1" dirty="0">
              <a:solidFill>
                <a:srgbClr val="FF00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396343" y="953589"/>
            <a:ext cx="5747657" cy="5669280"/>
          </a:xfrm>
        </p:spPr>
        <p:txBody>
          <a:bodyPr>
            <a:noAutofit/>
          </a:bodyPr>
          <a:lstStyle/>
          <a:p>
            <a:pPr fontAlgn="base"/>
            <a:r>
              <a:rPr lang="ru-RU" sz="1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Олег </a:t>
            </a:r>
            <a:r>
              <a:rPr lang="ru-RU" sz="18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Ольжич</a:t>
            </a:r>
            <a:r>
              <a:rPr lang="ru-RU" sz="1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800" b="1" i="1" dirty="0" err="1" smtClean="0">
                <a:latin typeface="Times New Roman" pitchFamily="18" charset="0"/>
                <a:cs typeface="Times New Roman" pitchFamily="18" charset="0"/>
              </a:rPr>
              <a:t>справжнє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 err="1" smtClean="0">
                <a:latin typeface="Times New Roman" pitchFamily="18" charset="0"/>
                <a:cs typeface="Times New Roman" pitchFamily="18" charset="0"/>
              </a:rPr>
              <a:t>ім’я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Олег </a:t>
            </a:r>
            <a:r>
              <a:rPr lang="ru-RU" sz="1800" b="1" i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Олександрович</a:t>
            </a:r>
            <a:r>
              <a:rPr lang="ru-RU" sz="18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Кандиба</a:t>
            </a:r>
            <a:r>
              <a:rPr lang="ru-RU" sz="18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 –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український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поет, археолог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політичний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діяч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син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Олександра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Олеся.</a:t>
            </a:r>
          </a:p>
          <a:p>
            <a:pPr fontAlgn="base"/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Народився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8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Житомирі</a:t>
            </a:r>
            <a:r>
              <a:rPr lang="ru-RU" sz="1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21 </a:t>
            </a:r>
            <a:r>
              <a:rPr lang="ru-RU" sz="18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липня</a:t>
            </a:r>
            <a:r>
              <a:rPr lang="ru-RU" sz="1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(8 </a:t>
            </a:r>
            <a:r>
              <a:rPr lang="ru-RU" sz="18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липня</a:t>
            </a:r>
            <a:r>
              <a:rPr lang="ru-RU" sz="1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ст. ст.) 1907.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Батько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– поет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Олександр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Олесь (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Кандиба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мати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Віра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Свадковська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гімназійна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вчителька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У </a:t>
            </a:r>
            <a:r>
              <a:rPr lang="ru-RU" sz="1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1917–1923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здобував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середню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освіту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мешкаючи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Пущі-Водиці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поблизу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Києва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закінчити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довелося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лише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Празі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1923 року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він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виїздить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разом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із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матір’ю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України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охопленої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чадом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класової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ненависті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Берліні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нарешті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зустрівся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батьком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який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ще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1919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вимушений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був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емігрувати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Чехословаччини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склав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обов’язки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повпреда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УНР у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Будапешті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Незабаром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родина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Кандиб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переїхала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Горніх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Черношинець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Прагою.</a:t>
            </a:r>
          </a:p>
          <a:p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У </a:t>
            </a:r>
            <a:r>
              <a:rPr lang="ru-RU" sz="1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1924–1929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навчався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Карловому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університеті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Празі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на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літературно-історичному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факультеті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8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Українського</a:t>
            </a:r>
            <a:r>
              <a:rPr lang="ru-RU" sz="1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педагогічного</a:t>
            </a:r>
            <a:r>
              <a:rPr lang="ru-RU" sz="1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інституту</a:t>
            </a:r>
            <a:r>
              <a:rPr lang="ru-RU" sz="1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8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вивчав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8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археологію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в </a:t>
            </a:r>
            <a:r>
              <a:rPr lang="ru-RU" sz="18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Українському</a:t>
            </a:r>
            <a:r>
              <a:rPr lang="ru-RU" sz="1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вільному</a:t>
            </a:r>
            <a:r>
              <a:rPr lang="ru-RU" sz="1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університеті</a:t>
            </a:r>
            <a:r>
              <a:rPr lang="ru-RU" sz="1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ru-RU" sz="1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D:\Диск D\ukrlit7mishenko2015-87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79714"/>
            <a:ext cx="3357154" cy="58782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40480" y="0"/>
            <a:ext cx="5303520" cy="6857999"/>
          </a:xfrm>
        </p:spPr>
        <p:txBody>
          <a:bodyPr>
            <a:normAutofit/>
          </a:bodyPr>
          <a:lstStyle/>
          <a:p>
            <a:pPr fontAlgn="base"/>
            <a:r>
              <a:rPr lang="ru-RU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Член Пласту в </a:t>
            </a:r>
            <a:r>
              <a:rPr lang="ru-RU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Празі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на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пластову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тематику написав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чудову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поезію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Пластовий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капелюх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».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ru-RU" sz="20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Восени</a:t>
            </a:r>
            <a:r>
              <a:rPr lang="ru-RU" sz="20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1930</a:t>
            </a:r>
            <a:r>
              <a:rPr lang="ru-RU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захистив</a:t>
            </a:r>
            <a:r>
              <a:rPr lang="ru-RU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докторську</a:t>
            </a:r>
            <a:r>
              <a:rPr lang="ru-RU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дисертацію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 тему 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Неолітична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кераміка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Галичини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fontAlgn="base"/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В </a:t>
            </a:r>
            <a:r>
              <a:rPr lang="ru-RU" sz="20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1930–1931</a:t>
            </a:r>
            <a:r>
              <a:rPr lang="ru-RU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– </a:t>
            </a:r>
            <a:r>
              <a:rPr lang="ru-RU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асистент</a:t>
            </a:r>
            <a:r>
              <a:rPr lang="ru-RU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кафедри</a:t>
            </a:r>
            <a:r>
              <a:rPr lang="ru-RU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археології</a:t>
            </a:r>
            <a:r>
              <a:rPr lang="ru-RU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УВУ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Працюючи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археологічному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відділі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Національного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музею,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здійснив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наукові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експедиції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західноукраїнських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землях,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Німеччині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США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Балканських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країнах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брав участь 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міжнародних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археологічних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конференціях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У 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1938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читав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лекції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Гарвардському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університеті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Опублікував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ряд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праць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антропології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археології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В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історичній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науці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 –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послідовник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школи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Л.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Нідерле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r>
              <a:rPr lang="ru-RU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Із</a:t>
            </a:r>
            <a:r>
              <a:rPr lang="ru-RU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початку </a:t>
            </a:r>
            <a:r>
              <a:rPr lang="ru-RU" sz="20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1930-х </a:t>
            </a:r>
            <a:r>
              <a:rPr lang="ru-RU" sz="20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рр</a:t>
            </a:r>
            <a:r>
              <a:rPr lang="ru-RU" sz="20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О. </a:t>
            </a:r>
            <a:r>
              <a:rPr lang="ru-RU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Кандиба</a:t>
            </a:r>
            <a:r>
              <a:rPr lang="ru-RU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заявив про себе як </a:t>
            </a:r>
            <a:r>
              <a:rPr lang="ru-RU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самобутній</a:t>
            </a:r>
            <a:r>
              <a:rPr lang="ru-RU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оригінальний</a:t>
            </a:r>
            <a:r>
              <a:rPr lang="ru-RU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поет.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Співпрацював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львівських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періодичних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виданнях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Літературно-науковий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вісник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Вісник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Обрії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Напередодні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празьких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Студентський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вісник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», «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Пробоєм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».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Олег Ольжич — Вікіпеді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866606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72446" y="0"/>
            <a:ext cx="4271553" cy="6858000"/>
          </a:xfrm>
        </p:spPr>
        <p:txBody>
          <a:bodyPr/>
          <a:lstStyle/>
          <a:p>
            <a:pPr fontAlgn="base"/>
            <a:endParaRPr lang="ru-RU" dirty="0" smtClean="0"/>
          </a:p>
          <a:p>
            <a:pPr fontAlgn="base">
              <a:buNone/>
            </a:pPr>
            <a:endParaRPr lang="ru-RU" dirty="0" smtClean="0"/>
          </a:p>
          <a:p>
            <a:pPr fontAlgn="base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Львові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одружився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дочкою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літературознавця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Л.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Білецького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- Катериною (Калиною),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та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шлюб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був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недовгим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r>
              <a:rPr lang="ru-RU" sz="24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25.05.1944 - </a:t>
            </a:r>
            <a:r>
              <a:rPr lang="ru-RU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заарештований</a:t>
            </a:r>
            <a:r>
              <a:rPr lang="ru-RU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гестапо у </a:t>
            </a:r>
            <a:r>
              <a:rPr lang="ru-RU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Львові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Був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ув’язнений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концентраційному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таборі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Заксенгаузен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fontAlgn="base"/>
            <a:r>
              <a:rPr lang="ru-RU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Загинув</a:t>
            </a:r>
            <a:r>
              <a:rPr lang="ru-RU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час </a:t>
            </a:r>
            <a:r>
              <a:rPr lang="ru-RU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чергового</a:t>
            </a:r>
            <a:r>
              <a:rPr lang="ru-RU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допиту</a:t>
            </a:r>
            <a:r>
              <a:rPr lang="ru-RU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ніч</a:t>
            </a:r>
            <a:r>
              <a:rPr lang="ru-RU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9 на 10.6.1944,</a:t>
            </a:r>
            <a:r>
              <a:rPr lang="ru-RU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закатований </a:t>
            </a:r>
            <a:r>
              <a:rPr lang="ru-RU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гестапівською</a:t>
            </a:r>
            <a:r>
              <a:rPr lang="ru-RU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трійкою</a:t>
            </a:r>
            <a:r>
              <a:rPr lang="ru-RU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(Вольф, </a:t>
            </a:r>
            <a:r>
              <a:rPr lang="ru-RU" sz="24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Вірзінг</a:t>
            </a:r>
            <a:r>
              <a:rPr lang="ru-RU" sz="24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Шульц).</a:t>
            </a:r>
            <a:endParaRPr lang="ru-RU" sz="24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23554" name="AutoShape 2" descr="Михайло Бажанський: Олег Ольжич в побудові Карпато-Української ...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3556" name="Picture 4" descr="Канада передасть Україні особистий архів Олега Ольжича - 112 Україн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728754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49086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>
                <a:solidFill>
                  <a:srgbClr val="FF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Творча спадщина</a:t>
            </a:r>
            <a:endParaRPr lang="ru-RU" sz="4000" b="1" dirty="0">
              <a:solidFill>
                <a:srgbClr val="FF00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45474" y="953590"/>
            <a:ext cx="7798526" cy="1658981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О. </a:t>
            </a:r>
            <a:r>
              <a:rPr lang="ru-RU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Кандиба</a:t>
            </a:r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– автор </a:t>
            </a:r>
            <a:r>
              <a:rPr lang="ru-RU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поетичних</a:t>
            </a:r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збірок</a:t>
            </a:r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Рінь</a:t>
            </a:r>
            <a:r>
              <a:rPr lang="ru-RU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» (1935), «</a:t>
            </a:r>
            <a:r>
              <a:rPr lang="ru-RU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Вежі</a:t>
            </a:r>
            <a:r>
              <a:rPr lang="ru-RU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» (1940)</a:t>
            </a:r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та посмертно </a:t>
            </a:r>
            <a:r>
              <a:rPr lang="ru-RU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виданої</a:t>
            </a:r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Підзамче</a:t>
            </a:r>
            <a:r>
              <a:rPr lang="ru-RU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» (1946),</a:t>
            </a:r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перевиданих</a:t>
            </a:r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збірках</a:t>
            </a:r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Поезії</a:t>
            </a:r>
            <a:r>
              <a:rPr lang="ru-RU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» (1956)</a:t>
            </a:r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та </a:t>
            </a:r>
            <a:r>
              <a:rPr lang="ru-RU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Величність</a:t>
            </a:r>
            <a:r>
              <a:rPr lang="ru-RU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» (1969),</a:t>
            </a:r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ряду </a:t>
            </a:r>
            <a:r>
              <a:rPr lang="ru-RU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праць</a:t>
            </a:r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археології</a:t>
            </a:r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серед</a:t>
            </a:r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яких</a:t>
            </a:r>
            <a:r>
              <a:rPr lang="ru-RU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Schipeniz-Kunst</a:t>
            </a:r>
            <a:r>
              <a:rPr lang="ru-RU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und</a:t>
            </a:r>
            <a:r>
              <a:rPr lang="ru-RU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Gerete</a:t>
            </a:r>
            <a:r>
              <a:rPr lang="ru-RU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eines</a:t>
            </a:r>
            <a:r>
              <a:rPr lang="ru-RU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neolitisches</a:t>
            </a:r>
            <a:r>
              <a:rPr lang="ru-RU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Dorfes</a:t>
            </a:r>
            <a:r>
              <a:rPr lang="ru-RU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» (1937).</a:t>
            </a:r>
            <a:endParaRPr lang="ru-RU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 descr="Купити книгу Олег Ольжич. Вибрані твори (Олег Ольжич) - 978-617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81942"/>
            <a:ext cx="3043646" cy="4376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2" name="Picture 4" descr="Побратимство: Улас Самчук та Олег Ольжич / Музейний простір. Музеї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0215" y="2612571"/>
            <a:ext cx="2783568" cy="42454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Завантажити книгу Захочеш і будеш (Олег Ольжич) у форматі epub ..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3050" y="2638697"/>
            <a:ext cx="3790950" cy="42193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8903"/>
          </a:xfrm>
        </p:spPr>
        <p:txBody>
          <a:bodyPr>
            <a:normAutofit/>
          </a:bodyPr>
          <a:lstStyle/>
          <a:p>
            <a:r>
              <a:rPr lang="ru-RU" sz="3800" b="1" dirty="0" err="1" smtClean="0">
                <a:solidFill>
                  <a:srgbClr val="FF0048"/>
                </a:solidFill>
                <a:latin typeface="Constantia" pitchFamily="18" charset="0"/>
              </a:rPr>
              <a:t>Психологічний</a:t>
            </a:r>
            <a:r>
              <a:rPr lang="ru-RU" sz="3800" b="1" dirty="0" smtClean="0">
                <a:solidFill>
                  <a:srgbClr val="FF0048"/>
                </a:solidFill>
                <a:latin typeface="Constantia" pitchFamily="18" charset="0"/>
              </a:rPr>
              <a:t> портрет О. </a:t>
            </a:r>
            <a:r>
              <a:rPr lang="ru-RU" sz="3800" b="1" dirty="0" err="1" smtClean="0">
                <a:solidFill>
                  <a:srgbClr val="FF0048"/>
                </a:solidFill>
                <a:latin typeface="Constantia" pitchFamily="18" charset="0"/>
              </a:rPr>
              <a:t>Ольжича</a:t>
            </a:r>
            <a:r>
              <a:rPr lang="ru-RU" sz="3800" b="1" dirty="0" smtClean="0">
                <a:solidFill>
                  <a:srgbClr val="FF0048"/>
                </a:solidFill>
                <a:latin typeface="Constantia" pitchFamily="18" charset="0"/>
              </a:rPr>
              <a:t>.</a:t>
            </a:r>
            <a:endParaRPr lang="ru-RU" sz="3800" b="1" dirty="0">
              <a:solidFill>
                <a:srgbClr val="FF0048"/>
              </a:solidFill>
              <a:latin typeface="Constantia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41267" y="1358537"/>
          <a:ext cx="8515350" cy="5185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690689"/>
          </a:xfrm>
        </p:spPr>
        <p:txBody>
          <a:bodyPr>
            <a:normAutofit/>
          </a:bodyPr>
          <a:lstStyle/>
          <a:p>
            <a:pPr algn="ctr"/>
            <a:r>
              <a:rPr lang="ru-RU" sz="48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«</a:t>
            </a:r>
            <a:r>
              <a:rPr lang="ru-RU" sz="4800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Захочеш</a:t>
            </a:r>
            <a:r>
              <a:rPr lang="ru-RU" sz="48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 – </a:t>
            </a:r>
            <a:r>
              <a:rPr lang="ru-RU" sz="4800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і</a:t>
            </a:r>
            <a:r>
              <a:rPr lang="ru-RU" sz="48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 </a:t>
            </a:r>
            <a:r>
              <a:rPr lang="ru-RU" sz="4800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будеш</a:t>
            </a:r>
            <a:r>
              <a:rPr lang="ru-RU" sz="4800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…»</a:t>
            </a:r>
            <a:r>
              <a:rPr lang="ru-RU" sz="4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/>
            </a:r>
            <a:br>
              <a:rPr lang="ru-RU" sz="4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</a:br>
            <a:endParaRPr lang="ru-RU" sz="4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05793" y="1191441"/>
            <a:ext cx="4833257" cy="55228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Захочеш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— і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будеш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людині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затям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>
              <a:buNone/>
            </a:pP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Лежить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невідгадана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сила.</a:t>
            </a:r>
          </a:p>
          <a:p>
            <a:pPr algn="ctr">
              <a:buNone/>
            </a:pP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Зрослась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небезпека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одважним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життям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Як з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тілом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смертельника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крила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І легко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тобі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хоч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дивишся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ниць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>
              <a:buNone/>
            </a:pP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Аби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спіткнутись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ні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разу,</a:t>
            </a:r>
          </a:p>
          <a:p>
            <a:pPr algn="ctr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І нести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солодкий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тягар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таємниць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І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гостру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петарду наказу.</a:t>
            </a:r>
          </a:p>
          <a:p>
            <a:pPr algn="ctr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Навчишся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надать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блискавичность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думкам</a:t>
            </a:r>
          </a:p>
          <a:p>
            <a:pPr algn="ctr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І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рішенням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важкість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каміння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>
              <a:buNone/>
            </a:pP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Піти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чи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послати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і стать сам-на-сам</a:t>
            </a:r>
          </a:p>
          <a:p>
            <a:pPr algn="ctr"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своїм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неблаганним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сумлінням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D:\Диск D\imag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191441"/>
            <a:ext cx="3605349" cy="56665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14904" cy="1325563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 smtClean="0">
                <a:solidFill>
                  <a:srgbClr val="FF00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Словникова робота:</a:t>
            </a:r>
            <a:endParaRPr lang="ru-RU" sz="4000" b="1" dirty="0">
              <a:solidFill>
                <a:srgbClr val="FF00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98170" y="1825625"/>
            <a:ext cx="6817179" cy="4351338"/>
          </a:xfrm>
        </p:spPr>
        <p:txBody>
          <a:bodyPr>
            <a:normAutofit/>
          </a:bodyPr>
          <a:lstStyle/>
          <a:p>
            <a:r>
              <a:rPr lang="ru-RU" sz="2800" dirty="0" err="1" smtClean="0">
                <a:solidFill>
                  <a:srgbClr val="FF0000"/>
                </a:solidFill>
                <a:latin typeface="Constantia" pitchFamily="18" charset="0"/>
              </a:rPr>
              <a:t>Затям</a:t>
            </a:r>
            <a:r>
              <a:rPr lang="ru-RU" sz="2800" dirty="0" smtClean="0">
                <a:latin typeface="Constantia" pitchFamily="18" charset="0"/>
              </a:rPr>
              <a:t> — </a:t>
            </a:r>
            <a:r>
              <a:rPr lang="ru-RU" sz="2800" dirty="0" err="1" smtClean="0">
                <a:latin typeface="Constantia" pitchFamily="18" charset="0"/>
              </a:rPr>
              <a:t>зрозумій</a:t>
            </a:r>
            <a:r>
              <a:rPr lang="ru-RU" sz="2800" dirty="0" smtClean="0">
                <a:latin typeface="Constantia" pitchFamily="18" charset="0"/>
              </a:rPr>
              <a:t>, </a:t>
            </a:r>
            <a:r>
              <a:rPr lang="ru-RU" sz="2800" dirty="0" err="1" smtClean="0">
                <a:latin typeface="Constantia" pitchFamily="18" charset="0"/>
              </a:rPr>
              <a:t>запам’ятай</a:t>
            </a:r>
            <a:r>
              <a:rPr lang="ru-RU" sz="2800" dirty="0" smtClean="0">
                <a:latin typeface="Constantia" pitchFamily="18" charset="0"/>
              </a:rPr>
              <a:t>.</a:t>
            </a:r>
          </a:p>
          <a:p>
            <a:r>
              <a:rPr lang="ru-RU" sz="2800" dirty="0" err="1" smtClean="0">
                <a:solidFill>
                  <a:srgbClr val="92D050"/>
                </a:solidFill>
                <a:latin typeface="Constantia" pitchFamily="18" charset="0"/>
              </a:rPr>
              <a:t>Ниць</a:t>
            </a:r>
            <a:r>
              <a:rPr lang="ru-RU" sz="2800" dirty="0" smtClean="0">
                <a:latin typeface="Constantia" pitchFamily="18" charset="0"/>
              </a:rPr>
              <a:t> — </a:t>
            </a:r>
            <a:r>
              <a:rPr lang="ru-RU" sz="2800" dirty="0" err="1" smtClean="0">
                <a:latin typeface="Constantia" pitchFamily="18" charset="0"/>
              </a:rPr>
              <a:t>униз</a:t>
            </a:r>
            <a:r>
              <a:rPr lang="ru-RU" sz="2800" dirty="0" smtClean="0">
                <a:latin typeface="Constantia" pitchFamily="18" charset="0"/>
              </a:rPr>
              <a:t>.</a:t>
            </a:r>
          </a:p>
          <a:p>
            <a:r>
              <a:rPr lang="ru-RU" sz="2800" dirty="0" err="1" smtClean="0">
                <a:solidFill>
                  <a:schemeClr val="accent2">
                    <a:lumMod val="50000"/>
                  </a:schemeClr>
                </a:solidFill>
                <a:latin typeface="Constantia" pitchFamily="18" charset="0"/>
              </a:rPr>
              <a:t>Петáрда</a:t>
            </a:r>
            <a:r>
              <a:rPr lang="ru-RU" sz="2800" dirty="0" smtClean="0">
                <a:latin typeface="Constantia" pitchFamily="18" charset="0"/>
              </a:rPr>
              <a:t> — </a:t>
            </a:r>
            <a:r>
              <a:rPr lang="ru-RU" sz="2800" dirty="0" err="1" smtClean="0">
                <a:latin typeface="Constantia" pitchFamily="18" charset="0"/>
              </a:rPr>
              <a:t>вибуховий</a:t>
            </a:r>
            <a:r>
              <a:rPr lang="ru-RU" sz="2800" dirty="0" smtClean="0">
                <a:latin typeface="Constantia" pitchFamily="18" charset="0"/>
              </a:rPr>
              <a:t> </a:t>
            </a:r>
            <a:r>
              <a:rPr lang="ru-RU" sz="2800" dirty="0" err="1" smtClean="0">
                <a:latin typeface="Constantia" pitchFamily="18" charset="0"/>
              </a:rPr>
              <a:t>пристрій</a:t>
            </a:r>
            <a:r>
              <a:rPr lang="ru-RU" sz="2800" dirty="0" smtClean="0">
                <a:latin typeface="Constantia" pitchFamily="18" charset="0"/>
              </a:rPr>
              <a:t> </a:t>
            </a:r>
            <a:r>
              <a:rPr lang="ru-RU" sz="2800" dirty="0" err="1" smtClean="0">
                <a:latin typeface="Constantia" pitchFamily="18" charset="0"/>
              </a:rPr>
              <a:t>застережної</a:t>
            </a:r>
            <a:r>
              <a:rPr lang="ru-RU" sz="2800" dirty="0" smtClean="0">
                <a:latin typeface="Constantia" pitchFamily="18" charset="0"/>
              </a:rPr>
              <a:t> </a:t>
            </a:r>
            <a:r>
              <a:rPr lang="ru-RU" sz="2800" dirty="0" err="1" smtClean="0">
                <a:latin typeface="Constantia" pitchFamily="18" charset="0"/>
              </a:rPr>
              <a:t>дії</a:t>
            </a:r>
            <a:r>
              <a:rPr lang="ru-RU" sz="2800" dirty="0" smtClean="0">
                <a:latin typeface="Constantia" pitchFamily="18" charset="0"/>
              </a:rPr>
              <a:t>.</a:t>
            </a:r>
          </a:p>
          <a:p>
            <a:r>
              <a:rPr lang="ru-RU" sz="2800" dirty="0" err="1" smtClean="0">
                <a:solidFill>
                  <a:srgbClr val="0070C0"/>
                </a:solidFill>
                <a:latin typeface="Constantia" pitchFamily="18" charset="0"/>
              </a:rPr>
              <a:t>Сумлíння</a:t>
            </a:r>
            <a:r>
              <a:rPr lang="ru-RU" sz="2800" dirty="0" smtClean="0">
                <a:latin typeface="Constantia" pitchFamily="18" charset="0"/>
              </a:rPr>
              <a:t> — </a:t>
            </a:r>
            <a:r>
              <a:rPr lang="ru-RU" sz="2800" dirty="0" err="1" smtClean="0">
                <a:latin typeface="Constantia" pitchFamily="18" charset="0"/>
              </a:rPr>
              <a:t>совість</a:t>
            </a:r>
            <a:r>
              <a:rPr lang="ru-RU" sz="2800" dirty="0" smtClean="0">
                <a:latin typeface="Constantia" pitchFamily="18" charset="0"/>
              </a:rPr>
              <a:t>, </a:t>
            </a:r>
            <a:r>
              <a:rPr lang="ru-RU" sz="2800" dirty="0" err="1" smtClean="0">
                <a:latin typeface="Constantia" pitchFamily="18" charset="0"/>
              </a:rPr>
              <a:t>внутрішній</a:t>
            </a:r>
            <a:r>
              <a:rPr lang="ru-RU" sz="2800" dirty="0" smtClean="0">
                <a:latin typeface="Constantia" pitchFamily="18" charset="0"/>
              </a:rPr>
              <a:t> голос, </a:t>
            </a:r>
            <a:r>
              <a:rPr lang="ru-RU" sz="2800" dirty="0" err="1" smtClean="0">
                <a:latin typeface="Constantia" pitchFamily="18" charset="0"/>
              </a:rPr>
              <a:t>суддя</a:t>
            </a:r>
            <a:r>
              <a:rPr lang="ru-RU" sz="2800" dirty="0" smtClean="0">
                <a:latin typeface="Constantia" pitchFamily="18" charset="0"/>
              </a:rPr>
              <a:t>, </a:t>
            </a:r>
            <a:r>
              <a:rPr lang="ru-RU" sz="2800" dirty="0" err="1" smtClean="0">
                <a:latin typeface="Constantia" pitchFamily="18" charset="0"/>
              </a:rPr>
              <a:t>який</a:t>
            </a:r>
            <a:r>
              <a:rPr lang="ru-RU" sz="2800" dirty="0" smtClean="0">
                <a:latin typeface="Constantia" pitchFamily="18" charset="0"/>
              </a:rPr>
              <a:t> </a:t>
            </a:r>
            <a:r>
              <a:rPr lang="ru-RU" sz="2800" dirty="0" err="1" smtClean="0">
                <a:latin typeface="Constantia" pitchFamily="18" charset="0"/>
              </a:rPr>
              <a:t>оцінює</a:t>
            </a:r>
            <a:r>
              <a:rPr lang="ru-RU" sz="2800" dirty="0" smtClean="0">
                <a:latin typeface="Constantia" pitchFamily="18" charset="0"/>
              </a:rPr>
              <a:t> </a:t>
            </a:r>
            <a:r>
              <a:rPr lang="ru-RU" sz="2800" dirty="0" err="1" smtClean="0">
                <a:latin typeface="Constantia" pitchFamily="18" charset="0"/>
              </a:rPr>
              <a:t>наші</a:t>
            </a:r>
            <a:r>
              <a:rPr lang="ru-RU" sz="2800" dirty="0" smtClean="0">
                <a:latin typeface="Constantia" pitchFamily="18" charset="0"/>
              </a:rPr>
              <a:t> думки та </a:t>
            </a:r>
            <a:r>
              <a:rPr lang="ru-RU" sz="2800" dirty="0" err="1" smtClean="0">
                <a:latin typeface="Constantia" pitchFamily="18" charset="0"/>
              </a:rPr>
              <a:t>вчинки</a:t>
            </a:r>
            <a:r>
              <a:rPr lang="ru-RU" sz="2800" dirty="0" smtClean="0">
                <a:latin typeface="Constantia" pitchFamily="18" charset="0"/>
              </a:rPr>
              <a:t>. </a:t>
            </a:r>
            <a:r>
              <a:rPr lang="ru-RU" sz="2800" dirty="0" err="1" smtClean="0">
                <a:latin typeface="Constantia" pitchFamily="18" charset="0"/>
              </a:rPr>
              <a:t>Воно</a:t>
            </a:r>
            <a:r>
              <a:rPr lang="ru-RU" sz="2800" dirty="0" smtClean="0">
                <a:latin typeface="Constantia" pitchFamily="18" charset="0"/>
              </a:rPr>
              <a:t> </a:t>
            </a:r>
            <a:r>
              <a:rPr lang="ru-RU" sz="2800" dirty="0" err="1" smtClean="0">
                <a:latin typeface="Constantia" pitchFamily="18" charset="0"/>
              </a:rPr>
              <a:t>може</a:t>
            </a:r>
            <a:r>
              <a:rPr lang="ru-RU" sz="2800" dirty="0" smtClean="0">
                <a:latin typeface="Constantia" pitchFamily="18" charset="0"/>
              </a:rPr>
              <a:t> </a:t>
            </a:r>
            <a:r>
              <a:rPr lang="ru-RU" sz="2800" dirty="0" err="1" smtClean="0">
                <a:latin typeface="Constantia" pitchFamily="18" charset="0"/>
              </a:rPr>
              <a:t>підказати</a:t>
            </a:r>
            <a:r>
              <a:rPr lang="ru-RU" sz="2800" dirty="0" smtClean="0">
                <a:latin typeface="Constantia" pitchFamily="18" charset="0"/>
              </a:rPr>
              <a:t> нам </a:t>
            </a:r>
            <a:r>
              <a:rPr lang="ru-RU" sz="2800" dirty="0" err="1" smtClean="0">
                <a:latin typeface="Constantia" pitchFamily="18" charset="0"/>
              </a:rPr>
              <a:t>правильне</a:t>
            </a:r>
            <a:r>
              <a:rPr lang="ru-RU" sz="2800" dirty="0" smtClean="0">
                <a:latin typeface="Constantia" pitchFamily="18" charset="0"/>
              </a:rPr>
              <a:t> </a:t>
            </a:r>
            <a:r>
              <a:rPr lang="ru-RU" sz="2800" dirty="0" err="1" smtClean="0">
                <a:latin typeface="Constantia" pitchFamily="18" charset="0"/>
              </a:rPr>
              <a:t>рішення</a:t>
            </a:r>
            <a:r>
              <a:rPr lang="ru-RU" sz="2800" dirty="0" smtClean="0">
                <a:latin typeface="Constantia" pitchFamily="18" charset="0"/>
              </a:rPr>
              <a:t> </a:t>
            </a:r>
            <a:r>
              <a:rPr lang="ru-RU" sz="2800" dirty="0" err="1" smtClean="0">
                <a:latin typeface="Constantia" pitchFamily="18" charset="0"/>
              </a:rPr>
              <a:t>й</a:t>
            </a:r>
            <a:r>
              <a:rPr lang="ru-RU" sz="2800" dirty="0" smtClean="0">
                <a:latin typeface="Constantia" pitchFamily="18" charset="0"/>
              </a:rPr>
              <a:t> </a:t>
            </a:r>
            <a:r>
              <a:rPr lang="ru-RU" sz="2800" dirty="0" err="1" smtClean="0">
                <a:latin typeface="Constantia" pitchFamily="18" charset="0"/>
              </a:rPr>
              <a:t>застерегти</a:t>
            </a:r>
            <a:r>
              <a:rPr lang="ru-RU" sz="2800" dirty="0" smtClean="0">
                <a:latin typeface="Constantia" pitchFamily="18" charset="0"/>
              </a:rPr>
              <a:t> </a:t>
            </a:r>
            <a:r>
              <a:rPr lang="ru-RU" sz="2800" dirty="0" err="1" smtClean="0">
                <a:latin typeface="Constantia" pitchFamily="18" charset="0"/>
              </a:rPr>
              <a:t>від</a:t>
            </a:r>
            <a:r>
              <a:rPr lang="ru-RU" sz="2800" dirty="0" smtClean="0">
                <a:latin typeface="Constantia" pitchFamily="18" charset="0"/>
              </a:rPr>
              <a:t> неправильного.</a:t>
            </a:r>
          </a:p>
          <a:p>
            <a:endParaRPr lang="ru-RU" sz="2800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990</Words>
  <Application>Microsoft Office PowerPoint</Application>
  <PresentationFormat>Экран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Constantia</vt:lpstr>
      <vt:lpstr>Times New Roman</vt:lpstr>
      <vt:lpstr>Тема Office</vt:lpstr>
      <vt:lpstr>Тема: Олег Ольжич( Кандиба) – поет національного героїзму. Проблема людської волі в поезії «Захочеш – і будеш…» (із циклу «Незнаному воякові»)</vt:lpstr>
      <vt:lpstr>Презентация PowerPoint</vt:lpstr>
      <vt:lpstr>Біографія</vt:lpstr>
      <vt:lpstr>Презентация PowerPoint</vt:lpstr>
      <vt:lpstr>Презентация PowerPoint</vt:lpstr>
      <vt:lpstr>Творча спадщина</vt:lpstr>
      <vt:lpstr>Психологічний портрет О. Ольжича.</vt:lpstr>
      <vt:lpstr>«Захочеш – і будеш…» </vt:lpstr>
      <vt:lpstr>Словникова робота:</vt:lpstr>
      <vt:lpstr>Паспорт твору</vt:lpstr>
      <vt:lpstr>Презентация PowerPoint</vt:lpstr>
      <vt:lpstr>Презентация PowerPoint</vt:lpstr>
      <vt:lpstr>Асоціативний кущ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Соломія Баранська</dc:creator>
  <cp:lastModifiedBy>Юлия Анатолиевна</cp:lastModifiedBy>
  <cp:revision>83</cp:revision>
  <dcterms:created xsi:type="dcterms:W3CDTF">2014-11-21T11:00:06Z</dcterms:created>
  <dcterms:modified xsi:type="dcterms:W3CDTF">2022-04-27T16:26:10Z</dcterms:modified>
</cp:coreProperties>
</file>