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97" r:id="rId3"/>
    <p:sldId id="3123" r:id="rId4"/>
    <p:sldId id="3128" r:id="rId5"/>
    <p:sldId id="3129" r:id="rId6"/>
    <p:sldId id="3124" r:id="rId7"/>
    <p:sldId id="2394" r:id="rId8"/>
    <p:sldId id="3121" r:id="rId9"/>
    <p:sldId id="3122" r:id="rId10"/>
    <p:sldId id="3115" r:id="rId11"/>
    <p:sldId id="3117" r:id="rId12"/>
    <p:sldId id="425" r:id="rId13"/>
    <p:sldId id="9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97"/>
            <p14:sldId id="3123"/>
            <p14:sldId id="3128"/>
            <p14:sldId id="3129"/>
            <p14:sldId id="3124"/>
            <p14:sldId id="2394"/>
            <p14:sldId id="3121"/>
            <p14:sldId id="3122"/>
            <p14:sldId id="3115"/>
            <p14:sldId id="3117"/>
          </p14:sldIdLst>
        </p14:section>
        <p14:section name="Раздел без заголовка" id="{AC9334F8-F988-4E78-9E68-3A8F16322EC6}">
          <p14:sldIdLst>
            <p14:sldId id="425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F3242"/>
    <a:srgbClr val="53AFDB"/>
    <a:srgbClr val="A43695"/>
    <a:srgbClr val="FFFF00"/>
    <a:srgbClr val="FF5050"/>
    <a:srgbClr val="F16B90"/>
    <a:srgbClr val="FF0000"/>
    <a:srgbClr val="FF99FF"/>
    <a:srgbClr val="56B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55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836350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Ділення. Частини. Чисельник, знаменник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DD6748-EE48-40DD-8CFF-5C8603B15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>
          <a:xfrm>
            <a:off x="6629400" y="1014452"/>
            <a:ext cx="5230516" cy="37310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92A524C-AE74-4B74-83D8-8A189BE24FC9}"/>
              </a:ext>
            </a:extLst>
          </p:cNvPr>
          <p:cNvSpPr/>
          <p:nvPr/>
        </p:nvSpPr>
        <p:spPr>
          <a:xfrm>
            <a:off x="6351687" y="4988621"/>
            <a:ext cx="932237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32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B5233A31-B2E7-40A7-AB2A-6E47A9F293A3}"/>
              </a:ext>
            </a:extLst>
          </p:cNvPr>
          <p:cNvSpPr/>
          <p:nvPr/>
        </p:nvSpPr>
        <p:spPr>
          <a:xfrm>
            <a:off x="7481780" y="4988621"/>
            <a:ext cx="932237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34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1C721AF0-1C37-4F39-96E2-A68ADC6FDFC4}"/>
              </a:ext>
            </a:extLst>
          </p:cNvPr>
          <p:cNvSpPr/>
          <p:nvPr/>
        </p:nvSpPr>
        <p:spPr>
          <a:xfrm>
            <a:off x="8611873" y="4988621"/>
            <a:ext cx="932237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36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3AA0D5F-12FA-4DF9-A64F-548B66A39EA3}"/>
              </a:ext>
            </a:extLst>
          </p:cNvPr>
          <p:cNvSpPr/>
          <p:nvPr/>
        </p:nvSpPr>
        <p:spPr>
          <a:xfrm>
            <a:off x="9741966" y="4988621"/>
            <a:ext cx="932237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38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6EA881A8-F075-4EFC-925C-124CCC69EBAE}"/>
              </a:ext>
            </a:extLst>
          </p:cNvPr>
          <p:cNvSpPr/>
          <p:nvPr/>
        </p:nvSpPr>
        <p:spPr>
          <a:xfrm>
            <a:off x="6273633" y="2280939"/>
            <a:ext cx="1334386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180E3778-B131-4FAD-B7DC-47F229DC322F}"/>
              </a:ext>
            </a:extLst>
          </p:cNvPr>
          <p:cNvSpPr/>
          <p:nvPr/>
        </p:nvSpPr>
        <p:spPr>
          <a:xfrm>
            <a:off x="7920716" y="2280939"/>
            <a:ext cx="1334386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72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ECDDE83-2E62-44F0-8876-708AB625A22B}"/>
              </a:ext>
            </a:extLst>
          </p:cNvPr>
          <p:cNvSpPr/>
          <p:nvPr/>
        </p:nvSpPr>
        <p:spPr>
          <a:xfrm>
            <a:off x="9567799" y="2280939"/>
            <a:ext cx="1334386" cy="12620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72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B3E27D-64E9-46F5-9112-1300AC041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447" y="1348865"/>
            <a:ext cx="5431557" cy="584101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Знайди по 2 значення змінних, щоб нерівності були істинні.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85331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D32906B8-0776-409C-9D01-B6FE5A514574}"/>
              </a:ext>
            </a:extLst>
          </p:cNvPr>
          <p:cNvSpPr/>
          <p:nvPr/>
        </p:nvSpPr>
        <p:spPr>
          <a:xfrm>
            <a:off x="5116110" y="1178327"/>
            <a:ext cx="6793670" cy="126204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20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&lt;a∙4&lt;36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4165A3E-A646-44E0-BDE9-B6DFCDBF1360}"/>
              </a:ext>
            </a:extLst>
          </p:cNvPr>
          <p:cNvSpPr/>
          <p:nvPr/>
        </p:nvSpPr>
        <p:spPr>
          <a:xfrm>
            <a:off x="5116110" y="3886009"/>
            <a:ext cx="6793670" cy="126204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15</a:t>
            </a:r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&lt;b:2&lt;20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55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9" grpId="0" animBg="1"/>
      <p:bldP spid="30" grpId="0" animBg="1"/>
      <p:bldP spid="16" grpId="0" animBg="1"/>
      <p:bldP spid="17" grpId="0" animBg="1"/>
      <p:bldP spid="20" grpId="0" animBg="1"/>
      <p:bldP spid="15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68367" y="565299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8C7034-8BBC-40D7-8600-7E51B25557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725" b="60004"/>
          <a:stretch/>
        </p:blipFill>
        <p:spPr>
          <a:xfrm>
            <a:off x="1054100" y="1279290"/>
            <a:ext cx="11137901" cy="5419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94CCF3-CB8A-4F6B-8383-826B7AF72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22" y="1279290"/>
            <a:ext cx="2565789" cy="146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6257D9-2A56-44C3-AD4D-51662D32A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r="65411"/>
          <a:stretch/>
        </p:blipFill>
        <p:spPr>
          <a:xfrm>
            <a:off x="1580416" y="2346404"/>
            <a:ext cx="432521" cy="67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01F20D-C727-4672-A3A8-91EECFE6102C}"/>
              </a:ext>
            </a:extLst>
          </p:cNvPr>
          <p:cNvSpPr txBox="1"/>
          <p:nvPr/>
        </p:nvSpPr>
        <p:spPr>
          <a:xfrm>
            <a:off x="2727736" y="234640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F546A22-9630-4C5D-933F-1C977F451D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05466" y="2346404"/>
            <a:ext cx="432521" cy="67640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3B9726D-1FE3-42D4-9DC4-3E4C3B5E2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2" r="72706"/>
          <a:stretch/>
        </p:blipFill>
        <p:spPr>
          <a:xfrm>
            <a:off x="3126640" y="2341115"/>
            <a:ext cx="432521" cy="6764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EE142B-DE98-4F87-BF88-ACA5F4B194BD}"/>
              </a:ext>
            </a:extLst>
          </p:cNvPr>
          <p:cNvSpPr txBox="1"/>
          <p:nvPr/>
        </p:nvSpPr>
        <p:spPr>
          <a:xfrm>
            <a:off x="3385358" y="238798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B0B4C02-43F8-47FF-B7D5-FB28E8F75E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72791"/>
          <a:stretch/>
        </p:blipFill>
        <p:spPr>
          <a:xfrm>
            <a:off x="6517778" y="2341115"/>
            <a:ext cx="432521" cy="6764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7111943-B42D-44E7-A0D8-B2B3A9F05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6" r="34602"/>
          <a:stretch/>
        </p:blipFill>
        <p:spPr>
          <a:xfrm>
            <a:off x="7247454" y="1597956"/>
            <a:ext cx="432521" cy="67640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765B8EF-82C9-44D2-9A66-B699F288CE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9" r="14149"/>
          <a:stretch/>
        </p:blipFill>
        <p:spPr>
          <a:xfrm>
            <a:off x="8015428" y="1603028"/>
            <a:ext cx="432521" cy="67640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6057585-4FC8-4576-8B6F-041F96DB79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9" r="23939"/>
          <a:stretch/>
        </p:blipFill>
        <p:spPr>
          <a:xfrm>
            <a:off x="7631441" y="1597956"/>
            <a:ext cx="432521" cy="67640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3D95046-B98F-4C27-A0AB-F9C0A0CD4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9" r="33469"/>
          <a:stretch/>
        </p:blipFill>
        <p:spPr>
          <a:xfrm>
            <a:off x="5404075" y="2351877"/>
            <a:ext cx="432521" cy="6764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AC57192-C4BA-4AA2-B279-423A3AD8C1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r="13560"/>
          <a:stretch/>
        </p:blipFill>
        <p:spPr>
          <a:xfrm>
            <a:off x="1991742" y="2346404"/>
            <a:ext cx="432521" cy="67640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E0AC1C2-7B1C-4D37-B212-1CD9F3BA22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r="80658"/>
          <a:stretch/>
        </p:blipFill>
        <p:spPr>
          <a:xfrm>
            <a:off x="3869217" y="2341115"/>
            <a:ext cx="432521" cy="676402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05AA37D-4070-4EF7-BA82-0241AFF5C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2" r="72706"/>
          <a:stretch/>
        </p:blipFill>
        <p:spPr>
          <a:xfrm>
            <a:off x="4269028" y="2341115"/>
            <a:ext cx="432521" cy="676402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C7E06CE7-0F36-41BB-8D03-6FB6AF7819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8" r="23940"/>
          <a:stretch/>
        </p:blipFill>
        <p:spPr>
          <a:xfrm>
            <a:off x="4637171" y="2341115"/>
            <a:ext cx="432521" cy="67640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51D82C4-CC47-48C4-9BD3-569222EF63FD}"/>
              </a:ext>
            </a:extLst>
          </p:cNvPr>
          <p:cNvSpPr txBox="1"/>
          <p:nvPr/>
        </p:nvSpPr>
        <p:spPr>
          <a:xfrm>
            <a:off x="4942536" y="235869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6698A2C6-4988-493E-889B-4BFEC537EB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5742866" y="2346404"/>
            <a:ext cx="432521" cy="67640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315D60E-E334-4F06-9A31-573FDA25DC32}"/>
              </a:ext>
            </a:extLst>
          </p:cNvPr>
          <p:cNvSpPr txBox="1"/>
          <p:nvPr/>
        </p:nvSpPr>
        <p:spPr>
          <a:xfrm>
            <a:off x="6066425" y="238798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C404274B-1FE0-4E03-B31E-BCF4A3A88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1" r="44657"/>
          <a:stretch/>
        </p:blipFill>
        <p:spPr>
          <a:xfrm>
            <a:off x="6884887" y="2341115"/>
            <a:ext cx="432521" cy="67640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BE02983-CEAB-4A25-9317-C2F99E5D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8" r="23940"/>
          <a:stretch/>
        </p:blipFill>
        <p:spPr>
          <a:xfrm>
            <a:off x="7268241" y="2341115"/>
            <a:ext cx="432521" cy="676402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C07124C7-7112-4248-B5A0-D6D678A9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72791"/>
          <a:stretch/>
        </p:blipFill>
        <p:spPr>
          <a:xfrm>
            <a:off x="1609500" y="3090799"/>
            <a:ext cx="432521" cy="676402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521C052-0232-46C6-A3FA-08A854DE0A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r="65411"/>
          <a:stretch/>
        </p:blipFill>
        <p:spPr>
          <a:xfrm>
            <a:off x="1967811" y="3090799"/>
            <a:ext cx="432521" cy="676402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6057DD9-9910-462D-9300-11CA6C9FAB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2326122" y="3090799"/>
            <a:ext cx="432521" cy="67640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6DE3EB1-A1C9-4CB4-85C2-87CF912CCA4F}"/>
              </a:ext>
            </a:extLst>
          </p:cNvPr>
          <p:cNvSpPr txBox="1"/>
          <p:nvPr/>
        </p:nvSpPr>
        <p:spPr>
          <a:xfrm>
            <a:off x="2684433" y="310739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0D07F0AF-709B-4971-9214-CAD3926B98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r="65411"/>
          <a:stretch/>
        </p:blipFill>
        <p:spPr>
          <a:xfrm>
            <a:off x="3087249" y="3090799"/>
            <a:ext cx="432521" cy="676402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95FD3503-F133-4AE5-A984-009613C76C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3443822" y="3090799"/>
            <a:ext cx="432521" cy="67640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BC4ADF44-9C10-44F9-A096-F32BB8C61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1" r="44657"/>
          <a:stretch/>
        </p:blipFill>
        <p:spPr>
          <a:xfrm>
            <a:off x="3876343" y="3090799"/>
            <a:ext cx="432521" cy="6764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22BACC9-090A-4E3C-B9F9-87418ACF9330}"/>
              </a:ext>
            </a:extLst>
          </p:cNvPr>
          <p:cNvSpPr txBox="1"/>
          <p:nvPr/>
        </p:nvSpPr>
        <p:spPr>
          <a:xfrm>
            <a:off x="4230795" y="31073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6FCA0F99-5AED-4B08-9C36-BF042A8F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4548442" y="3090799"/>
            <a:ext cx="432521" cy="676402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A2D533C8-D3D7-4FE8-ABEC-88926EF879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1" r="44657"/>
          <a:stretch/>
        </p:blipFill>
        <p:spPr>
          <a:xfrm>
            <a:off x="5021214" y="3090799"/>
            <a:ext cx="432521" cy="676402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F60DBC5E-47E4-4A37-8EC8-E3859D4901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9" r="2519"/>
          <a:stretch/>
        </p:blipFill>
        <p:spPr>
          <a:xfrm>
            <a:off x="5400803" y="3090799"/>
            <a:ext cx="432521" cy="6764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50BEBFE-D921-400B-80DF-C6D4CC0707B4}"/>
              </a:ext>
            </a:extLst>
          </p:cNvPr>
          <p:cNvSpPr txBox="1"/>
          <p:nvPr/>
        </p:nvSpPr>
        <p:spPr>
          <a:xfrm>
            <a:off x="5700392" y="313661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67F924DF-D572-471D-949E-06914E1532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r="80658"/>
          <a:stretch/>
        </p:blipFill>
        <p:spPr>
          <a:xfrm>
            <a:off x="6148315" y="3107389"/>
            <a:ext cx="432521" cy="676402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D0BE3E3D-61BF-4DF6-BAE0-90DEE1F844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2" r="72706"/>
          <a:stretch/>
        </p:blipFill>
        <p:spPr>
          <a:xfrm>
            <a:off x="6527904" y="3079256"/>
            <a:ext cx="432521" cy="676402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2DDB3B26-262C-4B4D-8B86-75276C8A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6875947" y="3110371"/>
            <a:ext cx="432521" cy="676402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059F322A-AE70-4B4F-AE95-4D9CE1CC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1" r="44657"/>
          <a:stretch/>
        </p:blipFill>
        <p:spPr>
          <a:xfrm>
            <a:off x="1619383" y="3835194"/>
            <a:ext cx="432521" cy="676402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7EB0F6D6-3A0D-4804-99F7-E79631B4F7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1937030" y="3835194"/>
            <a:ext cx="432521" cy="676402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DC5C9C8-7353-44E6-AFEC-57DB541E66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41668" y="3835194"/>
            <a:ext cx="432521" cy="67640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1B2D05C-2ED7-47AD-A82B-C600167A6CEE}"/>
              </a:ext>
            </a:extLst>
          </p:cNvPr>
          <p:cNvSpPr txBox="1"/>
          <p:nvPr/>
        </p:nvSpPr>
        <p:spPr>
          <a:xfrm>
            <a:off x="2659315" y="388992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C4AF1F51-6ECB-4E3D-8178-6B136336D1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8" r="23940"/>
          <a:stretch/>
        </p:blipFill>
        <p:spPr>
          <a:xfrm>
            <a:off x="3114795" y="3844110"/>
            <a:ext cx="432521" cy="676402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9CEA00E5-220E-4AC8-96B7-0509DDDDC8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3462283" y="3835194"/>
            <a:ext cx="432521" cy="676402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8AC2119-9290-4E05-884D-94638A366C01}"/>
              </a:ext>
            </a:extLst>
          </p:cNvPr>
          <p:cNvSpPr txBox="1"/>
          <p:nvPr/>
        </p:nvSpPr>
        <p:spPr>
          <a:xfrm>
            <a:off x="3837080" y="38389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0636FE6-44DE-4B14-92EA-1862DD1AAF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r="80658"/>
          <a:stretch/>
        </p:blipFill>
        <p:spPr>
          <a:xfrm>
            <a:off x="4242292" y="3831525"/>
            <a:ext cx="432521" cy="676402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08865A7B-6DCE-4313-94D6-6F0C5F6189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4617557" y="3835194"/>
            <a:ext cx="432521" cy="67640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EC310B0-AD79-41CA-B070-C2B99AE2086F}"/>
              </a:ext>
            </a:extLst>
          </p:cNvPr>
          <p:cNvSpPr txBox="1"/>
          <p:nvPr/>
        </p:nvSpPr>
        <p:spPr>
          <a:xfrm>
            <a:off x="4991096" y="387733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FA99F77-978F-4E27-8367-61B32D94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5341483" y="3812249"/>
            <a:ext cx="432521" cy="676402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D3295DA-2110-4C7B-A08B-9EAB707851CF}"/>
              </a:ext>
            </a:extLst>
          </p:cNvPr>
          <p:cNvSpPr txBox="1"/>
          <p:nvPr/>
        </p:nvSpPr>
        <p:spPr>
          <a:xfrm>
            <a:off x="5700391" y="385806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83C7EBC-5547-486D-8CEE-19D01EB35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1" r="44657"/>
          <a:stretch/>
        </p:blipFill>
        <p:spPr>
          <a:xfrm>
            <a:off x="6142916" y="3835194"/>
            <a:ext cx="432521" cy="67640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EC174B71-F8D4-49C2-A660-0CD2A411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9" r="33469"/>
          <a:stretch/>
        </p:blipFill>
        <p:spPr>
          <a:xfrm>
            <a:off x="6505760" y="3833158"/>
            <a:ext cx="432521" cy="67640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BE72571-D450-452D-85D4-E39ED60D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r="13560"/>
          <a:stretch/>
        </p:blipFill>
        <p:spPr>
          <a:xfrm>
            <a:off x="6910753" y="3830284"/>
            <a:ext cx="432521" cy="676402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FF0516C-C23A-40DA-8CD3-45CE7D21B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r="13560"/>
          <a:stretch/>
        </p:blipFill>
        <p:spPr>
          <a:xfrm>
            <a:off x="1609802" y="4575481"/>
            <a:ext cx="432521" cy="67640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09DB84DB-779D-4290-8123-FF99634680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1937030" y="4569531"/>
            <a:ext cx="432521" cy="67640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96B49C75-7742-48DC-AFD8-86804A76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r="13560"/>
          <a:stretch/>
        </p:blipFill>
        <p:spPr>
          <a:xfrm>
            <a:off x="2385617" y="4575481"/>
            <a:ext cx="432521" cy="67640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0980C8E-A449-4308-8E9F-DF4AC8C2BA1B}"/>
              </a:ext>
            </a:extLst>
          </p:cNvPr>
          <p:cNvSpPr txBox="1"/>
          <p:nvPr/>
        </p:nvSpPr>
        <p:spPr>
          <a:xfrm>
            <a:off x="2720779" y="458690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F6E4293D-E508-471B-9F46-CBB613DC4D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1" r="44657"/>
          <a:stretch/>
        </p:blipFill>
        <p:spPr>
          <a:xfrm>
            <a:off x="3126640" y="4582513"/>
            <a:ext cx="432521" cy="67640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2FB8425D-BC26-4D76-BC2C-B237AB27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r="55308"/>
          <a:stretch/>
        </p:blipFill>
        <p:spPr>
          <a:xfrm>
            <a:off x="3444287" y="4582513"/>
            <a:ext cx="432521" cy="67640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97BB36F-9949-4AA0-9C7D-B3487A05B8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3848925" y="4582513"/>
            <a:ext cx="432521" cy="67640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92F408B-8B2F-43C8-9F99-811B93F9361B}"/>
              </a:ext>
            </a:extLst>
          </p:cNvPr>
          <p:cNvSpPr txBox="1"/>
          <p:nvPr/>
        </p:nvSpPr>
        <p:spPr>
          <a:xfrm>
            <a:off x="4194455" y="46153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E89A242-36BC-4E09-A75B-7092A6C58C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9" r="33469"/>
          <a:stretch/>
        </p:blipFill>
        <p:spPr>
          <a:xfrm>
            <a:off x="4637171" y="4590444"/>
            <a:ext cx="432521" cy="67640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F2FDE08-35F4-46D1-951E-B0A3B2BA65D5}"/>
              </a:ext>
            </a:extLst>
          </p:cNvPr>
          <p:cNvSpPr txBox="1"/>
          <p:nvPr/>
        </p:nvSpPr>
        <p:spPr>
          <a:xfrm>
            <a:off x="4930908" y="46191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D6B76D7-B939-44FD-9A8A-43A99A82FD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72791"/>
          <a:stretch/>
        </p:blipFill>
        <p:spPr>
          <a:xfrm>
            <a:off x="5355743" y="4590444"/>
            <a:ext cx="432521" cy="676402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67462D77-1C53-4CF1-BD20-01CA2D8EBA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r="65411"/>
          <a:stretch/>
        </p:blipFill>
        <p:spPr>
          <a:xfrm>
            <a:off x="5714054" y="4590444"/>
            <a:ext cx="432521" cy="676402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95730D5-01CE-4442-9668-7990DBE12AE0}"/>
              </a:ext>
            </a:extLst>
          </p:cNvPr>
          <p:cNvSpPr txBox="1"/>
          <p:nvPr/>
        </p:nvSpPr>
        <p:spPr>
          <a:xfrm>
            <a:off x="6066425" y="46133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47F24031-6F5A-4260-BC31-DFB589B4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8" r="23940"/>
          <a:stretch/>
        </p:blipFill>
        <p:spPr>
          <a:xfrm>
            <a:off x="6505759" y="4567575"/>
            <a:ext cx="432521" cy="676402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FA71BB00-EAB7-403B-BF43-FD27D056CA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r="13560"/>
          <a:stretch/>
        </p:blipFill>
        <p:spPr>
          <a:xfrm>
            <a:off x="6910397" y="4575481"/>
            <a:ext cx="432521" cy="676402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60DA6FF7-67E0-43C0-9F21-A0E4423D2F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0" r="80658"/>
          <a:stretch/>
        </p:blipFill>
        <p:spPr>
          <a:xfrm>
            <a:off x="7248955" y="4567575"/>
            <a:ext cx="432521" cy="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84" grpId="0"/>
      <p:bldP spid="86" grpId="0"/>
      <p:bldP spid="92" grpId="0"/>
      <p:bldP spid="96" grpId="0"/>
      <p:bldP spid="102" grpId="0"/>
      <p:bldP spid="109" grpId="0"/>
      <p:bldP spid="112" grpId="0"/>
      <p:bldP spid="116" grpId="0"/>
      <p:bldP spid="118" grpId="0"/>
      <p:bldP spid="125" grpId="0"/>
      <p:bldP spid="129" grpId="0"/>
      <p:bldP spid="131" grpId="0"/>
      <p:bldP spid="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8301600" y="4694402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261712" y="4694401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1824" y="4721788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«Ранець – м'ясорубка – кошик»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1506" name="Picture 2" descr="Мультфильм школьный рюкзак дает большие пальцы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689" y="1874773"/>
            <a:ext cx="3041907" cy="26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Векторный мультфильм кухни мясорубки Клипарт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2" y="2035905"/>
            <a:ext cx="2774030" cy="23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HOPPING CART GREEN vector icon | SVG(VECTOR):Domínio públic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58" y="1915904"/>
            <a:ext cx="2953259" cy="2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717" y="4885899"/>
            <a:ext cx="326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корисні </a:t>
            </a:r>
          </a:p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знання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9605" y="4885899"/>
            <a:ext cx="326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над цим варто замислитися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1571" y="4858514"/>
            <a:ext cx="276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це мені  потрібно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256887" y="2264009"/>
            <a:ext cx="5630456" cy="2581456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679,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рівняння № </a:t>
            </a:r>
            <a:r>
              <a:rPr lang="uk-UA" sz="4400" b="1" dirty="0">
                <a:solidFill>
                  <a:srgbClr val="2F3242"/>
                </a:solidFill>
              </a:rPr>
              <a:t>680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5550795" y="1135796"/>
            <a:ext cx="6395128" cy="5618559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>
                <a:solidFill>
                  <a:schemeClr val="bg1"/>
                </a:solidFill>
              </a:rPr>
              <a:t>Не урок, а справжнє  свято,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Бо полинем у світи.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Мандруватимем завзято,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Юний друже, я і ти.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У поході будь уважним,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Добре думай, не спіши!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Знай, що вчитись завжди важко,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Легше буде у житті!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11268" r="4637" b="18498"/>
          <a:stretch/>
        </p:blipFill>
        <p:spPr>
          <a:xfrm>
            <a:off x="270457" y="1623829"/>
            <a:ext cx="5088432" cy="43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DFFD05B6-16CB-42EF-B06E-5302FBD42884}"/>
              </a:ext>
            </a:extLst>
          </p:cNvPr>
          <p:cNvSpPr/>
          <p:nvPr/>
        </p:nvSpPr>
        <p:spPr>
          <a:xfrm>
            <a:off x="4518828" y="3961028"/>
            <a:ext cx="7168530" cy="20033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37∙2=74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59995-76E6-45E0-B150-98A663F1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95" y="1436655"/>
            <a:ext cx="4865850" cy="539957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 і </a:t>
            </a:r>
            <a:r>
              <a:rPr lang="uk-UA" sz="2000" b="1" dirty="0" smtClean="0">
                <a:solidFill>
                  <a:schemeClr val="bg1"/>
                </a:solidFill>
              </a:rPr>
              <a:t>зроби перевірку усно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580CC31-0A94-461B-908F-0522FC352C2F}"/>
              </a:ext>
            </a:extLst>
          </p:cNvPr>
          <p:cNvSpPr/>
          <p:nvPr/>
        </p:nvSpPr>
        <p:spPr>
          <a:xfrm>
            <a:off x="4296406" y="2041940"/>
            <a:ext cx="7613374" cy="211762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74:2=</a:t>
            </a: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0B369667-A5BA-433B-8E5C-7C7685E6E108}"/>
              </a:ext>
            </a:extLst>
          </p:cNvPr>
          <p:cNvSpPr/>
          <p:nvPr/>
        </p:nvSpPr>
        <p:spPr>
          <a:xfrm>
            <a:off x="8798831" y="2041940"/>
            <a:ext cx="3110949" cy="210487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77659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DFFD05B6-16CB-42EF-B06E-5302FBD42884}"/>
              </a:ext>
            </a:extLst>
          </p:cNvPr>
          <p:cNvSpPr/>
          <p:nvPr/>
        </p:nvSpPr>
        <p:spPr>
          <a:xfrm>
            <a:off x="4518828" y="3961028"/>
            <a:ext cx="7168530" cy="20033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80∙6=480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59995-76E6-45E0-B150-98A663F1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95" y="1436655"/>
            <a:ext cx="4865850" cy="539957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 і зроби </a:t>
            </a:r>
            <a:r>
              <a:rPr lang="uk-UA" sz="2000" b="1" dirty="0" smtClean="0">
                <a:solidFill>
                  <a:schemeClr val="bg1"/>
                </a:solidFill>
              </a:rPr>
              <a:t>перевірку усно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580CC31-0A94-461B-908F-0522FC352C2F}"/>
              </a:ext>
            </a:extLst>
          </p:cNvPr>
          <p:cNvSpPr/>
          <p:nvPr/>
        </p:nvSpPr>
        <p:spPr>
          <a:xfrm>
            <a:off x="4296406" y="2041940"/>
            <a:ext cx="7613374" cy="211762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1500" b="1" dirty="0">
                <a:ln>
                  <a:solidFill>
                    <a:sysClr val="windowText" lastClr="000000"/>
                  </a:solidFill>
                </a:ln>
              </a:rPr>
              <a:t>480:6=</a:t>
            </a: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0B369667-A5BA-433B-8E5C-7C7685E6E108}"/>
              </a:ext>
            </a:extLst>
          </p:cNvPr>
          <p:cNvSpPr/>
          <p:nvPr/>
        </p:nvSpPr>
        <p:spPr>
          <a:xfrm>
            <a:off x="8798831" y="2041940"/>
            <a:ext cx="3110949" cy="210487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1878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DFFD05B6-16CB-42EF-B06E-5302FBD42884}"/>
              </a:ext>
            </a:extLst>
          </p:cNvPr>
          <p:cNvSpPr/>
          <p:nvPr/>
        </p:nvSpPr>
        <p:spPr>
          <a:xfrm>
            <a:off x="4518828" y="3961028"/>
            <a:ext cx="7168530" cy="20033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</a:rPr>
              <a:t>280∙3=840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59995-76E6-45E0-B150-98A663F18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95" y="1436655"/>
            <a:ext cx="4865850" cy="539957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 і зроби </a:t>
            </a:r>
            <a:r>
              <a:rPr lang="uk-UA" sz="2000" b="1" dirty="0" smtClean="0">
                <a:solidFill>
                  <a:schemeClr val="bg1"/>
                </a:solidFill>
              </a:rPr>
              <a:t>перевірку усно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580CC31-0A94-461B-908F-0522FC352C2F}"/>
              </a:ext>
            </a:extLst>
          </p:cNvPr>
          <p:cNvSpPr/>
          <p:nvPr/>
        </p:nvSpPr>
        <p:spPr>
          <a:xfrm>
            <a:off x="4296406" y="2041940"/>
            <a:ext cx="7613374" cy="211762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1500" b="1" dirty="0">
                <a:ln>
                  <a:solidFill>
                    <a:sysClr val="windowText" lastClr="000000"/>
                  </a:solidFill>
                </a:ln>
              </a:rPr>
              <a:t>840:3=</a:t>
            </a: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0B369667-A5BA-433B-8E5C-7C7685E6E108}"/>
              </a:ext>
            </a:extLst>
          </p:cNvPr>
          <p:cNvSpPr/>
          <p:nvPr/>
        </p:nvSpPr>
        <p:spPr>
          <a:xfrm>
            <a:off x="8798831" y="2041940"/>
            <a:ext cx="3110949" cy="210487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280</a:t>
            </a:r>
          </a:p>
        </p:txBody>
      </p:sp>
    </p:spTree>
    <p:extLst>
      <p:ext uri="{BB962C8B-B14F-4D97-AF65-F5344CB8AC3E}">
        <p14:creationId xmlns:p14="http://schemas.microsoft.com/office/powerpoint/2010/main" val="20721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25FEA1C-F2DB-4290-A535-589DF809A69F}"/>
              </a:ext>
            </a:extLst>
          </p:cNvPr>
          <p:cNvSpPr/>
          <p:nvPr/>
        </p:nvSpPr>
        <p:spPr>
          <a:xfrm>
            <a:off x="7205447" y="2444694"/>
            <a:ext cx="4461610" cy="200334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X=640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DD30665-06B3-443D-A15D-BDC74ADA8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374" y="3299790"/>
            <a:ext cx="2401791" cy="339910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 усно, </a:t>
            </a:r>
            <a:r>
              <a:rPr lang="uk-UA" sz="2000" b="1" dirty="0" smtClean="0">
                <a:solidFill>
                  <a:schemeClr val="bg1"/>
                </a:solidFill>
              </a:rPr>
              <a:t>назви корені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59C88426-B220-416C-9221-80C5EE14AAC1}"/>
              </a:ext>
            </a:extLst>
          </p:cNvPr>
          <p:cNvSpPr/>
          <p:nvPr/>
        </p:nvSpPr>
        <p:spPr>
          <a:xfrm>
            <a:off x="1460049" y="1418946"/>
            <a:ext cx="5039445" cy="145663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x∙</a:t>
            </a:r>
            <a:r>
              <a:rPr lang="en-US" sz="7200" b="1" dirty="0" smtClean="0">
                <a:ln>
                  <a:solidFill>
                    <a:sysClr val="windowText" lastClr="000000"/>
                  </a:solidFill>
                </a:ln>
              </a:rPr>
              <a:t>80=100-2</a:t>
            </a:r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ABE4FAC4-9048-4EF6-9045-1C6CC8F45178}"/>
              </a:ext>
            </a:extLst>
          </p:cNvPr>
          <p:cNvSpPr/>
          <p:nvPr/>
        </p:nvSpPr>
        <p:spPr>
          <a:xfrm>
            <a:off x="6916530" y="1418946"/>
            <a:ext cx="5039445" cy="145663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ln>
                  <a:solidFill>
                    <a:sysClr val="windowText" lastClr="000000"/>
                  </a:solidFill>
                </a:ln>
              </a:rPr>
              <a:t>x:(46+34)=8</a:t>
            </a:r>
            <a:endParaRPr lang="uk-UA" sz="7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789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184429" y="3929329"/>
            <a:ext cx="1165757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Обчисли та запиши каліграфічно значення виразу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25-13+7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0EE6C-C605-4E18-89FB-2B16257619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4340" r="9983" b="11015"/>
          <a:stretch/>
        </p:blipFill>
        <p:spPr>
          <a:xfrm>
            <a:off x="146438" y="1219352"/>
            <a:ext cx="1864130" cy="218187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78FA8B2-C1E1-4095-8C89-E12B508586A4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E2BD6D19-6EE6-4209-8870-5BE91482A46A}"/>
                  </a:ext>
                </a:extLst>
              </p:cNvPr>
              <p:cNvSpPr/>
              <p:nvPr/>
            </p:nvSpPr>
            <p:spPr>
              <a:xfrm>
                <a:off x="2651504" y="1456402"/>
                <a:ext cx="6714688" cy="3079183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Всього - 240 б.</a:t>
                </a:r>
              </a:p>
              <a:p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Опеньки </a:t>
                </a:r>
                <a14:m>
                  <m:oMath xmlns:m="http://schemas.openxmlformats.org/officeDocument/2006/math">
                    <m:r>
                      <a:rPr lang="uk-UA" sz="4400" b="1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−?б., </m:t>
                    </m:r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 усіх</a:t>
                </a:r>
              </a:p>
              <a:p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М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аслюки - ?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решти 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E2BD6D19-6EE6-4209-8870-5BE91482A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04" y="1456402"/>
                <a:ext cx="6714688" cy="3079183"/>
              </a:xfrm>
              <a:prstGeom prst="roundRect">
                <a:avLst/>
              </a:prstGeom>
              <a:blipFill>
                <a:blip r:embed="rId4"/>
                <a:stretch>
                  <a:fillRect l="-1265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8418" y="564444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678FA8B2-C1E1-4095-8C89-E12B508586A4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EA4F3B-8A5D-4DE8-8F7D-90879A64E2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8DD581-77CD-4E23-A73B-BB98FEDE2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BB5FFE6-0F3A-475F-BF0D-543DEA6689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2" r="33846"/>
          <a:stretch/>
        </p:blipFill>
        <p:spPr>
          <a:xfrm>
            <a:off x="8991552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477E10-C63E-429B-87E7-33CBD60D90BF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C3E39DD-C958-44AF-92E6-545E51AA2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r="73610"/>
          <a:stretch/>
        </p:blipFill>
        <p:spPr>
          <a:xfrm>
            <a:off x="4202865" y="2032908"/>
            <a:ext cx="36346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09163D-AD40-4E10-BF3E-22E038D3E904}"/>
              </a:ext>
            </a:extLst>
          </p:cNvPr>
          <p:cNvSpPr txBox="1"/>
          <p:nvPr/>
        </p:nvSpPr>
        <p:spPr>
          <a:xfrm>
            <a:off x="6612080" y="2059183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(б.)  - </a:t>
            </a:r>
            <a:r>
              <a:rPr lang="uk-UA" sz="3200" dirty="0" smtClean="0">
                <a:latin typeface="Monotype Corsiva" panose="03010101010201010101" pitchFamily="66" charset="0"/>
              </a:rPr>
              <a:t>опеньків.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0B491A-8D7D-46F7-971A-604E1CF13936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158F5-9E27-415E-A841-CDBABAFC21E0}"/>
              </a:ext>
            </a:extLst>
          </p:cNvPr>
          <p:cNvSpPr txBox="1"/>
          <p:nvPr/>
        </p:nvSpPr>
        <p:spPr>
          <a:xfrm>
            <a:off x="5132710" y="199216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C97FE-14FB-4495-8D82-CA5C97FB3E7F}"/>
              </a:ext>
            </a:extLst>
          </p:cNvPr>
          <p:cNvSpPr txBox="1"/>
          <p:nvPr/>
        </p:nvSpPr>
        <p:spPr>
          <a:xfrm>
            <a:off x="5636302" y="203836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2DDC0D3-D8F8-4564-B20F-2FAAEFF18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1" r="55147"/>
          <a:stretch/>
        </p:blipFill>
        <p:spPr>
          <a:xfrm>
            <a:off x="4432748" y="2032908"/>
            <a:ext cx="464207" cy="6081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38B54D8-2FDF-4D99-957A-8E8F7F167046}"/>
              </a:ext>
            </a:extLst>
          </p:cNvPr>
          <p:cNvSpPr txBox="1"/>
          <p:nvPr/>
        </p:nvSpPr>
        <p:spPr>
          <a:xfrm>
            <a:off x="5917909" y="264894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12CBAC3-A198-4BA0-9BD2-2B2F03322C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6" r="66088"/>
          <a:stretch/>
        </p:blipFill>
        <p:spPr>
          <a:xfrm>
            <a:off x="5407122" y="2030813"/>
            <a:ext cx="363461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46E7E4-FB4F-41CF-817A-539160918D6D}"/>
              </a:ext>
            </a:extLst>
          </p:cNvPr>
          <p:cNvSpPr txBox="1"/>
          <p:nvPr/>
        </p:nvSpPr>
        <p:spPr>
          <a:xfrm>
            <a:off x="3814607" y="3861498"/>
            <a:ext cx="825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банок з опеньками та маслюками було порівну.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2753D72-9326-4711-BAAD-300B044137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5" r="22923"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30289E8-D013-4DA8-8516-98E7654487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5" r="53213"/>
          <a:stretch/>
        </p:blipFill>
        <p:spPr>
          <a:xfrm>
            <a:off x="9652514" y="1435400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4BF83DF-8791-45C9-A786-860E342631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4750726" y="2032908"/>
            <a:ext cx="464207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182740-421B-4E17-B457-899EACFF3C56}"/>
              </a:ext>
            </a:extLst>
          </p:cNvPr>
          <p:cNvSpPr txBox="1"/>
          <p:nvPr/>
        </p:nvSpPr>
        <p:spPr>
          <a:xfrm>
            <a:off x="5094761" y="260499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B9A937D-44AD-4236-B833-AB6360AC49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80178"/>
          <a:stretch/>
        </p:blipFill>
        <p:spPr>
          <a:xfrm>
            <a:off x="6243573" y="2629276"/>
            <a:ext cx="464207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4D86E79-8B97-42FC-B60B-AAA3BF5FDA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1" r="34057"/>
          <a:stretch/>
        </p:blipFill>
        <p:spPr>
          <a:xfrm>
            <a:off x="6559507" y="2629276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88B6413-C5AD-44F2-9CC2-41825FCED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6863654" y="2629276"/>
            <a:ext cx="464207" cy="6081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F532A6-D1D1-4190-AA32-0D0068B49705}"/>
              </a:ext>
            </a:extLst>
          </p:cNvPr>
          <p:cNvSpPr txBox="1"/>
          <p:nvPr/>
        </p:nvSpPr>
        <p:spPr>
          <a:xfrm>
            <a:off x="7177582" y="266535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(б.) – </a:t>
            </a:r>
            <a:r>
              <a:rPr lang="uk-UA" sz="3200" dirty="0" smtClean="0">
                <a:latin typeface="Monotype Corsiva" panose="03010101010201010101" pitchFamily="66" charset="0"/>
              </a:rPr>
              <a:t>решта</a:t>
            </a:r>
            <a:r>
              <a:rPr lang="uk-UA" sz="3200" dirty="0" smtClean="0">
                <a:latin typeface="Monotype Corsiva" panose="03010101010201010101" pitchFamily="66" charset="0"/>
              </a:rPr>
              <a:t> грибів.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2C69B58-05AB-4366-B5E8-44FDDAFDDB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9" r="13789"/>
          <a:stretch/>
        </p:blipFill>
        <p:spPr>
          <a:xfrm>
            <a:off x="5941432" y="2023996"/>
            <a:ext cx="464207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4AED922-2412-4519-AFCB-62476B35F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6274786" y="2030813"/>
            <a:ext cx="464207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2C90CDF-BF6D-4829-A574-DA2EBFA2FE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r="73610"/>
          <a:stretch/>
        </p:blipFill>
        <p:spPr>
          <a:xfrm>
            <a:off x="4202865" y="2638914"/>
            <a:ext cx="363461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FF86C91-E44F-41BE-B8C8-8673E69B8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1" r="55147"/>
          <a:stretch/>
        </p:blipFill>
        <p:spPr>
          <a:xfrm>
            <a:off x="4432748" y="2638914"/>
            <a:ext cx="464207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8F9B904-0DEA-4BD4-8FD0-FF1623536B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4750726" y="2638914"/>
            <a:ext cx="464207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D22E99C-D399-42F9-BF7F-FD048F13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9" r="13789"/>
          <a:stretch/>
        </p:blipFill>
        <p:spPr>
          <a:xfrm>
            <a:off x="5343990" y="2640403"/>
            <a:ext cx="464207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4E45F7B-7FC5-4765-B8D5-142B31472C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5677344" y="2647220"/>
            <a:ext cx="464207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D80F04-815D-450F-A60C-73286A4C14F0}"/>
              </a:ext>
            </a:extLst>
          </p:cNvPr>
          <p:cNvSpPr txBox="1"/>
          <p:nvPr/>
        </p:nvSpPr>
        <p:spPr>
          <a:xfrm>
            <a:off x="3798572" y="3248885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0429DC9-BA16-425F-8F21-6447ACA7D3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80178"/>
          <a:stretch/>
        </p:blipFill>
        <p:spPr>
          <a:xfrm>
            <a:off x="4137371" y="3244920"/>
            <a:ext cx="464207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475F546-CEE4-4B9D-BC79-5462193870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1" r="34057"/>
          <a:stretch/>
        </p:blipFill>
        <p:spPr>
          <a:xfrm>
            <a:off x="4453305" y="3244920"/>
            <a:ext cx="464207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CC8E1C0-76F9-429E-A004-A7634F70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4757452" y="3244920"/>
            <a:ext cx="464207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0638018-8DC8-4A0A-A984-DB152A0F9E44}"/>
              </a:ext>
            </a:extLst>
          </p:cNvPr>
          <p:cNvSpPr txBox="1"/>
          <p:nvPr/>
        </p:nvSpPr>
        <p:spPr>
          <a:xfrm>
            <a:off x="5103250" y="321618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4A0FA6-2470-4C7B-A482-C3831CC6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3" r="73911"/>
          <a:stretch/>
        </p:blipFill>
        <p:spPr>
          <a:xfrm>
            <a:off x="5407122" y="3242084"/>
            <a:ext cx="363461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994BFF0-5C1E-4707-8B7B-288DAB72A517}"/>
              </a:ext>
            </a:extLst>
          </p:cNvPr>
          <p:cNvSpPr txBox="1"/>
          <p:nvPr/>
        </p:nvSpPr>
        <p:spPr>
          <a:xfrm>
            <a:off x="5637609" y="324381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0A1F62D-ED2C-4265-A9B9-32E6E2874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9" r="13789"/>
          <a:stretch/>
        </p:blipFill>
        <p:spPr>
          <a:xfrm>
            <a:off x="5962065" y="3246580"/>
            <a:ext cx="464207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A144C62-B7DE-4A05-8D3F-FA55787123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88555"/>
          <a:stretch/>
        </p:blipFill>
        <p:spPr>
          <a:xfrm>
            <a:off x="6295419" y="3253397"/>
            <a:ext cx="464207" cy="6081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243F97F-6758-4B1E-8A59-56BB2D592917}"/>
              </a:ext>
            </a:extLst>
          </p:cNvPr>
          <p:cNvSpPr txBox="1"/>
          <p:nvPr/>
        </p:nvSpPr>
        <p:spPr>
          <a:xfrm>
            <a:off x="6611353" y="328231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(б.)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2621" t="24521" r="25657" b="35111"/>
          <a:stretch/>
        </p:blipFill>
        <p:spPr>
          <a:xfrm>
            <a:off x="340654" y="1733704"/>
            <a:ext cx="3369991" cy="17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39069</TotalTime>
  <Words>291</Words>
  <Application>Microsoft Office PowerPoint</Application>
  <PresentationFormat>Широкоэкранный</PresentationFormat>
  <Paragraphs>164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6173</cp:revision>
  <dcterms:created xsi:type="dcterms:W3CDTF">2018-01-05T16:38:53Z</dcterms:created>
  <dcterms:modified xsi:type="dcterms:W3CDTF">2022-05-19T13:21:10Z</dcterms:modified>
</cp:coreProperties>
</file>