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49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3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81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5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8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1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9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9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6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880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82790" y="2007219"/>
            <a:ext cx="6378497" cy="1656753"/>
          </a:xfrm>
        </p:spPr>
        <p:txBody>
          <a:bodyPr>
            <a:normAutofit/>
          </a:bodyPr>
          <a:lstStyle/>
          <a:p>
            <a:pPr algn="r"/>
            <a:r>
              <a:rPr lang="uk-UA" sz="4800" b="1" dirty="0">
                <a:solidFill>
                  <a:schemeClr val="accent1"/>
                </a:solidFill>
              </a:rPr>
              <a:t>Картина-візуалізація</a:t>
            </a:r>
            <a:r>
              <a:rPr lang="ru-RU" sz="48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7291" y="5139386"/>
            <a:ext cx="9483318" cy="1028700"/>
          </a:xfrm>
        </p:spPr>
        <p:txBody>
          <a:bodyPr>
            <a:normAutofit/>
          </a:bodyPr>
          <a:lstStyle/>
          <a:p>
            <a:pPr algn="r"/>
            <a:r>
              <a:rPr lang="uk-UA" sz="2400" b="1" dirty="0">
                <a:solidFill>
                  <a:schemeClr val="accent2"/>
                </a:solidFill>
              </a:rPr>
              <a:t>Урок образотворчого мистецтва в 7 класі</a:t>
            </a:r>
          </a:p>
          <a:p>
            <a:pPr algn="r"/>
            <a:r>
              <a:rPr lang="uk-UA" sz="2400" b="1" dirty="0">
                <a:solidFill>
                  <a:schemeClr val="accent2"/>
                </a:solidFill>
              </a:rPr>
              <a:t>Вчитель: Андрєєва Ж.В.</a:t>
            </a:r>
            <a:r>
              <a:rPr lang="uk-UA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2" y="611262"/>
            <a:ext cx="6177490" cy="4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3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42857-6432-D649-A00B-62A7620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13" y="933622"/>
            <a:ext cx="7521575" cy="549275"/>
          </a:xfrm>
        </p:spPr>
        <p:txBody>
          <a:bodyPr/>
          <a:lstStyle/>
          <a:p>
            <a:r>
              <a:rPr lang="ru-UA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Зворотній зв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ru-RU" sz="36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язок</a:t>
            </a:r>
            <a:r>
              <a:rPr lang="ru-RU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</a:t>
            </a:r>
            <a:endParaRPr lang="ru-UA" sz="3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CFB75B-5222-5C4F-9681-1BB896A8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841" y="2208190"/>
            <a:ext cx="7521575" cy="3579812"/>
          </a:xfrm>
        </p:spPr>
        <p:txBody>
          <a:bodyPr/>
          <a:lstStyle/>
          <a:p>
            <a:pPr marL="5715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Human</a:t>
            </a:r>
          </a:p>
          <a:p>
            <a:pPr marL="571500">
              <a:buAutoNum type="arabicPeriod"/>
            </a:pPr>
            <a:r>
              <a:rPr lang="ru-RU" sz="3200" dirty="0">
                <a:latin typeface="Century Gothic" panose="020B0502020202020204" pitchFamily="34" charset="0"/>
              </a:rPr>
              <a:t>е</a:t>
            </a:r>
            <a:r>
              <a:rPr lang="en-US" sz="3200" dirty="0">
                <a:latin typeface="Century Gothic" panose="020B0502020202020204" pitchFamily="34" charset="0"/>
              </a:rPr>
              <a:t>-mail </a:t>
            </a:r>
            <a:r>
              <a:rPr lang="en-US" sz="3200" dirty="0">
                <a:latin typeface="Century Gothic" panose="020B0502020202020204" pitchFamily="34" charset="0"/>
                <a:hlinkClick r:id="rId2"/>
              </a:rPr>
              <a:t>zhannaandreeva95@ukr.net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5715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Viber</a:t>
            </a:r>
            <a:r>
              <a:rPr lang="ru-RU" sz="3200" dirty="0">
                <a:latin typeface="Century Gothic" panose="020B0502020202020204" pitchFamily="34" charset="0"/>
              </a:rPr>
              <a:t>: 0984971546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9"/>
          <a:stretch/>
        </p:blipFill>
        <p:spPr>
          <a:xfrm>
            <a:off x="716940" y="2634638"/>
            <a:ext cx="10365396" cy="3115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462" y="404446"/>
            <a:ext cx="10568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accent1"/>
                </a:solidFill>
              </a:rPr>
              <a:t>Нагадаємо, що ми вивчали </a:t>
            </a:r>
          </a:p>
          <a:p>
            <a:r>
              <a:rPr lang="uk-UA" sz="4400" b="1" dirty="0">
                <a:solidFill>
                  <a:schemeClr val="accent1"/>
                </a:solidFill>
              </a:rPr>
              <a:t>на попередніх </a:t>
            </a:r>
            <a:r>
              <a:rPr lang="uk-UA" sz="4400" b="1" dirty="0" err="1">
                <a:solidFill>
                  <a:schemeClr val="accent1"/>
                </a:solidFill>
              </a:rPr>
              <a:t>уроках</a:t>
            </a:r>
            <a:r>
              <a:rPr lang="uk-UA" sz="4400" b="1" dirty="0">
                <a:solidFill>
                  <a:schemeClr val="accent1"/>
                </a:solidFill>
              </a:rPr>
              <a:t>…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47" y="0"/>
            <a:ext cx="969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785" y="562708"/>
            <a:ext cx="57677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/>
              <a:t>Як невдаха виступав</a:t>
            </a:r>
          </a:p>
          <a:p>
            <a:endParaRPr lang="uk-UA" sz="2400" dirty="0"/>
          </a:p>
          <a:p>
            <a:r>
              <a:rPr lang="uk-UA" sz="2400" dirty="0"/>
              <a:t>- От я вчора виступав!</a:t>
            </a:r>
          </a:p>
          <a:p>
            <a:r>
              <a:rPr lang="uk-UA" sz="2400" dirty="0"/>
              <a:t>Ви б почули, як співав!</a:t>
            </a:r>
          </a:p>
          <a:p>
            <a:r>
              <a:rPr lang="uk-UA" sz="2400" dirty="0"/>
              <a:t>Хоч немає слуху, Я горлав, що духу:</a:t>
            </a:r>
          </a:p>
          <a:p>
            <a:r>
              <a:rPr lang="uk-UA" sz="2400" dirty="0"/>
              <a:t>-  До-ре-мі-фа-соль-ля-сі!</a:t>
            </a:r>
          </a:p>
          <a:p>
            <a:r>
              <a:rPr lang="uk-UA" sz="2400" dirty="0"/>
              <a:t>Голос мій почули всі!</a:t>
            </a:r>
          </a:p>
          <a:p>
            <a:r>
              <a:rPr lang="uk-UA" sz="2400" dirty="0"/>
              <a:t>А скінчив- що сталось!-</a:t>
            </a:r>
          </a:p>
          <a:p>
            <a:r>
              <a:rPr lang="uk-UA" sz="2400" dirty="0"/>
              <a:t>З місць усі зірвались,</a:t>
            </a:r>
          </a:p>
          <a:p>
            <a:r>
              <a:rPr lang="uk-UA" sz="2400" dirty="0"/>
              <a:t>Сцену ледь не рознесли, </a:t>
            </a:r>
          </a:p>
          <a:p>
            <a:r>
              <a:rPr lang="uk-UA" sz="2400" dirty="0"/>
              <a:t>А мене вхопили-</a:t>
            </a:r>
          </a:p>
          <a:p>
            <a:r>
              <a:rPr lang="uk-UA" sz="2400" dirty="0"/>
              <a:t>Аж на вулицю несли</a:t>
            </a:r>
          </a:p>
          <a:p>
            <a:r>
              <a:rPr lang="uk-UA" sz="2400" dirty="0"/>
              <a:t>І вже там… набили! </a:t>
            </a:r>
          </a:p>
          <a:p>
            <a:r>
              <a:rPr lang="uk-UA" sz="2400" dirty="0"/>
              <a:t>                                          Г. Бойко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2" y="1158098"/>
            <a:ext cx="5039015" cy="48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9" r="26097"/>
          <a:stretch/>
        </p:blipFill>
        <p:spPr>
          <a:xfrm>
            <a:off x="464556" y="2690446"/>
            <a:ext cx="7852967" cy="3393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615" y="492369"/>
            <a:ext cx="7877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Про які пам'ятні події розповідають малюнки? Який настрій відтворили діти у своїх тематичних картинах? Які художні засоби використали?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23" y="949569"/>
            <a:ext cx="3518226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369" y="369277"/>
            <a:ext cx="109903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  <a:p>
            <a:r>
              <a:rPr lang="uk-UA" sz="2800" dirty="0"/>
              <a:t> </a:t>
            </a:r>
            <a:r>
              <a:rPr lang="uk-UA" sz="2400" dirty="0"/>
              <a:t>Пригадай якусь пам'ятну подію зі свого життя і створи тематичну композицію.</a:t>
            </a:r>
          </a:p>
          <a:p>
            <a:r>
              <a:rPr lang="uk-UA" sz="2400" dirty="0"/>
              <a:t>Для створення тематичного сюжету художник має знати певні правила.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9" y="2831123"/>
            <a:ext cx="10041063" cy="37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3" y="2103193"/>
            <a:ext cx="6216069" cy="43210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5" y="526555"/>
            <a:ext cx="4063878" cy="5897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001" y="328246"/>
            <a:ext cx="594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35030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2" y="1963614"/>
            <a:ext cx="6428512" cy="44196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30" y="756334"/>
            <a:ext cx="4222801" cy="5626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122" y="597877"/>
            <a:ext cx="642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32755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7" y="1738495"/>
            <a:ext cx="6096001" cy="45743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1"/>
          <a:stretch/>
        </p:blipFill>
        <p:spPr>
          <a:xfrm>
            <a:off x="6682154" y="1738495"/>
            <a:ext cx="5310531" cy="457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23" y="422031"/>
            <a:ext cx="773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391952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158</Words>
  <Application>Microsoft Macintosh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Картина-візуалізація.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Зворотній зв’язок: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Малюнок за власним задумом. Пам’ятні події. Літні канікули.</dc:title>
  <dc:creator>Пользователь</dc:creator>
  <cp:lastModifiedBy>zhannaandre95@gmail.com</cp:lastModifiedBy>
  <cp:revision>13</cp:revision>
  <dcterms:created xsi:type="dcterms:W3CDTF">2020-05-16T15:31:27Z</dcterms:created>
  <dcterms:modified xsi:type="dcterms:W3CDTF">2022-05-16T07:46:19Z</dcterms:modified>
</cp:coreProperties>
</file>