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3" r:id="rId6"/>
    <p:sldId id="262" r:id="rId7"/>
    <p:sldId id="271" r:id="rId8"/>
    <p:sldId id="273" r:id="rId9"/>
    <p:sldId id="259" r:id="rId10"/>
    <p:sldId id="274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co-live.com.ua/content/blogs/naturalni-kosmetichni-zasob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valen\Desktop\unnam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250033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«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  <a:t>Зелена косметика».</a:t>
            </a:r>
            <a:br>
              <a:rPr lang="ru-RU" sz="3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sz="3600" dirty="0" smtClean="0">
                <a:solidFill>
                  <a:schemeClr val="tx2">
                    <a:lumMod val="75000"/>
                  </a:schemeClr>
                </a:solidFill>
              </a:rPr>
              <a:t> Натуральні   продукти, різноманітні й ефективні сполуки, створені природою. Лікарські трави та косметика</a:t>
            </a:r>
            <a:r>
              <a:rPr lang="uk-UA" sz="3600" dirty="0" smtClean="0">
                <a:solidFill>
                  <a:srgbClr val="0070C0"/>
                </a:solidFill>
              </a:rPr>
              <a:t>.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2986086" cy="1752600"/>
          </a:xfrm>
        </p:spPr>
        <p:txBody>
          <a:bodyPr/>
          <a:lstStyle/>
          <a:p>
            <a:r>
              <a:rPr lang="ru-RU" dirty="0" smtClean="0"/>
              <a:t>11клас</a:t>
            </a:r>
            <a:endParaRPr lang="ru-RU" dirty="0"/>
          </a:p>
        </p:txBody>
      </p:sp>
      <p:pic>
        <p:nvPicPr>
          <p:cNvPr id="8194" name="Picture 2" descr="Натуральні косметичні засоб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929066"/>
            <a:ext cx="3571900" cy="247435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Алое 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Цілющі</a:t>
            </a:r>
            <a:r>
              <a:rPr lang="ru-RU" sz="2800" dirty="0" smtClean="0"/>
              <a:t> </a:t>
            </a:r>
            <a:r>
              <a:rPr lang="ru-RU" sz="2800" dirty="0" err="1" smtClean="0"/>
              <a:t>властивості</a:t>
            </a:r>
            <a:r>
              <a:rPr lang="ru-RU" sz="2800" dirty="0" smtClean="0"/>
              <a:t> алое </a:t>
            </a:r>
            <a:r>
              <a:rPr lang="ru-RU" sz="2800" dirty="0" err="1" smtClean="0"/>
              <a:t>відомі</a:t>
            </a:r>
            <a:r>
              <a:rPr lang="ru-RU" sz="2800" dirty="0" smtClean="0"/>
              <a:t> </a:t>
            </a:r>
            <a:r>
              <a:rPr lang="ru-RU" sz="2800" dirty="0" err="1" smtClean="0"/>
              <a:t>всім</a:t>
            </a:r>
            <a:r>
              <a:rPr lang="ru-RU" sz="2800" dirty="0" smtClean="0"/>
              <a:t>, </a:t>
            </a:r>
            <a:r>
              <a:rPr lang="ru-RU" sz="2800" dirty="0" err="1" smtClean="0"/>
              <a:t>навіть</a:t>
            </a:r>
            <a:r>
              <a:rPr lang="ru-RU" sz="2800" dirty="0" smtClean="0"/>
              <a:t> </a:t>
            </a:r>
            <a:r>
              <a:rPr lang="ru-RU" sz="2800" dirty="0" err="1" smtClean="0"/>
              <a:t>необроблений</a:t>
            </a:r>
            <a:r>
              <a:rPr lang="ru-RU" sz="2800" dirty="0" smtClean="0"/>
              <a:t> </a:t>
            </a:r>
            <a:r>
              <a:rPr lang="ru-RU" sz="2800" dirty="0" err="1" smtClean="0"/>
              <a:t>сік</a:t>
            </a:r>
            <a:r>
              <a:rPr lang="ru-RU" sz="2800" dirty="0" smtClean="0"/>
              <a:t> </a:t>
            </a:r>
            <a:r>
              <a:rPr lang="ru-RU" sz="2800" dirty="0" err="1" smtClean="0"/>
              <a:t>цієї</a:t>
            </a:r>
            <a:r>
              <a:rPr lang="ru-RU" sz="2800" dirty="0" smtClean="0"/>
              <a:t> </a:t>
            </a:r>
            <a:r>
              <a:rPr lang="ru-RU" sz="2800" dirty="0" err="1" smtClean="0"/>
              <a:t>рослини</a:t>
            </a:r>
            <a:r>
              <a:rPr lang="ru-RU" sz="2800" dirty="0" smtClean="0"/>
              <a:t> </a:t>
            </a:r>
            <a:r>
              <a:rPr lang="ru-RU" sz="2800" dirty="0" err="1" smtClean="0"/>
              <a:t>має</a:t>
            </a:r>
            <a:r>
              <a:rPr lang="ru-RU" sz="2800" dirty="0" smtClean="0"/>
              <a:t> </a:t>
            </a:r>
            <a:r>
              <a:rPr lang="ru-RU" sz="2800" dirty="0" err="1" smtClean="0"/>
              <a:t>ефект</a:t>
            </a:r>
            <a:r>
              <a:rPr lang="ru-RU" sz="2800" dirty="0" smtClean="0"/>
              <a:t> </a:t>
            </a:r>
            <a:r>
              <a:rPr lang="ru-RU" sz="2800" dirty="0" err="1" smtClean="0"/>
              <a:t>загоєння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відновлення</a:t>
            </a:r>
            <a:r>
              <a:rPr lang="ru-RU" sz="2800" dirty="0" smtClean="0"/>
              <a:t>. </a:t>
            </a:r>
            <a:r>
              <a:rPr lang="ru-RU" sz="2800" dirty="0" err="1" smtClean="0"/>
              <a:t>Вчені</a:t>
            </a:r>
            <a:r>
              <a:rPr lang="ru-RU" sz="2800" dirty="0" smtClean="0"/>
              <a:t> </a:t>
            </a:r>
            <a:r>
              <a:rPr lang="ru-RU" sz="2800" dirty="0" err="1" smtClean="0"/>
              <a:t>підтверджують</a:t>
            </a:r>
            <a:r>
              <a:rPr lang="ru-RU" sz="2800" dirty="0" smtClean="0"/>
              <a:t> </a:t>
            </a:r>
            <a:r>
              <a:rPr lang="ru-RU" sz="2800" dirty="0" err="1" smtClean="0"/>
              <a:t>антибактеріальні</a:t>
            </a:r>
            <a:r>
              <a:rPr lang="ru-RU" sz="2800" dirty="0" smtClean="0"/>
              <a:t> </a:t>
            </a:r>
            <a:r>
              <a:rPr lang="ru-RU" sz="2800" dirty="0" err="1" smtClean="0"/>
              <a:t>властивості</a:t>
            </a:r>
            <a:r>
              <a:rPr lang="ru-RU" sz="2800" dirty="0" smtClean="0"/>
              <a:t> </a:t>
            </a:r>
            <a:r>
              <a:rPr lang="ru-RU" sz="2800" dirty="0" err="1" smtClean="0"/>
              <a:t>цієї</a:t>
            </a:r>
            <a:r>
              <a:rPr lang="ru-RU" sz="2800" dirty="0" smtClean="0"/>
              <a:t> </a:t>
            </a:r>
            <a:r>
              <a:rPr lang="ru-RU" sz="2800" dirty="0" err="1" smtClean="0"/>
              <a:t>диво-рослини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її</a:t>
            </a:r>
            <a:r>
              <a:rPr lang="ru-RU" sz="2800" dirty="0" smtClean="0"/>
              <a:t> </a:t>
            </a:r>
            <a:r>
              <a:rPr lang="ru-RU" sz="2800" dirty="0" err="1" smtClean="0"/>
              <a:t>здатність</a:t>
            </a:r>
            <a:r>
              <a:rPr lang="ru-RU" sz="2800" dirty="0" smtClean="0"/>
              <a:t> </a:t>
            </a:r>
            <a:r>
              <a:rPr lang="ru-RU" sz="2800" dirty="0" err="1" smtClean="0"/>
              <a:t>загоювати</a:t>
            </a:r>
            <a:r>
              <a:rPr lang="ru-RU" sz="2800" dirty="0" smtClean="0"/>
              <a:t> рани. При </a:t>
            </a:r>
            <a:r>
              <a:rPr lang="ru-RU" sz="2800" dirty="0" err="1" smtClean="0"/>
              <a:t>зовнішньому</a:t>
            </a:r>
            <a:r>
              <a:rPr lang="ru-RU" sz="2800" dirty="0" smtClean="0"/>
              <a:t> </a:t>
            </a:r>
            <a:r>
              <a:rPr lang="ru-RU" sz="2800" dirty="0" err="1" smtClean="0"/>
              <a:t>використанні</a:t>
            </a:r>
            <a:r>
              <a:rPr lang="ru-RU" sz="2800" dirty="0" smtClean="0"/>
              <a:t> соку алое </a:t>
            </a:r>
            <a:r>
              <a:rPr lang="ru-RU" sz="2800" dirty="0" err="1" smtClean="0"/>
              <a:t>пошкоджена</a:t>
            </a:r>
            <a:r>
              <a:rPr lang="ru-RU" sz="2800" dirty="0" smtClean="0"/>
              <a:t> </a:t>
            </a:r>
            <a:r>
              <a:rPr lang="ru-RU" sz="2800" dirty="0" err="1" smtClean="0"/>
              <a:t>шкіра</a:t>
            </a:r>
            <a:r>
              <a:rPr lang="ru-RU" sz="2800" dirty="0" smtClean="0"/>
              <a:t> </a:t>
            </a:r>
            <a:r>
              <a:rPr lang="ru-RU" sz="2800" dirty="0" err="1" smtClean="0"/>
              <a:t>заживає</a:t>
            </a:r>
            <a:r>
              <a:rPr lang="ru-RU" sz="2800" dirty="0" smtClean="0"/>
              <a:t> на 72 </a:t>
            </a:r>
            <a:r>
              <a:rPr lang="ru-RU" sz="2800" dirty="0" err="1" smtClean="0"/>
              <a:t>години</a:t>
            </a:r>
            <a:r>
              <a:rPr lang="ru-RU" sz="2800" dirty="0" smtClean="0"/>
              <a:t> </a:t>
            </a:r>
            <a:r>
              <a:rPr lang="ru-RU" sz="2800" dirty="0" err="1" smtClean="0"/>
              <a:t>швидше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146" name="Picture 2" descr="https://eco-live.com.ua/sites/default/files/u3/Aloe_ve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643446"/>
            <a:ext cx="1928826" cy="1928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42" name="AutoShape 2" descr="Свойства и применение алоэ ве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4" name="Picture 4" descr="Свойства и применение алоэ вер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714884"/>
            <a:ext cx="3500462" cy="1860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Вітамін</a:t>
            </a:r>
            <a:r>
              <a:rPr lang="ru-RU" b="1" dirty="0" smtClean="0"/>
              <a:t> 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Хороший </a:t>
            </a:r>
            <a:r>
              <a:rPr lang="ru-RU" sz="2800" dirty="0" err="1" smtClean="0"/>
              <a:t>натуральний</a:t>
            </a:r>
            <a:r>
              <a:rPr lang="ru-RU" sz="2800" dirty="0" smtClean="0"/>
              <a:t> крем </a:t>
            </a:r>
            <a:r>
              <a:rPr lang="ru-RU" sz="2800" dirty="0" err="1" smtClean="0"/>
              <a:t>також</a:t>
            </a:r>
            <a:r>
              <a:rPr lang="ru-RU" sz="2800" dirty="0" smtClean="0"/>
              <a:t> </a:t>
            </a:r>
            <a:r>
              <a:rPr lang="ru-RU" sz="2800" dirty="0" err="1" smtClean="0"/>
              <a:t>містить</a:t>
            </a:r>
            <a:r>
              <a:rPr lang="ru-RU" sz="2800" dirty="0" smtClean="0"/>
              <a:t> </a:t>
            </a:r>
            <a:r>
              <a:rPr lang="ru-RU" sz="2800" dirty="0" err="1" smtClean="0"/>
              <a:t>аскорбінову</a:t>
            </a:r>
            <a:r>
              <a:rPr lang="ru-RU" sz="2800" dirty="0" smtClean="0"/>
              <a:t> кислоту (</a:t>
            </a:r>
            <a:r>
              <a:rPr lang="ru-RU" sz="2800" dirty="0" err="1" smtClean="0"/>
              <a:t>вітамін</a:t>
            </a:r>
            <a:r>
              <a:rPr lang="ru-RU" sz="2800" dirty="0" smtClean="0"/>
              <a:t> С), яка </a:t>
            </a:r>
            <a:r>
              <a:rPr lang="ru-RU" sz="2800" dirty="0" err="1" smtClean="0"/>
              <a:t>зменшує</a:t>
            </a:r>
            <a:r>
              <a:rPr lang="ru-RU" sz="2800" dirty="0" smtClean="0"/>
              <a:t> </a:t>
            </a:r>
            <a:r>
              <a:rPr lang="ru-RU" sz="2800" dirty="0" err="1" smtClean="0"/>
              <a:t>почервоніння</a:t>
            </a:r>
            <a:r>
              <a:rPr lang="ru-RU" sz="2800" dirty="0" smtClean="0"/>
              <a:t>, </a:t>
            </a:r>
            <a:r>
              <a:rPr lang="ru-RU" sz="2800" dirty="0" err="1" smtClean="0"/>
              <a:t>стимулює</a:t>
            </a:r>
            <a:r>
              <a:rPr lang="ru-RU" sz="2800" dirty="0" smtClean="0"/>
              <a:t> </a:t>
            </a:r>
            <a:r>
              <a:rPr lang="ru-RU" sz="2800" dirty="0" err="1" smtClean="0"/>
              <a:t>загоєння</a:t>
            </a:r>
            <a:r>
              <a:rPr lang="ru-RU" sz="2800" dirty="0" smtClean="0"/>
              <a:t> ран,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зменшує</a:t>
            </a:r>
            <a:r>
              <a:rPr lang="ru-RU" sz="2800" dirty="0" smtClean="0"/>
              <a:t> </a:t>
            </a:r>
            <a:r>
              <a:rPr lang="ru-RU" sz="2800" dirty="0" err="1" smtClean="0"/>
              <a:t>дрібні</a:t>
            </a:r>
            <a:r>
              <a:rPr lang="ru-RU" sz="2800" dirty="0" smtClean="0"/>
              <a:t> </a:t>
            </a:r>
            <a:r>
              <a:rPr lang="ru-RU" sz="2800" dirty="0" err="1" smtClean="0"/>
              <a:t>зморшки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21506" name="Picture 2" descr="https://eco-live.com.ua/sites/default/files/u3/Vitamin_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786322"/>
            <a:ext cx="1428750" cy="1428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Полезные свойства витамина С, о которых вы не знали - ТЕЛЕГРА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714752"/>
            <a:ext cx="3571900" cy="2309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Домашнє завдання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Підготувати інформацію про натуральні косметичні продукти рослинного походження</a:t>
            </a:r>
          </a:p>
          <a:p>
            <a:pPr>
              <a:buNone/>
            </a:pPr>
            <a:r>
              <a:rPr lang="uk-UA" dirty="0" smtClean="0"/>
              <a:t>    (можна у формі презентації)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Виконане завдання   надсилати  на освітню платформу  </a:t>
            </a:r>
            <a:r>
              <a:rPr lang="uk-UA" dirty="0" err="1" smtClean="0"/>
              <a:t>Human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 або </a:t>
            </a:r>
            <a:r>
              <a:rPr lang="uk-UA" dirty="0" err="1" smtClean="0"/>
              <a:t>ел</a:t>
            </a:r>
            <a:r>
              <a:rPr lang="uk-UA" dirty="0" smtClean="0"/>
              <a:t>. пошту </a:t>
            </a:r>
            <a:r>
              <a:rPr lang="ru-RU" u="sng" dirty="0" smtClean="0">
                <a:hlinkClick r:id="rId3"/>
              </a:rPr>
              <a:t>valentinakapusta55@gmail.com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Використані джерела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https://eco-live.com.ua/content/blogs/naturalni-kosmetichni-zasobi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uk-UA" altLang="ru-RU" b="1" dirty="0" smtClean="0">
                <a:latin typeface="Times New Roman" pitchFamily="18" charset="0"/>
                <a:cs typeface="Times New Roman" pitchFamily="18" charset="0"/>
              </a:rPr>
              <a:t>Косметичні засоби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47500" lnSpcReduction="20000"/>
          </a:bodyPr>
          <a:lstStyle/>
          <a:p>
            <a:r>
              <a:rPr lang="uk-UA" altLang="ru-RU" sz="4400" b="1" dirty="0" smtClean="0">
                <a:latin typeface="Times New Roman" pitchFamily="18" charset="0"/>
                <a:cs typeface="Times New Roman" pitchFamily="18" charset="0"/>
              </a:rPr>
              <a:t>Косметичні засоби </a:t>
            </a:r>
            <a:r>
              <a:rPr lang="uk-UA" altLang="ru-RU" sz="4400" dirty="0" smtClean="0">
                <a:latin typeface="Times New Roman" pitchFamily="18" charset="0"/>
                <a:cs typeface="Times New Roman" pitchFamily="18" charset="0"/>
              </a:rPr>
              <a:t>– це засоби, які застосовують для догляду за шкірою, волоссям та ротовою порожниною.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altLang="ru-RU" sz="2600" dirty="0" smtClean="0">
              <a:solidFill>
                <a:srgbClr val="00642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altLang="ru-RU" sz="2600" dirty="0" smtClean="0">
              <a:solidFill>
                <a:srgbClr val="00642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altLang="ru-RU" sz="2600" dirty="0" smtClean="0">
              <a:solidFill>
                <a:srgbClr val="00642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altLang="ru-RU" sz="2600" dirty="0" smtClean="0">
              <a:solidFill>
                <a:srgbClr val="00642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altLang="ru-RU" sz="2600" dirty="0" smtClean="0">
              <a:solidFill>
                <a:srgbClr val="00642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altLang="ru-RU" sz="2600" dirty="0" smtClean="0">
              <a:solidFill>
                <a:srgbClr val="00642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altLang="ru-RU" sz="2600" dirty="0" smtClean="0">
              <a:solidFill>
                <a:srgbClr val="00642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altLang="ru-RU" sz="4200" dirty="0" smtClean="0">
                <a:latin typeface="Times New Roman" pitchFamily="18" charset="0"/>
                <a:cs typeface="Times New Roman" pitchFamily="18" charset="0"/>
              </a:rPr>
              <a:t>До складу сучасних косметичних засобів входять натуральні продукти з біологічною активною дією, зокрема мед, маточне бджолине молочко, квітковий пилок, вітаміни, гормони, природний рослинний сік, тонізуючі препарати, екстракти трав тощо.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altLang="ru-RU" sz="4200" dirty="0" smtClean="0">
                <a:latin typeface="Times New Roman" pitchFamily="18" charset="0"/>
                <a:cs typeface="Times New Roman" pitchFamily="18" charset="0"/>
              </a:rPr>
              <a:t>      Ці речовини стимулюють процеси відновлення, які відбуваються в шкірі</a:t>
            </a:r>
            <a:r>
              <a:rPr lang="uk-UA" altLang="ru-RU" sz="3600" dirty="0" smtClean="0">
                <a:solidFill>
                  <a:srgbClr val="00642D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altLang="ru-RU" sz="3600" dirty="0" smtClean="0">
              <a:solidFill>
                <a:srgbClr val="00642D"/>
              </a:solidFill>
              <a:cs typeface="Times New Roman" pitchFamily="18" charset="0"/>
            </a:endParaRPr>
          </a:p>
          <a:p>
            <a:endParaRPr lang="ru-RU" dirty="0">
              <a:solidFill>
                <a:srgbClr val="00642D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786050" y="1714488"/>
            <a:ext cx="3571900" cy="8429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За метою </a:t>
            </a:r>
            <a:r>
              <a:rPr lang="ru-RU" sz="2400" b="1" dirty="0" err="1" smtClean="0">
                <a:solidFill>
                  <a:srgbClr val="FF0000"/>
                </a:solidFill>
              </a:rPr>
              <a:t>застосування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2857496"/>
            <a:ext cx="2500330" cy="7858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002060"/>
                </a:solidFill>
              </a:rPr>
              <a:t>гігієнічні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00430" y="2857496"/>
            <a:ext cx="2500330" cy="7858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002060"/>
                </a:solidFill>
              </a:rPr>
              <a:t>профілактичні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286512" y="2857496"/>
            <a:ext cx="2500330" cy="7858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002060"/>
                </a:solidFill>
              </a:rPr>
              <a:t>декоративні</a:t>
            </a:r>
            <a:endParaRPr lang="ru-RU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Рослинні олії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altLang="ru-RU" dirty="0" smtClean="0">
                <a:latin typeface="Times New Roman" pitchFamily="18" charset="0"/>
                <a:cs typeface="Times New Roman" pitchFamily="18" charset="0"/>
              </a:rPr>
              <a:t>За своєю хімічною природою </a:t>
            </a:r>
            <a:r>
              <a:rPr lang="uk-UA" altLang="ru-RU" sz="3600" b="1" dirty="0" smtClean="0">
                <a:latin typeface="Times New Roman" pitchFamily="18" charset="0"/>
                <a:cs typeface="Times New Roman" pitchFamily="18" charset="0"/>
              </a:rPr>
              <a:t>природні олії</a:t>
            </a:r>
            <a:r>
              <a:rPr lang="uk-UA" altLang="ru-RU" dirty="0" smtClean="0">
                <a:latin typeface="Times New Roman" pitchFamily="18" charset="0"/>
                <a:cs typeface="Times New Roman" pitchFamily="18" charset="0"/>
              </a:rPr>
              <a:t> представляють суміші складних ефірів, утворені гліцерином і різними вищими жирними кислотами.</a:t>
            </a:r>
          </a:p>
          <a:p>
            <a:pPr marL="285750" indent="-285750">
              <a:buFont typeface="Arial" charset="0"/>
              <a:buChar char="•"/>
            </a:pPr>
            <a:r>
              <a:rPr lang="uk-UA" alt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Якщо в складі олії переважають </a:t>
            </a:r>
            <a:r>
              <a:rPr lang="uk-UA" altLang="ru-RU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ненасичені</a:t>
            </a:r>
            <a:r>
              <a:rPr lang="uk-UA" alt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жирні кислоти, то жири будуть рідкими.</a:t>
            </a:r>
          </a:p>
          <a:p>
            <a:pPr marL="285750" indent="-285750">
              <a:buFont typeface="Arial" charset="0"/>
              <a:buChar char="•"/>
            </a:pPr>
            <a:r>
              <a:rPr lang="uk-UA" alt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Якщо в складі олії переважають </a:t>
            </a:r>
            <a:r>
              <a:rPr lang="uk-UA" altLang="ru-RU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насичені</a:t>
            </a:r>
            <a:r>
              <a:rPr lang="uk-UA" alt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жирні кислоти, то масла і жири матимуть тверду консистенцію.</a:t>
            </a:r>
          </a:p>
          <a:p>
            <a:pPr marL="285750" indent="-285750">
              <a:buFont typeface="Arial" charset="0"/>
              <a:buChar char="•"/>
            </a:pPr>
            <a:r>
              <a:rPr lang="uk-UA" altLang="ru-RU" dirty="0" smtClean="0">
                <a:latin typeface="Times New Roman" pitchFamily="18" charset="0"/>
                <a:cs typeface="Times New Roman" pitchFamily="18" charset="0"/>
              </a:rPr>
              <a:t>У рослинних оліях розчиняються жиророзчинні вітаміни</a:t>
            </a:r>
          </a:p>
          <a:p>
            <a:pPr marL="285750" indent="-285750">
              <a:buFont typeface="Arial" charset="0"/>
              <a:buChar char="•"/>
            </a:pPr>
            <a:r>
              <a:rPr lang="uk-UA" altLang="ru-RU" dirty="0" smtClean="0">
                <a:latin typeface="Times New Roman" pitchFamily="18" charset="0"/>
                <a:cs typeface="Times New Roman" pitchFamily="18" charset="0"/>
              </a:rPr>
              <a:t> (А, Е , D), в іншому випадку вони просто не проникають у шкіру.</a:t>
            </a:r>
          </a:p>
          <a:p>
            <a:pPr algn="ctr"/>
            <a:r>
              <a:rPr lang="uk-UA" alt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Недоліками рослинних олій є:</a:t>
            </a:r>
          </a:p>
          <a:p>
            <a:pPr>
              <a:buFont typeface="Wingdings" pitchFamily="2" charset="2"/>
              <a:buChar char="§"/>
            </a:pPr>
            <a:r>
              <a:rPr lang="uk-UA" alt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Нестійкість,</a:t>
            </a:r>
          </a:p>
          <a:p>
            <a:pPr>
              <a:buFont typeface="Wingdings" pitchFamily="2" charset="2"/>
              <a:buChar char="§"/>
            </a:pPr>
            <a:r>
              <a:rPr lang="uk-UA" alt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здатність окислюватися на світлі, під впливом вологості , високої температури,</a:t>
            </a:r>
          </a:p>
          <a:p>
            <a:pPr>
              <a:buFont typeface="Wingdings" pitchFamily="2" charset="2"/>
              <a:buChar char="§"/>
            </a:pPr>
            <a:r>
              <a:rPr lang="uk-UA" alt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здатність утворювати клейку плівку.</a:t>
            </a:r>
            <a:endParaRPr lang="ru-RU" altLang="ru-RU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ru-RU" altLang="ru-RU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ru-RU" alt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Натуральні продукти рослинного  походження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У наш час все </a:t>
            </a:r>
            <a:r>
              <a:rPr lang="ru-RU" sz="2800" dirty="0" err="1" smtClean="0"/>
              <a:t>більше</a:t>
            </a:r>
            <a:r>
              <a:rPr lang="ru-RU" sz="2800" dirty="0" smtClean="0"/>
              <a:t> людей </a:t>
            </a:r>
            <a:r>
              <a:rPr lang="ru-RU" sz="2800" dirty="0" err="1" smtClean="0"/>
              <a:t>звертається</a:t>
            </a:r>
            <a:r>
              <a:rPr lang="ru-RU" sz="2800" dirty="0" smtClean="0"/>
              <a:t> до </a:t>
            </a:r>
            <a:r>
              <a:rPr lang="ru-RU" sz="2800" dirty="0" err="1" smtClean="0"/>
              <a:t>природних</a:t>
            </a:r>
            <a:r>
              <a:rPr lang="ru-RU" sz="2800" dirty="0" smtClean="0"/>
              <a:t> </a:t>
            </a:r>
            <a:r>
              <a:rPr lang="ru-RU" sz="2800" dirty="0" err="1" smtClean="0"/>
              <a:t>засобів</a:t>
            </a:r>
            <a:r>
              <a:rPr lang="ru-RU" sz="2800" dirty="0" smtClean="0"/>
              <a:t>. Але не </a:t>
            </a:r>
            <a:r>
              <a:rPr lang="ru-RU" sz="2800" dirty="0" err="1" smtClean="0"/>
              <a:t>всі</a:t>
            </a:r>
            <a:r>
              <a:rPr lang="ru-RU" sz="2800" dirty="0" smtClean="0"/>
              <a:t> дари </a:t>
            </a:r>
            <a:r>
              <a:rPr lang="ru-RU" sz="2800" dirty="0" err="1" smtClean="0"/>
              <a:t>природи</a:t>
            </a:r>
            <a:r>
              <a:rPr lang="ru-RU" sz="2800" dirty="0" smtClean="0"/>
              <a:t> </a:t>
            </a:r>
            <a:r>
              <a:rPr lang="ru-RU" sz="2800" dirty="0" err="1" smtClean="0"/>
              <a:t>однаково</a:t>
            </a:r>
            <a:r>
              <a:rPr lang="ru-RU" sz="2800" dirty="0" smtClean="0"/>
              <a:t> </a:t>
            </a:r>
            <a:r>
              <a:rPr lang="ru-RU" sz="2800" dirty="0" err="1" smtClean="0"/>
              <a:t>корисні</a:t>
            </a:r>
            <a:r>
              <a:rPr lang="ru-RU" sz="2800" dirty="0" smtClean="0"/>
              <a:t>. І </a:t>
            </a:r>
            <a:r>
              <a:rPr lang="ru-RU" sz="2800" dirty="0" err="1" smtClean="0"/>
              <a:t>лише</a:t>
            </a:r>
            <a:r>
              <a:rPr lang="ru-RU" sz="2800" dirty="0" smtClean="0"/>
              <a:t> </a:t>
            </a:r>
            <a:r>
              <a:rPr lang="ru-RU" sz="2800" dirty="0" err="1" smtClean="0"/>
              <a:t>деякі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них однозначно </a:t>
            </a:r>
            <a:r>
              <a:rPr lang="ru-RU" sz="2800" dirty="0" err="1" smtClean="0"/>
              <a:t>визнані</a:t>
            </a:r>
            <a:r>
              <a:rPr lang="ru-RU" sz="2800" dirty="0" smtClean="0"/>
              <a:t> </a:t>
            </a:r>
            <a:r>
              <a:rPr lang="ru-RU" sz="2800" dirty="0" err="1" smtClean="0"/>
              <a:t>офіційною</a:t>
            </a:r>
            <a:r>
              <a:rPr lang="ru-RU" sz="2800" dirty="0" smtClean="0"/>
              <a:t> наукою як </a:t>
            </a:r>
            <a:r>
              <a:rPr lang="ru-RU" sz="2800" dirty="0" err="1" smtClean="0"/>
              <a:t>такі</a:t>
            </a:r>
            <a:r>
              <a:rPr lang="ru-RU" sz="2800" dirty="0" smtClean="0"/>
              <a:t>, </a:t>
            </a:r>
            <a:r>
              <a:rPr lang="ru-RU" sz="2800" dirty="0" err="1" smtClean="0"/>
              <a:t>що</a:t>
            </a:r>
            <a:r>
              <a:rPr lang="ru-RU" sz="2800" dirty="0" smtClean="0"/>
              <a:t> позитивно </a:t>
            </a:r>
            <a:r>
              <a:rPr lang="ru-RU" sz="2800" dirty="0" err="1" smtClean="0"/>
              <a:t>впливають</a:t>
            </a:r>
            <a:r>
              <a:rPr lang="ru-RU" sz="2800" dirty="0" smtClean="0"/>
              <a:t> на </a:t>
            </a:r>
            <a:r>
              <a:rPr lang="ru-RU" sz="2800" dirty="0" err="1" smtClean="0"/>
              <a:t>здоров'я</a:t>
            </a:r>
            <a:r>
              <a:rPr lang="ru-RU" sz="2800" dirty="0" smtClean="0"/>
              <a:t> без </a:t>
            </a:r>
            <a:r>
              <a:rPr lang="ru-RU" sz="2800" dirty="0" err="1" smtClean="0"/>
              <a:t>помітних</a:t>
            </a:r>
            <a:r>
              <a:rPr lang="ru-RU" sz="2800" dirty="0" smtClean="0"/>
              <a:t> </a:t>
            </a:r>
            <a:r>
              <a:rPr lang="ru-RU" sz="2800" dirty="0" err="1" smtClean="0"/>
              <a:t>побічних</a:t>
            </a:r>
            <a:r>
              <a:rPr lang="ru-RU" sz="2800" dirty="0" smtClean="0"/>
              <a:t> </a:t>
            </a:r>
            <a:r>
              <a:rPr lang="ru-RU" sz="2800" dirty="0" err="1" smtClean="0"/>
              <a:t>ефектів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 </a:t>
            </a:r>
            <a:r>
              <a:rPr lang="ru-RU" sz="2800" dirty="0" err="1" smtClean="0"/>
              <a:t>Ознайомимося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</a:t>
            </a:r>
            <a:r>
              <a:rPr lang="ru-RU" sz="2800" dirty="0" err="1" smtClean="0"/>
              <a:t>натуральними</a:t>
            </a:r>
            <a:r>
              <a:rPr lang="ru-RU" sz="2800" dirty="0" smtClean="0"/>
              <a:t> </a:t>
            </a:r>
            <a:r>
              <a:rPr lang="ru-RU" sz="2800" dirty="0" err="1" smtClean="0"/>
              <a:t>речовинами</a:t>
            </a:r>
            <a:r>
              <a:rPr lang="ru-RU" sz="2800" dirty="0" smtClean="0"/>
              <a:t>, </a:t>
            </a:r>
            <a:r>
              <a:rPr lang="ru-RU" sz="2800" dirty="0" err="1" smtClean="0"/>
              <a:t>які</a:t>
            </a:r>
            <a:r>
              <a:rPr lang="ru-RU" sz="2800" dirty="0" smtClean="0"/>
              <a:t> </a:t>
            </a:r>
            <a:r>
              <a:rPr lang="ru-RU" sz="2800" dirty="0" err="1" smtClean="0"/>
              <a:t>дійсно</a:t>
            </a:r>
            <a:r>
              <a:rPr lang="ru-RU" sz="2800" dirty="0" smtClean="0"/>
              <a:t> </a:t>
            </a:r>
            <a:r>
              <a:rPr lang="ru-RU" sz="2800" dirty="0" err="1" smtClean="0"/>
              <a:t>мають</a:t>
            </a:r>
            <a:r>
              <a:rPr lang="ru-RU" sz="2800" dirty="0" smtClean="0"/>
              <a:t> </a:t>
            </a:r>
            <a:r>
              <a:rPr lang="ru-RU" sz="2800" dirty="0" err="1" smtClean="0"/>
              <a:t>наукове</a:t>
            </a:r>
            <a:r>
              <a:rPr lang="ru-RU" sz="2800" dirty="0" smtClean="0"/>
              <a:t> </a:t>
            </a:r>
            <a:r>
              <a:rPr lang="ru-RU" sz="2800" dirty="0" err="1" smtClean="0"/>
              <a:t>підтвердження</a:t>
            </a:r>
            <a:r>
              <a:rPr lang="ru-RU" sz="2800" dirty="0" smtClean="0"/>
              <a:t> </a:t>
            </a:r>
            <a:r>
              <a:rPr lang="ru-RU" sz="2800" dirty="0" err="1" smtClean="0"/>
              <a:t>свого</a:t>
            </a:r>
            <a:r>
              <a:rPr lang="ru-RU" sz="2800" dirty="0" smtClean="0"/>
              <a:t> позитивного </a:t>
            </a:r>
            <a:r>
              <a:rPr lang="ru-RU" sz="2800" dirty="0" err="1" smtClean="0"/>
              <a:t>впливу</a:t>
            </a:r>
            <a:r>
              <a:rPr lang="ru-RU" sz="2800" dirty="0" smtClean="0"/>
              <a:t> на </a:t>
            </a:r>
            <a:r>
              <a:rPr lang="ru-RU" sz="2800" dirty="0" err="1" smtClean="0"/>
              <a:t>здоров'я</a:t>
            </a:r>
            <a:r>
              <a:rPr lang="ru-RU" sz="2800" dirty="0" smtClean="0"/>
              <a:t> людей.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Арганова</a:t>
            </a:r>
            <a:r>
              <a:rPr lang="ru-RU" b="1" dirty="0" smtClean="0"/>
              <a:t> </a:t>
            </a:r>
            <a:r>
              <a:rPr lang="ru-RU" b="1" dirty="0" err="1" smtClean="0"/>
              <a:t>олія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err="1" smtClean="0"/>
              <a:t>Стверджують</a:t>
            </a:r>
            <a:r>
              <a:rPr lang="ru-RU" sz="2800" dirty="0" smtClean="0"/>
              <a:t>, </a:t>
            </a:r>
            <a:r>
              <a:rPr lang="ru-RU" sz="2800" dirty="0" err="1" smtClean="0"/>
              <a:t>що</a:t>
            </a:r>
            <a:r>
              <a:rPr lang="ru-RU" sz="2800" dirty="0" smtClean="0"/>
              <a:t> </a:t>
            </a:r>
            <a:r>
              <a:rPr lang="ru-RU" sz="2800" dirty="0" err="1" smtClean="0"/>
              <a:t>ця</a:t>
            </a:r>
            <a:r>
              <a:rPr lang="ru-RU" sz="2800" dirty="0" smtClean="0"/>
              <a:t> </a:t>
            </a:r>
            <a:r>
              <a:rPr lang="ru-RU" sz="2800" dirty="0" err="1" smtClean="0"/>
              <a:t>речовина</a:t>
            </a:r>
            <a:r>
              <a:rPr lang="ru-RU" sz="2800" dirty="0" smtClean="0"/>
              <a:t> </a:t>
            </a:r>
            <a:r>
              <a:rPr lang="ru-RU" sz="2800" dirty="0" err="1" smtClean="0"/>
              <a:t>лікує</a:t>
            </a:r>
            <a:r>
              <a:rPr lang="ru-RU" sz="2800" dirty="0" smtClean="0"/>
              <a:t> практично все </a:t>
            </a:r>
            <a:r>
              <a:rPr lang="ru-RU" sz="2800" dirty="0" err="1" smtClean="0"/>
              <a:t>від</a:t>
            </a:r>
            <a:r>
              <a:rPr lang="ru-RU" sz="2800" dirty="0" smtClean="0"/>
              <a:t> </a:t>
            </a:r>
            <a:r>
              <a:rPr lang="ru-RU" sz="2800" dirty="0" err="1" smtClean="0"/>
              <a:t>зморшок</a:t>
            </a:r>
            <a:r>
              <a:rPr lang="ru-RU" sz="2800" dirty="0" smtClean="0"/>
              <a:t> до </a:t>
            </a:r>
            <a:r>
              <a:rPr lang="ru-RU" sz="2800" dirty="0" err="1" smtClean="0"/>
              <a:t>псоріазу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від</a:t>
            </a:r>
            <a:r>
              <a:rPr lang="ru-RU" sz="2800" dirty="0" smtClean="0"/>
              <a:t> </a:t>
            </a:r>
            <a:r>
              <a:rPr lang="ru-RU" sz="2800" dirty="0" err="1" smtClean="0"/>
              <a:t>опіків</a:t>
            </a:r>
            <a:r>
              <a:rPr lang="ru-RU" sz="2800" dirty="0" smtClean="0"/>
              <a:t> </a:t>
            </a:r>
            <a:r>
              <a:rPr lang="ru-RU" sz="2800" dirty="0" err="1" smtClean="0"/>
              <a:t>до</a:t>
            </a:r>
            <a:r>
              <a:rPr lang="ru-RU" sz="2800" dirty="0" smtClean="0"/>
              <a:t> </a:t>
            </a:r>
            <a:r>
              <a:rPr lang="ru-RU" sz="2800" dirty="0" err="1" smtClean="0"/>
              <a:t>вугрів</a:t>
            </a:r>
            <a:r>
              <a:rPr lang="ru-RU" sz="2800" dirty="0" smtClean="0"/>
              <a:t>. </a:t>
            </a:r>
            <a:r>
              <a:rPr lang="ru-RU" sz="2800" dirty="0" err="1" smtClean="0"/>
              <a:t>Арганова</a:t>
            </a:r>
            <a:r>
              <a:rPr lang="ru-RU" sz="2800" dirty="0" smtClean="0"/>
              <a:t> </a:t>
            </a:r>
            <a:r>
              <a:rPr lang="ru-RU" sz="2800" dirty="0" err="1" smtClean="0"/>
              <a:t>олія</a:t>
            </a:r>
            <a:r>
              <a:rPr lang="ru-RU" sz="2800" dirty="0" smtClean="0"/>
              <a:t> </a:t>
            </a:r>
            <a:r>
              <a:rPr lang="ru-RU" sz="2800" dirty="0" err="1" smtClean="0"/>
              <a:t>надзвичайно</a:t>
            </a:r>
            <a:r>
              <a:rPr lang="ru-RU" sz="2800" dirty="0" smtClean="0"/>
              <a:t> </a:t>
            </a:r>
            <a:r>
              <a:rPr lang="ru-RU" sz="2800" dirty="0" err="1" smtClean="0"/>
              <a:t>багата</a:t>
            </a:r>
            <a:r>
              <a:rPr lang="ru-RU" sz="2800" dirty="0" smtClean="0"/>
              <a:t> на </a:t>
            </a:r>
            <a:r>
              <a:rPr lang="ru-RU" sz="2800" dirty="0" err="1" smtClean="0"/>
              <a:t>лінолеву</a:t>
            </a:r>
            <a:r>
              <a:rPr lang="ru-RU" sz="2800" dirty="0" smtClean="0"/>
              <a:t> кислоту, яка </a:t>
            </a:r>
            <a:r>
              <a:rPr lang="ru-RU" sz="2800" dirty="0" err="1" smtClean="0"/>
              <a:t>має</a:t>
            </a:r>
            <a:r>
              <a:rPr lang="ru-RU" sz="2800" dirty="0" smtClean="0"/>
              <a:t> </a:t>
            </a:r>
            <a:r>
              <a:rPr lang="ru-RU" sz="2800" dirty="0" err="1" smtClean="0"/>
              <a:t>ефект</a:t>
            </a:r>
            <a:r>
              <a:rPr lang="ru-RU" sz="2800" dirty="0" smtClean="0"/>
              <a:t> </a:t>
            </a:r>
            <a:r>
              <a:rPr lang="ru-RU" sz="2800" dirty="0" err="1" smtClean="0"/>
              <a:t>омолодження</a:t>
            </a:r>
            <a:r>
              <a:rPr lang="ru-RU" sz="2800" dirty="0" smtClean="0"/>
              <a:t>, </a:t>
            </a:r>
            <a:r>
              <a:rPr lang="ru-RU" sz="2800" dirty="0" err="1" smtClean="0"/>
              <a:t>і</a:t>
            </a:r>
            <a:r>
              <a:rPr lang="ru-RU" sz="2800" dirty="0" smtClean="0"/>
              <a:t> на </a:t>
            </a:r>
            <a:r>
              <a:rPr lang="ru-RU" sz="2800" dirty="0" err="1" smtClean="0"/>
              <a:t>вітамін</a:t>
            </a:r>
            <a:r>
              <a:rPr lang="ru-RU" sz="2800" dirty="0" smtClean="0"/>
              <a:t> Е, </a:t>
            </a:r>
            <a:r>
              <a:rPr lang="ru-RU" sz="2800" dirty="0" err="1" smtClean="0"/>
              <a:t>який</a:t>
            </a:r>
            <a:r>
              <a:rPr lang="ru-RU" sz="2800" dirty="0" smtClean="0"/>
              <a:t> позитивно </a:t>
            </a:r>
            <a:r>
              <a:rPr lang="ru-RU" sz="2800" dirty="0" err="1" smtClean="0"/>
              <a:t>впливає</a:t>
            </a:r>
            <a:r>
              <a:rPr lang="ru-RU" sz="2800" dirty="0" smtClean="0"/>
              <a:t> на </a:t>
            </a:r>
            <a:r>
              <a:rPr lang="ru-RU" sz="2800" dirty="0" err="1" smtClean="0"/>
              <a:t>шкіру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, </a:t>
            </a:r>
            <a:r>
              <a:rPr lang="ru-RU" sz="2800" dirty="0" err="1" smtClean="0"/>
              <a:t>навіть</a:t>
            </a:r>
            <a:r>
              <a:rPr lang="ru-RU" sz="2800" dirty="0" smtClean="0"/>
              <a:t>, </a:t>
            </a:r>
            <a:r>
              <a:rPr lang="ru-RU" sz="2800" dirty="0" err="1" smtClean="0"/>
              <a:t>здатний</a:t>
            </a:r>
            <a:r>
              <a:rPr lang="ru-RU" sz="2800" dirty="0" smtClean="0"/>
              <a:t> </a:t>
            </a:r>
            <a:r>
              <a:rPr lang="ru-RU" sz="2800" dirty="0" err="1" smtClean="0"/>
              <a:t>зменшувати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рубці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1026" name="Picture 2" descr="https://eco-live.com.ua/sites/default/files/u3/Argan_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429132"/>
            <a:ext cx="2071702" cy="20717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266" name="AutoShape 2" descr="PARFUMS | Аргановое масло для волос Nico Nico Argan Oil Hair - купити в  Києві з доставкою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Рослинна олія аргану 100 мл Ароматика - Ароматика Мрії – Довіряй силам  природ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2" name="Picture 8" descr="Аргана (железное дерево) масло нерафинированное ᐉ Купить в Киеве, Украине  ✓Лучшая цена Aromasoa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357998"/>
            <a:ext cx="2214578" cy="2204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Кокосова</a:t>
            </a:r>
            <a:r>
              <a:rPr lang="ru-RU" b="1" dirty="0" smtClean="0"/>
              <a:t> </a:t>
            </a:r>
            <a:r>
              <a:rPr lang="ru-RU" b="1" dirty="0" err="1" smtClean="0"/>
              <a:t>олія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Ця</a:t>
            </a:r>
            <a:r>
              <a:rPr lang="ru-RU" sz="2800" dirty="0" smtClean="0"/>
              <a:t> </a:t>
            </a:r>
            <a:r>
              <a:rPr lang="ru-RU" sz="2800" dirty="0" err="1" smtClean="0"/>
              <a:t>олія</a:t>
            </a:r>
            <a:r>
              <a:rPr lang="ru-RU" sz="2800" dirty="0" smtClean="0"/>
              <a:t> </a:t>
            </a:r>
            <a:r>
              <a:rPr lang="ru-RU" sz="2800" dirty="0" err="1" smtClean="0"/>
              <a:t>має</a:t>
            </a:r>
            <a:r>
              <a:rPr lang="ru-RU" sz="2800" dirty="0" smtClean="0"/>
              <a:t> </a:t>
            </a:r>
            <a:r>
              <a:rPr lang="ru-RU" sz="2800" dirty="0" err="1" smtClean="0"/>
              <a:t>таку</a:t>
            </a:r>
            <a:r>
              <a:rPr lang="ru-RU" sz="2800" dirty="0" smtClean="0"/>
              <a:t> </a:t>
            </a:r>
            <a:r>
              <a:rPr lang="ru-RU" sz="2800" dirty="0" err="1" smtClean="0"/>
              <a:t>молекулярну</a:t>
            </a:r>
            <a:r>
              <a:rPr lang="ru-RU" sz="2800" dirty="0" smtClean="0"/>
              <a:t> структуру, яка </a:t>
            </a:r>
            <a:r>
              <a:rPr lang="ru-RU" sz="2800" dirty="0" err="1" smtClean="0"/>
              <a:t>дозволяє</a:t>
            </a:r>
            <a:r>
              <a:rPr lang="ru-RU" sz="2800" dirty="0" smtClean="0"/>
              <a:t> </a:t>
            </a:r>
            <a:r>
              <a:rPr lang="ru-RU" sz="2800" dirty="0" err="1" smtClean="0"/>
              <a:t>їй</a:t>
            </a:r>
            <a:r>
              <a:rPr lang="ru-RU" sz="2800" dirty="0" smtClean="0"/>
              <a:t> </a:t>
            </a:r>
            <a:r>
              <a:rPr lang="ru-RU" sz="2800" dirty="0" err="1" smtClean="0"/>
              <a:t>проникати</a:t>
            </a:r>
            <a:r>
              <a:rPr lang="ru-RU" sz="2800" dirty="0" smtClean="0"/>
              <a:t> в </a:t>
            </a:r>
            <a:r>
              <a:rPr lang="ru-RU" sz="2800" dirty="0" err="1" smtClean="0"/>
              <a:t>шкіру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волосся</a:t>
            </a:r>
            <a:r>
              <a:rPr lang="ru-RU" sz="2800" dirty="0" smtClean="0"/>
              <a:t>, </a:t>
            </a:r>
            <a:r>
              <a:rPr lang="ru-RU" sz="2800" dirty="0" err="1" smtClean="0"/>
              <a:t>запобігаючи</a:t>
            </a:r>
            <a:r>
              <a:rPr lang="ru-RU" sz="2800" dirty="0" smtClean="0"/>
              <a:t> </a:t>
            </a:r>
            <a:r>
              <a:rPr lang="ru-RU" sz="2800" dirty="0" err="1" smtClean="0"/>
              <a:t>втраті</a:t>
            </a:r>
            <a:r>
              <a:rPr lang="ru-RU" sz="2800" dirty="0" smtClean="0"/>
              <a:t> </a:t>
            </a:r>
            <a:r>
              <a:rPr lang="ru-RU" sz="2800" dirty="0" err="1" smtClean="0"/>
              <a:t>рідини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зменшуючи</a:t>
            </a:r>
            <a:r>
              <a:rPr lang="ru-RU" sz="2800" dirty="0" smtClean="0"/>
              <a:t> </a:t>
            </a:r>
            <a:r>
              <a:rPr lang="ru-RU" sz="2800" dirty="0" err="1" smtClean="0"/>
              <a:t>швидкість</a:t>
            </a:r>
            <a:r>
              <a:rPr lang="ru-RU" sz="2800" dirty="0" smtClean="0"/>
              <a:t> </a:t>
            </a:r>
            <a:r>
              <a:rPr lang="ru-RU" sz="2800" dirty="0" err="1" smtClean="0"/>
              <a:t>старіння</a:t>
            </a:r>
            <a:r>
              <a:rPr lang="ru-RU" sz="2800" dirty="0" smtClean="0"/>
              <a:t> </a:t>
            </a:r>
            <a:r>
              <a:rPr lang="ru-RU" sz="2800" dirty="0" err="1" smtClean="0"/>
              <a:t>шкіри</a:t>
            </a:r>
            <a:r>
              <a:rPr lang="ru-RU" sz="2800" dirty="0" smtClean="0"/>
              <a:t>. Так само як </a:t>
            </a:r>
            <a:r>
              <a:rPr lang="ru-RU" sz="2800" dirty="0" err="1" smtClean="0"/>
              <a:t>і</a:t>
            </a:r>
            <a:r>
              <a:rPr lang="ru-RU" sz="2800" dirty="0" smtClean="0"/>
              <a:t> алое, </a:t>
            </a:r>
            <a:r>
              <a:rPr lang="ru-RU" sz="2800" dirty="0" err="1" smtClean="0"/>
              <a:t>кокосова</a:t>
            </a:r>
            <a:r>
              <a:rPr lang="ru-RU" sz="2800" dirty="0" smtClean="0"/>
              <a:t> </a:t>
            </a:r>
            <a:r>
              <a:rPr lang="ru-RU" sz="2800" dirty="0" err="1" smtClean="0"/>
              <a:t>олія</a:t>
            </a:r>
            <a:r>
              <a:rPr lang="ru-RU" sz="2800" dirty="0" smtClean="0"/>
              <a:t> </a:t>
            </a:r>
            <a:r>
              <a:rPr lang="ru-RU" sz="2800" dirty="0" err="1" smtClean="0"/>
              <a:t>прискорює</a:t>
            </a:r>
            <a:r>
              <a:rPr lang="ru-RU" sz="2800" dirty="0" smtClean="0"/>
              <a:t> </a:t>
            </a:r>
            <a:r>
              <a:rPr lang="ru-RU" sz="2800" dirty="0" err="1" smtClean="0"/>
              <a:t>загоєння</a:t>
            </a:r>
            <a:r>
              <a:rPr lang="ru-RU" sz="2800" dirty="0" smtClean="0"/>
              <a:t> ран,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допоможе</a:t>
            </a:r>
            <a:r>
              <a:rPr lang="ru-RU" sz="2800" dirty="0" smtClean="0"/>
              <a:t> </a:t>
            </a:r>
            <a:r>
              <a:rPr lang="ru-RU" sz="2800" dirty="0" err="1" smtClean="0"/>
              <a:t>вилікувати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екзему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шкірні</a:t>
            </a:r>
            <a:r>
              <a:rPr lang="ru-RU" sz="2800" dirty="0" smtClean="0"/>
              <a:t> </a:t>
            </a:r>
            <a:r>
              <a:rPr lang="ru-RU" sz="2800" dirty="0" err="1" smtClean="0"/>
              <a:t>висипи</a:t>
            </a:r>
            <a:r>
              <a:rPr lang="ru-RU" sz="2800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 descr="https://eco-live.com.ua/sites/default/files/u3/Coconut_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8" y="4572008"/>
            <a:ext cx="1928826" cy="1928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 descr="Трикове за красота с кокосово масло | Az-jenata.b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86256"/>
            <a:ext cx="3214710" cy="2411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Оливкова</a:t>
            </a:r>
            <a:r>
              <a:rPr lang="ru-RU" b="1" dirty="0" smtClean="0"/>
              <a:t> </a:t>
            </a:r>
            <a:r>
              <a:rPr lang="ru-RU" b="1" dirty="0" err="1" smtClean="0"/>
              <a:t>олія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Чудовий</a:t>
            </a:r>
            <a:r>
              <a:rPr lang="ru-RU" sz="2800" dirty="0" smtClean="0"/>
              <a:t> антиоксидант. </a:t>
            </a:r>
            <a:r>
              <a:rPr lang="ru-RU" sz="2800" dirty="0" err="1" smtClean="0"/>
              <a:t>Застосовується</a:t>
            </a:r>
            <a:r>
              <a:rPr lang="ru-RU" sz="2800" dirty="0" smtClean="0"/>
              <a:t> як </a:t>
            </a:r>
            <a:r>
              <a:rPr lang="ru-RU" sz="2800" dirty="0" err="1" smtClean="0"/>
              <a:t>зовнішньо</a:t>
            </a:r>
            <a:r>
              <a:rPr lang="ru-RU" sz="2800" dirty="0" smtClean="0"/>
              <a:t>, так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внутрішньо</a:t>
            </a:r>
            <a:r>
              <a:rPr lang="ru-RU" sz="2800" dirty="0" smtClean="0"/>
              <a:t>. </a:t>
            </a:r>
            <a:r>
              <a:rPr lang="ru-RU" sz="2800" dirty="0" err="1" smtClean="0"/>
              <a:t>Згідно</a:t>
            </a:r>
            <a:r>
              <a:rPr lang="ru-RU" sz="2800" dirty="0" smtClean="0"/>
              <a:t> </a:t>
            </a:r>
            <a:r>
              <a:rPr lang="ru-RU" sz="2800" dirty="0" err="1" smtClean="0"/>
              <a:t>останнім</a:t>
            </a:r>
            <a:r>
              <a:rPr lang="ru-RU" sz="2800" dirty="0" smtClean="0"/>
              <a:t> </a:t>
            </a:r>
            <a:r>
              <a:rPr lang="ru-RU" sz="2800" dirty="0" err="1" smtClean="0"/>
              <a:t>дослідженням</a:t>
            </a:r>
            <a:r>
              <a:rPr lang="ru-RU" sz="2800" dirty="0" smtClean="0"/>
              <a:t>, </a:t>
            </a:r>
            <a:r>
              <a:rPr lang="ru-RU" sz="2800" dirty="0" err="1" smtClean="0"/>
              <a:t>зменшує</a:t>
            </a:r>
            <a:r>
              <a:rPr lang="ru-RU" sz="2800" dirty="0" smtClean="0"/>
              <a:t> </a:t>
            </a:r>
            <a:r>
              <a:rPr lang="ru-RU" sz="2800" dirty="0" err="1" smtClean="0"/>
              <a:t>травмування</a:t>
            </a:r>
            <a:r>
              <a:rPr lang="ru-RU" sz="2800" dirty="0" smtClean="0"/>
              <a:t> </a:t>
            </a:r>
            <a:r>
              <a:rPr lang="ru-RU" sz="2800" dirty="0" err="1" smtClean="0"/>
              <a:t>шкіри</a:t>
            </a:r>
            <a:r>
              <a:rPr lang="ru-RU" sz="2800" dirty="0" smtClean="0"/>
              <a:t> при </a:t>
            </a:r>
            <a:r>
              <a:rPr lang="ru-RU" sz="2800" dirty="0" err="1" smtClean="0"/>
              <a:t>передозуванні</a:t>
            </a:r>
            <a:r>
              <a:rPr lang="ru-RU" sz="2800" dirty="0" smtClean="0"/>
              <a:t> </a:t>
            </a:r>
            <a:r>
              <a:rPr lang="ru-RU" sz="2800" dirty="0" err="1" smtClean="0"/>
              <a:t>ультрафіолету</a:t>
            </a:r>
            <a:r>
              <a:rPr lang="ru-RU" sz="2800" dirty="0" smtClean="0"/>
              <a:t> та </a:t>
            </a:r>
            <a:r>
              <a:rPr lang="ru-RU" sz="2800" dirty="0" err="1" smtClean="0"/>
              <a:t>має</a:t>
            </a:r>
            <a:r>
              <a:rPr lang="ru-RU" sz="2800" dirty="0" smtClean="0"/>
              <a:t> ряд </a:t>
            </a:r>
            <a:r>
              <a:rPr lang="ru-RU" sz="2800" dirty="0" err="1" smtClean="0"/>
              <a:t>інших</a:t>
            </a:r>
            <a:r>
              <a:rPr lang="ru-RU" sz="2800" dirty="0" smtClean="0"/>
              <a:t> </a:t>
            </a:r>
            <a:r>
              <a:rPr lang="ru-RU" sz="2800" dirty="0" err="1" smtClean="0"/>
              <a:t>позитивних</a:t>
            </a:r>
            <a:r>
              <a:rPr lang="ru-RU" sz="2800" dirty="0" smtClean="0"/>
              <a:t> </a:t>
            </a:r>
            <a:r>
              <a:rPr lang="ru-RU" sz="2800" dirty="0" err="1" smtClean="0"/>
              <a:t>ефектів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шкіри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4098" name="Picture 2" descr="https://eco-live.com.ua/sites/default/files/u3/Olive_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4714884"/>
            <a:ext cx="1428750" cy="1428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Яку користь приносить оливкова олі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857628"/>
            <a:ext cx="4071932" cy="2714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Олія</a:t>
            </a:r>
            <a:r>
              <a:rPr lang="ru-RU" b="1" dirty="0" smtClean="0"/>
              <a:t> чайного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мова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заходить про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прищі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висипи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олія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чайного дерева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найкращий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варіант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лікування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23554" name="Picture 2" descr="https://eco-live.com.ua/sites/default/files/u3/Tea_tree_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500570"/>
            <a:ext cx="2000264" cy="20002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Ефірна олія чайного дерева. Народний рецепт. Завершені. Конкурси. Здоров'я  - Новини Рівного. Відео on-line. Все про телекомпанію - Телеканал «Рівне 1»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000504"/>
            <a:ext cx="3517160" cy="2258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bdbdddca638c31fcccd88a699cfd8fed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Зелений</a:t>
            </a:r>
            <a:r>
              <a:rPr lang="ru-RU" b="1" dirty="0" smtClean="0"/>
              <a:t> чай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Всі</a:t>
            </a:r>
            <a:r>
              <a:rPr lang="ru-RU" sz="2400" dirty="0" smtClean="0"/>
              <a:t> </a:t>
            </a:r>
            <a:r>
              <a:rPr lang="ru-RU" sz="2400" dirty="0" err="1" smtClean="0"/>
              <a:t>знають</a:t>
            </a:r>
            <a:r>
              <a:rPr lang="ru-RU" sz="2400" dirty="0" smtClean="0"/>
              <a:t>, </a:t>
            </a:r>
            <a:r>
              <a:rPr lang="ru-RU" sz="2400" dirty="0" err="1" smtClean="0"/>
              <a:t>наскільки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корисний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зелений</a:t>
            </a:r>
            <a:r>
              <a:rPr lang="ru-RU" sz="2400" dirty="0" smtClean="0"/>
              <a:t> чай,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кожен</a:t>
            </a:r>
            <a:r>
              <a:rPr lang="ru-RU" sz="2400" dirty="0" smtClean="0"/>
              <a:t>, </a:t>
            </a:r>
            <a:r>
              <a:rPr lang="ru-RU" sz="2400" dirty="0" err="1" smtClean="0"/>
              <a:t>хто</a:t>
            </a:r>
            <a:r>
              <a:rPr lang="ru-RU" sz="2400" dirty="0" smtClean="0"/>
              <a:t> </a:t>
            </a:r>
            <a:r>
              <a:rPr lang="ru-RU" sz="2400" dirty="0" err="1" smtClean="0"/>
              <a:t>піклується</a:t>
            </a:r>
            <a:r>
              <a:rPr lang="ru-RU" sz="2400" dirty="0" smtClean="0"/>
              <a:t> про </a:t>
            </a:r>
            <a:r>
              <a:rPr lang="ru-RU" sz="2400" dirty="0" err="1" smtClean="0"/>
              <a:t>своє</a:t>
            </a:r>
            <a:r>
              <a:rPr lang="ru-RU" sz="2400" dirty="0" smtClean="0"/>
              <a:t> </a:t>
            </a:r>
            <a:r>
              <a:rPr lang="ru-RU" sz="2400" dirty="0" err="1" smtClean="0"/>
              <a:t>здоров'я</a:t>
            </a:r>
            <a:r>
              <a:rPr lang="ru-RU" sz="2400" dirty="0" smtClean="0"/>
              <a:t>, </a:t>
            </a:r>
            <a:r>
              <a:rPr lang="ru-RU" sz="2400" dirty="0" err="1" smtClean="0"/>
              <a:t>постійно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вживає</a:t>
            </a:r>
            <a:r>
              <a:rPr lang="ru-RU" sz="2400" dirty="0" smtClean="0"/>
              <a:t>. </a:t>
            </a:r>
            <a:r>
              <a:rPr lang="ru-RU" sz="2400" dirty="0" err="1" smtClean="0"/>
              <a:t>Також</a:t>
            </a:r>
            <a:r>
              <a:rPr lang="ru-RU" sz="2400" dirty="0" smtClean="0"/>
              <a:t> чай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</a:t>
            </a:r>
            <a:r>
              <a:rPr lang="ru-RU" sz="2400" dirty="0" err="1" smtClean="0"/>
              <a:t>ще</a:t>
            </a:r>
            <a:r>
              <a:rPr lang="ru-RU" sz="2400" dirty="0" smtClean="0"/>
              <a:t> </a:t>
            </a:r>
            <a:r>
              <a:rPr lang="ru-RU" sz="2400" dirty="0" err="1" smtClean="0"/>
              <a:t>й</a:t>
            </a:r>
            <a:r>
              <a:rPr lang="ru-RU" sz="2400" dirty="0" smtClean="0"/>
              <a:t> </a:t>
            </a:r>
            <a:r>
              <a:rPr lang="ru-RU" sz="2400" dirty="0" err="1" smtClean="0"/>
              <a:t>інше</a:t>
            </a:r>
            <a:r>
              <a:rPr lang="ru-RU" sz="2400" dirty="0" smtClean="0"/>
              <a:t> </a:t>
            </a:r>
            <a:r>
              <a:rPr lang="ru-RU" sz="2400" dirty="0" err="1" smtClean="0"/>
              <a:t>застосування</a:t>
            </a:r>
            <a:r>
              <a:rPr lang="ru-RU" sz="2400" dirty="0" smtClean="0"/>
              <a:t>, </a:t>
            </a:r>
            <a:r>
              <a:rPr lang="ru-RU" sz="2400" dirty="0" err="1" smtClean="0"/>
              <a:t>підтверджене</a:t>
            </a:r>
            <a:r>
              <a:rPr lang="ru-RU" sz="2400" dirty="0" smtClean="0"/>
              <a:t> наукою. Так </a:t>
            </a:r>
            <a:r>
              <a:rPr lang="ru-RU" sz="2400" dirty="0" err="1" smtClean="0"/>
              <a:t>дослідження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підтверджують</a:t>
            </a:r>
            <a:r>
              <a:rPr lang="ru-RU" sz="2400" dirty="0" smtClean="0"/>
              <a:t> той факт,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зелений</a:t>
            </a:r>
            <a:r>
              <a:rPr lang="ru-RU" sz="2400" dirty="0" smtClean="0"/>
              <a:t> чай </a:t>
            </a:r>
            <a:r>
              <a:rPr lang="ru-RU" sz="2400" dirty="0" err="1" smtClean="0"/>
              <a:t>зменшує</a:t>
            </a:r>
            <a:r>
              <a:rPr lang="ru-RU" sz="2400" dirty="0" smtClean="0"/>
              <a:t> дозу </a:t>
            </a:r>
            <a:r>
              <a:rPr lang="ru-RU" sz="2400" dirty="0" err="1" smtClean="0"/>
              <a:t>ультрафіолетового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випромінювання</a:t>
            </a:r>
            <a:r>
              <a:rPr lang="ru-RU" sz="2400" dirty="0" smtClean="0"/>
              <a:t>, </a:t>
            </a:r>
            <a:r>
              <a:rPr lang="ru-RU" sz="2400" dirty="0" err="1" smtClean="0"/>
              <a:t>покращує</a:t>
            </a:r>
            <a:r>
              <a:rPr lang="ru-RU" sz="2400" dirty="0" smtClean="0"/>
              <a:t> </a:t>
            </a:r>
            <a:r>
              <a:rPr lang="ru-RU" sz="2400" dirty="0" err="1" smtClean="0"/>
              <a:t>загоєння</a:t>
            </a:r>
            <a:r>
              <a:rPr lang="ru-RU" sz="2400" dirty="0" smtClean="0"/>
              <a:t> ран </a:t>
            </a:r>
            <a:r>
              <a:rPr lang="ru-RU" sz="2400" dirty="0" err="1" smtClean="0"/>
              <a:t>і</a:t>
            </a:r>
            <a:r>
              <a:rPr lang="ru-RU" sz="2400" dirty="0" smtClean="0"/>
              <a:t> позитивно </a:t>
            </a:r>
            <a:r>
              <a:rPr lang="ru-RU" sz="2400" dirty="0" err="1" smtClean="0"/>
              <a:t>впливає</a:t>
            </a:r>
            <a:r>
              <a:rPr lang="ru-RU" sz="2400" dirty="0" smtClean="0"/>
              <a:t> на </a:t>
            </a:r>
            <a:r>
              <a:rPr lang="ru-RU" sz="2400" dirty="0" err="1" smtClean="0"/>
              <a:t>шкірний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покрив</a:t>
            </a:r>
            <a:r>
              <a:rPr lang="ru-RU" sz="2400" dirty="0" smtClean="0"/>
              <a:t> в </a:t>
            </a:r>
            <a:r>
              <a:rPr lang="ru-RU" sz="2400" dirty="0" err="1" smtClean="0"/>
              <a:t>цілому</a:t>
            </a:r>
            <a:r>
              <a:rPr lang="ru-RU" sz="2400" dirty="0" smtClean="0"/>
              <a:t>. </a:t>
            </a:r>
            <a:r>
              <a:rPr lang="ru-RU" sz="2400" dirty="0" err="1" smtClean="0"/>
              <a:t>Також</a:t>
            </a:r>
            <a:r>
              <a:rPr lang="ru-RU" sz="2400" dirty="0" smtClean="0"/>
              <a:t> </a:t>
            </a:r>
            <a:r>
              <a:rPr lang="ru-RU" sz="2400" dirty="0" err="1" smtClean="0"/>
              <a:t>зелений</a:t>
            </a:r>
            <a:r>
              <a:rPr lang="ru-RU" sz="2400" dirty="0" smtClean="0"/>
              <a:t> чай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</a:t>
            </a:r>
            <a:r>
              <a:rPr lang="ru-RU" sz="2400" dirty="0" err="1" smtClean="0"/>
              <a:t>протизапальний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ефект</a:t>
            </a:r>
            <a:r>
              <a:rPr lang="ru-RU" sz="2400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 descr="https://eco-live.com.ua/sites/default/files/u3/Green_te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4857760"/>
            <a:ext cx="1428750" cy="1428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Зелений чай: користь для шкіри ⟪ Підбірка чаю в Чайній NewTea"/>
          <p:cNvPicPr>
            <a:picLocks noChangeAspect="1" noChangeArrowheads="1"/>
          </p:cNvPicPr>
          <p:nvPr/>
        </p:nvPicPr>
        <p:blipFill>
          <a:blip r:embed="rId4"/>
          <a:srcRect l="25000" r="13793"/>
          <a:stretch>
            <a:fillRect/>
          </a:stretch>
        </p:blipFill>
        <p:spPr bwMode="auto">
          <a:xfrm>
            <a:off x="1214414" y="4643446"/>
            <a:ext cx="3326066" cy="1940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511</Words>
  <PresentationFormat>Экран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«Зелена косметика».  Натуральні   продукти, різноманітні й ефективні сполуки, створені природою. Лікарські трави та косметика.</vt:lpstr>
      <vt:lpstr>Косметичні засоби</vt:lpstr>
      <vt:lpstr>Рослинні олії </vt:lpstr>
      <vt:lpstr>Натуральні продукти рослинного  походження</vt:lpstr>
      <vt:lpstr>Арганова олія</vt:lpstr>
      <vt:lpstr>Кокосова олія</vt:lpstr>
      <vt:lpstr>Оливкова олія</vt:lpstr>
      <vt:lpstr>Олія чайного дерева</vt:lpstr>
      <vt:lpstr>Зелений чай</vt:lpstr>
      <vt:lpstr>Алое вера</vt:lpstr>
      <vt:lpstr>Вітамін С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«Зелена косметика».  Натуральні   продукти, різноманітні й ефективні сполуки, створені природою. Лікарські трави та косметика.</dc:title>
  <dc:creator>Валентина Капуста</dc:creator>
  <cp:lastModifiedBy>Валентина Капуста</cp:lastModifiedBy>
  <cp:revision>39</cp:revision>
  <dcterms:created xsi:type="dcterms:W3CDTF">2021-04-13T20:20:22Z</dcterms:created>
  <dcterms:modified xsi:type="dcterms:W3CDTF">2022-04-20T19:51:59Z</dcterms:modified>
</cp:coreProperties>
</file>