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C2B5-9C75-49C4-A9AB-A5B20965D7DE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8886-8D06-4069-9E15-1E3DAE52E7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uk.wikipedia.org/wiki/%D0%92%D0%BE%D1%80%D0%BE%D0%BD%D0%B8%D0%BD%D0%B0_%D0%9B%D0%B5%D1%81%D1%8F_%D0%90%D0%BD%D0%B0%D1%81%D1%82%D0%B0%D1%81%D1%96%D1%97%D0%B2%D0%BD%D0%B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езентація до твору Лесі Ворониної &quot;Слоник на ім`я Ґудзик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42853"/>
            <a:ext cx="86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«</a:t>
            </a:r>
            <a:r>
              <a:rPr lang="ru-RU" b="1" dirty="0" err="1">
                <a:solidFill>
                  <a:srgbClr val="002060"/>
                </a:solidFill>
              </a:rPr>
              <a:t>Таємне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Товариство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Боягузів</a:t>
            </a:r>
            <a:r>
              <a:rPr lang="ru-RU" b="1" dirty="0">
                <a:solidFill>
                  <a:srgbClr val="002060"/>
                </a:solidFill>
              </a:rPr>
              <a:t>, </a:t>
            </a:r>
            <a:r>
              <a:rPr lang="ru-RU" b="1" dirty="0" err="1">
                <a:solidFill>
                  <a:srgbClr val="002060"/>
                </a:solidFill>
              </a:rPr>
              <a:t>або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Засіб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від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переляку</a:t>
            </a:r>
            <a:r>
              <a:rPr lang="ru-RU" b="1" dirty="0">
                <a:solidFill>
                  <a:srgbClr val="002060"/>
                </a:solidFill>
              </a:rPr>
              <a:t> № 9»</a:t>
            </a:r>
            <a:r>
              <a:rPr lang="ru-RU" dirty="0">
                <a:solidFill>
                  <a:srgbClr val="002060"/>
                </a:solidFill>
              </a:rPr>
              <a:t> — </a:t>
            </a:r>
            <a:r>
              <a:rPr lang="ru-RU" dirty="0" err="1">
                <a:solidFill>
                  <a:srgbClr val="002060"/>
                </a:solidFill>
              </a:rPr>
              <a:t>дитяча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пригодницька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науково-фантастична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повість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сучасної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української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письменниці</a:t>
            </a:r>
            <a:r>
              <a:rPr lang="ru-RU" dirty="0">
                <a:solidFill>
                  <a:srgbClr val="002060"/>
                </a:solidFill>
              </a:rPr>
              <a:t> </a:t>
            </a:r>
            <a:r>
              <a:rPr lang="ru-RU" dirty="0" err="1">
                <a:solidFill>
                  <a:srgbClr val="002060"/>
                </a:solidFill>
                <a:hlinkClick r:id="rId2" tooltip="Воронина Леся Анастасіївна"/>
              </a:rPr>
              <a:t>Лесі</a:t>
            </a:r>
            <a:r>
              <a:rPr lang="ru-RU" dirty="0">
                <a:solidFill>
                  <a:srgbClr val="002060"/>
                </a:solidFill>
                <a:hlinkClick r:id="rId2" tooltip="Воронина Леся Анастасіївна"/>
              </a:rPr>
              <a:t> </a:t>
            </a:r>
            <a:r>
              <a:rPr lang="ru-RU" dirty="0" err="1">
                <a:solidFill>
                  <a:srgbClr val="002060"/>
                </a:solidFill>
                <a:hlinkClick r:id="rId2" tooltip="Воронина Леся Анастасіївна"/>
              </a:rPr>
              <a:t>Ворониної</a:t>
            </a:r>
            <a:r>
              <a:rPr lang="ru-RU" dirty="0">
                <a:solidFill>
                  <a:srgbClr val="002060"/>
                </a:solidFill>
              </a:rPr>
              <a:t>. У 2012 </a:t>
            </a:r>
            <a:r>
              <a:rPr lang="ru-RU" dirty="0" err="1">
                <a:solidFill>
                  <a:srgbClr val="002060"/>
                </a:solidFill>
              </a:rPr>
              <a:t>році</a:t>
            </a:r>
            <a:r>
              <a:rPr lang="ru-RU" dirty="0">
                <a:solidFill>
                  <a:srgbClr val="002060"/>
                </a:solidFill>
              </a:rPr>
              <a:t> книга </a:t>
            </a:r>
            <a:r>
              <a:rPr lang="ru-RU" dirty="0" err="1">
                <a:solidFill>
                  <a:srgbClr val="002060"/>
                </a:solidFill>
              </a:rPr>
              <a:t>отримала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премію</a:t>
            </a:r>
            <a:r>
              <a:rPr lang="ru-RU" dirty="0">
                <a:solidFill>
                  <a:srgbClr val="002060"/>
                </a:solidFill>
              </a:rPr>
              <a:t> «</a:t>
            </a:r>
            <a:r>
              <a:rPr lang="ru-RU" dirty="0" err="1">
                <a:solidFill>
                  <a:srgbClr val="002060"/>
                </a:solidFill>
              </a:rPr>
              <a:t>Дитяча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книга</a:t>
            </a:r>
            <a:r>
              <a:rPr lang="ru-RU" dirty="0">
                <a:solidFill>
                  <a:srgbClr val="002060"/>
                </a:solidFill>
              </a:rPr>
              <a:t> року </a:t>
            </a:r>
            <a:r>
              <a:rPr lang="en-US" dirty="0">
                <a:solidFill>
                  <a:srgbClr val="002060"/>
                </a:solidFill>
              </a:rPr>
              <a:t>BBC</a:t>
            </a:r>
            <a:r>
              <a:rPr lang="en-US" dirty="0" smtClean="0">
                <a:solidFill>
                  <a:srgbClr val="002060"/>
                </a:solidFill>
              </a:rPr>
              <a:t>».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Хлопчик Клим, </a:t>
            </a:r>
            <a:r>
              <a:rPr lang="ru-RU" dirty="0" err="1">
                <a:solidFill>
                  <a:srgbClr val="002060"/>
                </a:solidFill>
              </a:rPr>
              <a:t>боягуз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боїться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хуліганів</a:t>
            </a:r>
            <a:r>
              <a:rPr lang="ru-RU" dirty="0">
                <a:solidFill>
                  <a:srgbClr val="002060"/>
                </a:solidFill>
              </a:rPr>
              <a:t>, одного разу </a:t>
            </a:r>
            <a:r>
              <a:rPr lang="ru-RU" dirty="0" err="1">
                <a:solidFill>
                  <a:srgbClr val="002060"/>
                </a:solidFill>
              </a:rPr>
              <a:t>дізнається</a:t>
            </a:r>
            <a:r>
              <a:rPr lang="ru-RU" dirty="0">
                <a:solidFill>
                  <a:srgbClr val="002060"/>
                </a:solidFill>
              </a:rPr>
              <a:t> про </a:t>
            </a:r>
            <a:r>
              <a:rPr lang="ru-RU" dirty="0" err="1">
                <a:solidFill>
                  <a:srgbClr val="002060"/>
                </a:solidFill>
              </a:rPr>
              <a:t>Таємне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Товариство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Боягузів</a:t>
            </a:r>
            <a:r>
              <a:rPr lang="ru-RU" dirty="0">
                <a:solidFill>
                  <a:srgbClr val="002060"/>
                </a:solidFill>
              </a:rPr>
              <a:t>. Вступивши до </a:t>
            </a:r>
            <a:r>
              <a:rPr lang="ru-RU" dirty="0" err="1">
                <a:solidFill>
                  <a:srgbClr val="002060"/>
                </a:solidFill>
              </a:rPr>
              <a:t>нього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він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розкриває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Землі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загрожують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прибульці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</a:t>
            </a:r>
            <a:r>
              <a:rPr lang="ru-RU" dirty="0">
                <a:solidFill>
                  <a:srgbClr val="002060"/>
                </a:solidFill>
              </a:rPr>
              <a:t> космосу, </a:t>
            </a:r>
            <a:r>
              <a:rPr lang="ru-RU" dirty="0" err="1">
                <a:solidFill>
                  <a:srgbClr val="002060"/>
                </a:solidFill>
              </a:rPr>
              <a:t>які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поширюють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вірус</a:t>
            </a:r>
            <a:r>
              <a:rPr lang="ru-RU" dirty="0">
                <a:solidFill>
                  <a:srgbClr val="002060"/>
                </a:solidFill>
              </a:rPr>
              <a:t> страху. Але </a:t>
            </a:r>
            <a:r>
              <a:rPr lang="ru-RU" dirty="0" err="1">
                <a:solidFill>
                  <a:srgbClr val="002060"/>
                </a:solidFill>
              </a:rPr>
              <a:t>ті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хто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й</a:t>
            </a:r>
            <a:r>
              <a:rPr lang="ru-RU" dirty="0">
                <a:solidFill>
                  <a:srgbClr val="002060"/>
                </a:solidFill>
              </a:rPr>
              <a:t> так </a:t>
            </a:r>
            <a:r>
              <a:rPr lang="ru-RU" dirty="0" err="1">
                <a:solidFill>
                  <a:srgbClr val="002060"/>
                </a:solidFill>
              </a:rPr>
              <a:t>боягузи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можуть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побороти</a:t>
            </a:r>
            <a:r>
              <a:rPr lang="ru-RU" dirty="0">
                <a:solidFill>
                  <a:srgbClr val="002060"/>
                </a:solidFill>
              </a:rPr>
              <a:t> страх </a:t>
            </a:r>
            <a:r>
              <a:rPr lang="ru-RU" dirty="0" err="1">
                <a:solidFill>
                  <a:srgbClr val="002060"/>
                </a:solidFill>
              </a:rPr>
              <a:t>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протистояти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лиходіям</a:t>
            </a:r>
            <a:r>
              <a:rPr lang="ru-RU" dirty="0">
                <a:solidFill>
                  <a:srgbClr val="002060"/>
                </a:solidFill>
              </a:rPr>
              <a:t>. Клим </a:t>
            </a:r>
            <a:r>
              <a:rPr lang="ru-RU" dirty="0" err="1">
                <a:solidFill>
                  <a:srgbClr val="002060"/>
                </a:solidFill>
              </a:rPr>
              <a:t>потрапляє</a:t>
            </a:r>
            <a:r>
              <a:rPr lang="ru-RU" dirty="0">
                <a:solidFill>
                  <a:srgbClr val="002060"/>
                </a:solidFill>
              </a:rPr>
              <a:t> в </a:t>
            </a:r>
            <a:r>
              <a:rPr lang="ru-RU" dirty="0" err="1">
                <a:solidFill>
                  <a:srgbClr val="002060"/>
                </a:solidFill>
              </a:rPr>
              <a:t>пригоди</a:t>
            </a:r>
            <a:r>
              <a:rPr lang="ru-RU" dirty="0">
                <a:solidFill>
                  <a:srgbClr val="002060"/>
                </a:solidFill>
              </a:rPr>
              <a:t> у </a:t>
            </a:r>
            <a:r>
              <a:rPr lang="ru-RU" dirty="0" err="1">
                <a:solidFill>
                  <a:srgbClr val="002060"/>
                </a:solidFill>
              </a:rPr>
              <a:t>часі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просторі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щоб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врятувати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батьків</a:t>
            </a:r>
            <a:r>
              <a:rPr lang="ru-RU" dirty="0">
                <a:solidFill>
                  <a:srgbClr val="002060"/>
                </a:solidFill>
              </a:rPr>
              <a:t>, бабусю, </a:t>
            </a:r>
            <a:r>
              <a:rPr lang="ru-RU" dirty="0" err="1">
                <a:solidFill>
                  <a:srgbClr val="002060"/>
                </a:solidFill>
              </a:rPr>
              <a:t>друзів</a:t>
            </a:r>
            <a:r>
              <a:rPr lang="ru-RU" dirty="0">
                <a:solidFill>
                  <a:srgbClr val="002060"/>
                </a:solidFill>
              </a:rPr>
              <a:t> та увесь </a:t>
            </a:r>
            <a:r>
              <a:rPr lang="ru-RU" dirty="0" err="1">
                <a:solidFill>
                  <a:srgbClr val="002060"/>
                </a:solidFill>
              </a:rPr>
              <a:t>світ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3554" name="Picture 2" descr="Леся Воронина &quot;Таємне Товариство Боягузів, або засіб від переляку № 9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5467350" cy="4357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0"/>
            <a:ext cx="43577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>
                <a:solidFill>
                  <a:srgbClr val="C00000"/>
                </a:solidFill>
              </a:rPr>
              <a:t>Тема </a:t>
            </a:r>
            <a:r>
              <a:rPr lang="ru-RU" sz="2800" dirty="0"/>
              <a:t>– </a:t>
            </a:r>
            <a:r>
              <a:rPr lang="ru-RU" sz="2800" dirty="0" err="1" smtClean="0">
                <a:solidFill>
                  <a:srgbClr val="7030A0"/>
                </a:solidFill>
              </a:rPr>
              <a:t>людина</a:t>
            </a:r>
            <a:r>
              <a:rPr lang="ru-RU" sz="2800" dirty="0">
                <a:solidFill>
                  <a:srgbClr val="7030A0"/>
                </a:solidFill>
              </a:rPr>
              <a:t>, яка </a:t>
            </a:r>
            <a:r>
              <a:rPr lang="ru-RU" sz="2800" dirty="0" err="1">
                <a:solidFill>
                  <a:srgbClr val="7030A0"/>
                </a:solidFill>
              </a:rPr>
              <a:t>здолала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свій</a:t>
            </a:r>
            <a:r>
              <a:rPr lang="ru-RU" sz="2800" dirty="0">
                <a:solidFill>
                  <a:srgbClr val="7030A0"/>
                </a:solidFill>
              </a:rPr>
              <a:t> страх, </a:t>
            </a:r>
            <a:r>
              <a:rPr lang="ru-RU" sz="2800" dirty="0" err="1">
                <a:solidFill>
                  <a:srgbClr val="7030A0"/>
                </a:solidFill>
              </a:rPr>
              <a:t>може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перемогти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наймогутніших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ворогів</a:t>
            </a:r>
            <a:r>
              <a:rPr lang="ru-RU" sz="2800" dirty="0">
                <a:solidFill>
                  <a:srgbClr val="7030A0"/>
                </a:solidFill>
              </a:rPr>
              <a:t>. </a:t>
            </a:r>
            <a:r>
              <a:rPr lang="ru-RU" sz="2800" dirty="0" err="1">
                <a:solidFill>
                  <a:srgbClr val="7030A0"/>
                </a:solidFill>
              </a:rPr>
              <a:t>Навіть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Синьоморд</a:t>
            </a:r>
            <a:r>
              <a:rPr lang="ru-RU" sz="2800" dirty="0">
                <a:solidFill>
                  <a:srgbClr val="7030A0"/>
                </a:solidFill>
              </a:rPr>
              <a:t> — </a:t>
            </a:r>
            <a:r>
              <a:rPr lang="ru-RU" sz="2800" dirty="0" err="1">
                <a:solidFill>
                  <a:srgbClr val="7030A0"/>
                </a:solidFill>
              </a:rPr>
              <a:t>хоча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спочатку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нашому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героєві</a:t>
            </a:r>
            <a:r>
              <a:rPr lang="ru-RU" sz="2800" dirty="0">
                <a:solidFill>
                  <a:srgbClr val="7030A0"/>
                </a:solidFill>
              </a:rPr>
              <a:t> треба </a:t>
            </a:r>
            <a:r>
              <a:rPr lang="ru-RU" sz="2800" dirty="0" err="1">
                <a:solidFill>
                  <a:srgbClr val="7030A0"/>
                </a:solidFill>
              </a:rPr>
              <a:t>змінитися</a:t>
            </a:r>
            <a:r>
              <a:rPr lang="ru-RU" sz="2800" dirty="0">
                <a:solidFill>
                  <a:srgbClr val="7030A0"/>
                </a:solidFill>
              </a:rPr>
              <a:t> самому: пройти </a:t>
            </a:r>
            <a:r>
              <a:rPr lang="ru-RU" sz="2800" dirty="0" err="1">
                <a:solidFill>
                  <a:srgbClr val="7030A0"/>
                </a:solidFill>
              </a:rPr>
              <a:t>небезпечні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випробування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навчитися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миттєво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приймати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рішення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від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яких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залежить</a:t>
            </a:r>
            <a:r>
              <a:rPr lang="ru-RU" sz="2800" dirty="0">
                <a:solidFill>
                  <a:srgbClr val="7030A0"/>
                </a:solidFill>
              </a:rPr>
              <a:t> доля </a:t>
            </a:r>
            <a:r>
              <a:rPr lang="ru-RU" sz="2800" dirty="0" err="1" smtClean="0">
                <a:solidFill>
                  <a:srgbClr val="7030A0"/>
                </a:solidFill>
              </a:rPr>
              <a:t>людства</a:t>
            </a:r>
            <a:r>
              <a:rPr lang="ru-RU" sz="2800" dirty="0" smtClean="0">
                <a:solidFill>
                  <a:srgbClr val="7030A0"/>
                </a:solidFill>
              </a:rPr>
              <a:t>.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24578" name="Picture 2" descr="Книга «Таємне Товариство Боягузів, або Засіб від переляку №9» Леся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42852"/>
            <a:ext cx="4429124" cy="6715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57818" y="2274838"/>
            <a:ext cx="37861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 err="1">
                <a:solidFill>
                  <a:srgbClr val="C00000"/>
                </a:solidFill>
              </a:rPr>
              <a:t>Ідея</a:t>
            </a:r>
            <a:r>
              <a:rPr lang="ru-RU" sz="3200" dirty="0"/>
              <a:t> – </a:t>
            </a:r>
            <a:r>
              <a:rPr lang="ru-RU" sz="3200" dirty="0">
                <a:solidFill>
                  <a:srgbClr val="002060"/>
                </a:solidFill>
              </a:rPr>
              <a:t>не </a:t>
            </a:r>
            <a:r>
              <a:rPr lang="ru-RU" sz="3200" dirty="0" err="1">
                <a:solidFill>
                  <a:srgbClr val="002060"/>
                </a:solidFill>
              </a:rPr>
              <a:t>потрібно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боятися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складних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ситуацій</a:t>
            </a:r>
            <a:r>
              <a:rPr lang="ru-RU" sz="3200" dirty="0">
                <a:solidFill>
                  <a:srgbClr val="002060"/>
                </a:solidFill>
              </a:rPr>
              <a:t>, </a:t>
            </a:r>
            <a:r>
              <a:rPr lang="ru-RU" sz="3200" dirty="0" err="1">
                <a:solidFill>
                  <a:srgbClr val="002060"/>
                </a:solidFill>
              </a:rPr>
              <a:t>рідні</a:t>
            </a:r>
            <a:r>
              <a:rPr lang="ru-RU" sz="3200" dirty="0">
                <a:solidFill>
                  <a:srgbClr val="002060"/>
                </a:solidFill>
              </a:rPr>
              <a:t> люди не </a:t>
            </a:r>
            <a:r>
              <a:rPr lang="ru-RU" sz="3200" dirty="0" err="1">
                <a:solidFill>
                  <a:srgbClr val="002060"/>
                </a:solidFill>
              </a:rPr>
              <a:t>залишать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ніколи</a:t>
            </a:r>
            <a:r>
              <a:rPr lang="ru-RU" sz="3200" dirty="0">
                <a:solidFill>
                  <a:srgbClr val="002060"/>
                </a:solidFill>
              </a:rPr>
              <a:t> тебе у </a:t>
            </a:r>
            <a:r>
              <a:rPr lang="ru-RU" sz="3200" dirty="0" err="1">
                <a:solidFill>
                  <a:srgbClr val="002060"/>
                </a:solidFill>
              </a:rPr>
              <a:t>біді</a:t>
            </a:r>
            <a:r>
              <a:rPr lang="ru-RU" sz="3200" dirty="0">
                <a:solidFill>
                  <a:srgbClr val="002060"/>
                </a:solidFill>
              </a:rPr>
              <a:t>, </a:t>
            </a:r>
            <a:r>
              <a:rPr lang="ru-RU" sz="3200" dirty="0" err="1">
                <a:solidFill>
                  <a:srgbClr val="002060"/>
                </a:solidFill>
              </a:rPr>
              <a:t>потрібно</a:t>
            </a:r>
            <a:r>
              <a:rPr lang="ru-RU" sz="3200" dirty="0">
                <a:solidFill>
                  <a:srgbClr val="002060"/>
                </a:solidFill>
              </a:rPr>
              <a:t> знати </a:t>
            </a:r>
            <a:r>
              <a:rPr lang="ru-RU" sz="3200" dirty="0" err="1">
                <a:solidFill>
                  <a:srgbClr val="002060"/>
                </a:solidFill>
              </a:rPr>
              <a:t>своє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коріння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й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любити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своїх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рідних</a:t>
            </a:r>
            <a:r>
              <a:rPr lang="ru-RU" sz="3200" dirty="0" smtClean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25602" name="Picture 2" descr="ТАЄМНЕ ТОВАРИСТВО БОЯГУЗІВ, або ЗАСІБ ВІД ПЕРЕЛЯКУ № 9 - Леся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5072066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9190" y="285728"/>
            <a:ext cx="4214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800" dirty="0">
                <a:solidFill>
                  <a:srgbClr val="C00000"/>
                </a:solidFill>
              </a:rPr>
              <a:t>Головна думка</a:t>
            </a:r>
            <a:r>
              <a:rPr lang="ru-RU" sz="4800" dirty="0"/>
              <a:t> </a:t>
            </a:r>
            <a:r>
              <a:rPr lang="ru-RU" sz="4800" dirty="0">
                <a:solidFill>
                  <a:srgbClr val="002060"/>
                </a:solidFill>
              </a:rPr>
              <a:t>– </a:t>
            </a:r>
            <a:r>
              <a:rPr lang="ru-RU" sz="4800" dirty="0" err="1">
                <a:solidFill>
                  <a:srgbClr val="002060"/>
                </a:solidFill>
              </a:rPr>
              <a:t>заклик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>
                <a:solidFill>
                  <a:srgbClr val="002060"/>
                </a:solidFill>
              </a:rPr>
              <a:t>поважати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>
                <a:solidFill>
                  <a:srgbClr val="002060"/>
                </a:solidFill>
              </a:rPr>
              <a:t>своїх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>
                <a:solidFill>
                  <a:srgbClr val="002060"/>
                </a:solidFill>
              </a:rPr>
              <a:t>батьків</a:t>
            </a:r>
            <a:r>
              <a:rPr lang="ru-RU" sz="4800" dirty="0">
                <a:solidFill>
                  <a:srgbClr val="002060"/>
                </a:solidFill>
              </a:rPr>
              <a:t>, </a:t>
            </a:r>
            <a:r>
              <a:rPr lang="ru-RU" sz="4800" dirty="0" err="1">
                <a:solidFill>
                  <a:srgbClr val="002060"/>
                </a:solidFill>
              </a:rPr>
              <a:t>бабусів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>
                <a:solidFill>
                  <a:srgbClr val="002060"/>
                </a:solidFill>
              </a:rPr>
              <a:t>і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 smtClean="0">
                <a:solidFill>
                  <a:srgbClr val="002060"/>
                </a:solidFill>
              </a:rPr>
              <a:t>дідусів</a:t>
            </a:r>
            <a:r>
              <a:rPr lang="ru-RU" sz="4800" dirty="0" smtClean="0">
                <a:solidFill>
                  <a:srgbClr val="002060"/>
                </a:solidFill>
              </a:rPr>
              <a:t>.</a:t>
            </a: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26626" name="Picture 2" descr="ЗВІДКИ БЕРУТЬСЯ БАБУСІ-СУПЕРГЕРОЇ Усі... - Видавництво Знання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4929190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7346"/>
            <a:ext cx="43576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dirty="0">
                <a:solidFill>
                  <a:srgbClr val="C00000"/>
                </a:solidFill>
              </a:rPr>
              <a:t>“</a:t>
            </a:r>
            <a:r>
              <a:rPr lang="ru-RU" dirty="0" err="1">
                <a:solidFill>
                  <a:srgbClr val="C00000"/>
                </a:solidFill>
              </a:rPr>
              <a:t>Таємне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товариство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боягузів</a:t>
            </a:r>
            <a:r>
              <a:rPr lang="ru-RU" dirty="0" smtClean="0">
                <a:solidFill>
                  <a:srgbClr val="C00000"/>
                </a:solidFill>
              </a:rPr>
              <a:t>”</a:t>
            </a:r>
          </a:p>
          <a:p>
            <a:pPr algn="ctr" fontAlgn="base"/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 smtClean="0">
                <a:solidFill>
                  <a:srgbClr val="C00000"/>
                </a:solidFill>
              </a:rPr>
              <a:t>Сюжет </a:t>
            </a:r>
            <a:endParaRPr lang="ru-RU" dirty="0">
              <a:solidFill>
                <a:srgbClr val="C00000"/>
              </a:solidFill>
            </a:endParaRPr>
          </a:p>
          <a:p>
            <a:pPr fontAlgn="base"/>
            <a:r>
              <a:rPr lang="ru-RU" dirty="0" err="1" smtClean="0">
                <a:solidFill>
                  <a:srgbClr val="002060"/>
                </a:solidFill>
              </a:rPr>
              <a:t>Уявіть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собі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одного </a:t>
            </a:r>
            <a:r>
              <a:rPr lang="ru-RU" dirty="0" err="1">
                <a:solidFill>
                  <a:srgbClr val="002060"/>
                </a:solidFill>
              </a:rPr>
              <a:t>чудового</a:t>
            </a:r>
            <a:r>
              <a:rPr lang="ru-RU" dirty="0">
                <a:solidFill>
                  <a:srgbClr val="002060"/>
                </a:solidFill>
              </a:rPr>
              <a:t> ранку </a:t>
            </a:r>
            <a:r>
              <a:rPr lang="ru-RU" dirty="0" err="1">
                <a:solidFill>
                  <a:srgbClr val="002060"/>
                </a:solidFill>
              </a:rPr>
              <a:t>ви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прокидаєтеся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помічаєте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навколо</a:t>
            </a:r>
            <a:r>
              <a:rPr lang="ru-RU" dirty="0">
                <a:solidFill>
                  <a:srgbClr val="002060"/>
                </a:solidFill>
              </a:rPr>
              <a:t> вас </a:t>
            </a:r>
            <a:r>
              <a:rPr lang="ru-RU" dirty="0" err="1">
                <a:solidFill>
                  <a:srgbClr val="002060"/>
                </a:solidFill>
              </a:rPr>
              <a:t>відбуваються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фантастичні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події</a:t>
            </a:r>
            <a:r>
              <a:rPr lang="ru-RU" dirty="0">
                <a:solidFill>
                  <a:srgbClr val="002060"/>
                </a:solidFill>
              </a:rPr>
              <a:t>. Ось </a:t>
            </a:r>
            <a:r>
              <a:rPr lang="ru-RU" dirty="0" err="1">
                <a:solidFill>
                  <a:srgbClr val="002060"/>
                </a:solidFill>
              </a:rPr>
              <a:t>ви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біжите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знайомою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вулицею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раптом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провалюєтеся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крізь</a:t>
            </a:r>
            <a:r>
              <a:rPr lang="ru-RU" dirty="0">
                <a:solidFill>
                  <a:srgbClr val="002060"/>
                </a:solidFill>
              </a:rPr>
              <a:t> люк у </a:t>
            </a:r>
            <a:r>
              <a:rPr lang="ru-RU" dirty="0" err="1">
                <a:solidFill>
                  <a:srgbClr val="002060"/>
                </a:solidFill>
              </a:rPr>
              <a:t>секретний</a:t>
            </a:r>
            <a:r>
              <a:rPr lang="ru-RU" dirty="0">
                <a:solidFill>
                  <a:srgbClr val="002060"/>
                </a:solidFill>
              </a:rPr>
              <a:t> штаб </a:t>
            </a:r>
            <a:r>
              <a:rPr lang="ru-RU" dirty="0" err="1">
                <a:solidFill>
                  <a:srgbClr val="002060"/>
                </a:solidFill>
              </a:rPr>
              <a:t>Таємного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Товариства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Боягузів</a:t>
            </a:r>
            <a:r>
              <a:rPr lang="ru-RU" dirty="0">
                <a:solidFill>
                  <a:srgbClr val="002060"/>
                </a:solidFill>
              </a:rPr>
              <a:t>. А </a:t>
            </a:r>
            <a:r>
              <a:rPr lang="ru-RU" dirty="0" err="1">
                <a:solidFill>
                  <a:srgbClr val="002060"/>
                </a:solidFill>
              </a:rPr>
              <a:t>ще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дізнаєтеся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ваша </a:t>
            </a:r>
            <a:r>
              <a:rPr lang="ru-RU" dirty="0" err="1">
                <a:solidFill>
                  <a:srgbClr val="002060"/>
                </a:solidFill>
              </a:rPr>
              <a:t>рідна</a:t>
            </a:r>
            <a:r>
              <a:rPr lang="ru-RU" dirty="0">
                <a:solidFill>
                  <a:srgbClr val="002060"/>
                </a:solidFill>
              </a:rPr>
              <a:t> бабуся </a:t>
            </a:r>
            <a:r>
              <a:rPr lang="ru-RU" dirty="0" err="1">
                <a:solidFill>
                  <a:srgbClr val="002060"/>
                </a:solidFill>
              </a:rPr>
              <a:t>винайшла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часоліт</a:t>
            </a:r>
            <a:r>
              <a:rPr lang="ru-RU" dirty="0">
                <a:solidFill>
                  <a:srgbClr val="002060"/>
                </a:solidFill>
              </a:rPr>
              <a:t>, а Землю </a:t>
            </a:r>
            <a:r>
              <a:rPr lang="ru-RU" dirty="0" err="1">
                <a:solidFill>
                  <a:srgbClr val="002060"/>
                </a:solidFill>
              </a:rPr>
              <a:t>от-от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мають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захопити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підступні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космічні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прибульці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які</a:t>
            </a:r>
            <a:r>
              <a:rPr lang="ru-RU" dirty="0">
                <a:solidFill>
                  <a:srgbClr val="002060"/>
                </a:solidFill>
              </a:rPr>
              <a:t> заразили </a:t>
            </a:r>
            <a:r>
              <a:rPr lang="ru-RU" dirty="0" err="1">
                <a:solidFill>
                  <a:srgbClr val="002060"/>
                </a:solidFill>
              </a:rPr>
              <a:t>більшість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людей </a:t>
            </a:r>
            <a:r>
              <a:rPr lang="ru-RU" dirty="0" err="1">
                <a:solidFill>
                  <a:srgbClr val="002060"/>
                </a:solidFill>
              </a:rPr>
              <a:t>вірусом</a:t>
            </a:r>
            <a:r>
              <a:rPr lang="ru-RU" dirty="0">
                <a:solidFill>
                  <a:srgbClr val="002060"/>
                </a:solidFill>
              </a:rPr>
              <a:t> страху І </a:t>
            </a:r>
            <a:r>
              <a:rPr lang="ru-RU" dirty="0" err="1">
                <a:solidFill>
                  <a:srgbClr val="002060"/>
                </a:solidFill>
              </a:rPr>
              <a:t>порятунок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людства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залежить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тільки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від</a:t>
            </a:r>
            <a:r>
              <a:rPr lang="ru-RU" dirty="0">
                <a:solidFill>
                  <a:srgbClr val="002060"/>
                </a:solidFill>
              </a:rPr>
              <a:t> вас! </a:t>
            </a:r>
            <a:r>
              <a:rPr lang="ru-RU" dirty="0" err="1">
                <a:solidFill>
                  <a:srgbClr val="002060"/>
                </a:solidFill>
              </a:rPr>
              <a:t>Виявляється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головне — </a:t>
            </a:r>
            <a:r>
              <a:rPr lang="ru-RU" dirty="0" err="1">
                <a:solidFill>
                  <a:srgbClr val="002060"/>
                </a:solidFill>
              </a:rPr>
              <a:t>це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вміти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здолати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свій</a:t>
            </a:r>
            <a:r>
              <a:rPr lang="ru-RU" dirty="0">
                <a:solidFill>
                  <a:srgbClr val="002060"/>
                </a:solidFill>
              </a:rPr>
              <a:t> страх. І </a:t>
            </a:r>
            <a:r>
              <a:rPr lang="ru-RU" dirty="0" err="1">
                <a:solidFill>
                  <a:srgbClr val="002060"/>
                </a:solidFill>
              </a:rPr>
              <a:t>тоді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найпотужніша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зброя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перетворюється</a:t>
            </a:r>
            <a:r>
              <a:rPr lang="ru-RU" dirty="0">
                <a:solidFill>
                  <a:srgbClr val="002060"/>
                </a:solidFill>
              </a:rPr>
              <a:t> на пил, а </a:t>
            </a:r>
            <a:r>
              <a:rPr lang="ru-RU" dirty="0" err="1">
                <a:solidFill>
                  <a:srgbClr val="002060"/>
                </a:solidFill>
              </a:rPr>
              <a:t>нездоланних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космічних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завойовників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роблять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безпорадними</a:t>
            </a:r>
            <a:r>
              <a:rPr lang="ru-RU" dirty="0">
                <a:solidFill>
                  <a:srgbClr val="002060"/>
                </a:solidFill>
              </a:rPr>
              <a:t>… </a:t>
            </a:r>
            <a:r>
              <a:rPr lang="ru-RU" dirty="0" err="1">
                <a:solidFill>
                  <a:srgbClr val="002060"/>
                </a:solidFill>
              </a:rPr>
              <a:t>звичайні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земні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квіти</a:t>
            </a:r>
            <a:r>
              <a:rPr lang="ru-RU" dirty="0">
                <a:solidFill>
                  <a:srgbClr val="002060"/>
                </a:solidFill>
              </a:rPr>
              <a:t>. От </a:t>
            </a:r>
            <a:r>
              <a:rPr lang="ru-RU" dirty="0" err="1">
                <a:solidFill>
                  <a:srgbClr val="002060"/>
                </a:solidFill>
              </a:rPr>
              <a:t>тільки</a:t>
            </a:r>
            <a:r>
              <a:rPr lang="ru-RU" dirty="0">
                <a:solidFill>
                  <a:srgbClr val="002060"/>
                </a:solidFill>
              </a:rPr>
              <a:t> треба в </a:t>
            </a:r>
            <a:r>
              <a:rPr lang="ru-RU" dirty="0" err="1">
                <a:solidFill>
                  <a:srgbClr val="002060"/>
                </a:solidFill>
              </a:rPr>
              <a:t>слушну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мить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зуміти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скористатися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загадковим</a:t>
            </a:r>
            <a:r>
              <a:rPr lang="ru-RU" dirty="0">
                <a:solidFill>
                  <a:srgbClr val="002060"/>
                </a:solidFill>
              </a:rPr>
              <a:t> ЗАСОБОМ ВІД ПЕРЕЛЯКУ № </a:t>
            </a:r>
            <a:r>
              <a:rPr lang="ru-RU" dirty="0" smtClean="0">
                <a:solidFill>
                  <a:srgbClr val="002060"/>
                </a:solidFill>
              </a:rPr>
              <a:t>9.</a:t>
            </a:r>
            <a:endParaRPr lang="en-US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pic>
        <p:nvPicPr>
          <p:cNvPr id="27650" name="Picture 2" descr="Повість Лесі Ворониної &quot;Таємне Товариство Боягузів, або Засіб від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85728"/>
            <a:ext cx="3762375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57686" y="214290"/>
            <a:ext cx="457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 err="1">
                <a:solidFill>
                  <a:srgbClr val="C00000"/>
                </a:solidFill>
              </a:rPr>
              <a:t>Експозиція</a:t>
            </a:r>
            <a:r>
              <a:rPr lang="ru-RU" sz="2800" dirty="0">
                <a:solidFill>
                  <a:srgbClr val="C00000"/>
                </a:solidFill>
              </a:rPr>
              <a:t>:</a:t>
            </a:r>
            <a:r>
              <a:rPr lang="ru-RU" sz="2800" dirty="0"/>
              <a:t> Клим </a:t>
            </a:r>
            <a:r>
              <a:rPr lang="ru-RU" sz="2800" dirty="0" err="1"/>
              <a:t>розповідає</a:t>
            </a:r>
            <a:r>
              <a:rPr lang="ru-RU" sz="2800" dirty="0"/>
              <a:t> про </a:t>
            </a:r>
            <a:r>
              <a:rPr lang="ru-RU" sz="2800" dirty="0" err="1"/>
              <a:t>свого</a:t>
            </a:r>
            <a:r>
              <a:rPr lang="ru-RU" sz="2800" dirty="0"/>
              <a:t> заклятого ворога — Кактуса</a:t>
            </a:r>
            <a:r>
              <a:rPr lang="ru-RU" sz="2800" dirty="0" smtClean="0"/>
              <a:t>.</a:t>
            </a:r>
          </a:p>
          <a:p>
            <a:pPr fontAlgn="base"/>
            <a:r>
              <a:rPr lang="ru-RU" sz="2800" dirty="0" smtClean="0"/>
              <a:t> </a:t>
            </a:r>
            <a:r>
              <a:rPr lang="ru-RU" sz="2800" dirty="0" err="1">
                <a:solidFill>
                  <a:srgbClr val="C00000"/>
                </a:solidFill>
              </a:rPr>
              <a:t>Зав’язка</a:t>
            </a:r>
            <a:r>
              <a:rPr lang="ru-RU" sz="2800" dirty="0">
                <a:solidFill>
                  <a:srgbClr val="C00000"/>
                </a:solidFill>
              </a:rPr>
              <a:t>:</a:t>
            </a:r>
            <a:r>
              <a:rPr lang="ru-RU" sz="2800" dirty="0"/>
              <a:t> Клим </a:t>
            </a:r>
            <a:r>
              <a:rPr lang="ru-RU" sz="2800" dirty="0" err="1"/>
              <a:t>потрапляє</a:t>
            </a:r>
            <a:r>
              <a:rPr lang="ru-RU" sz="2800" dirty="0"/>
              <a:t> до </a:t>
            </a:r>
            <a:r>
              <a:rPr lang="ru-RU" sz="2800" dirty="0" err="1"/>
              <a:t>секретної</a:t>
            </a:r>
            <a:r>
              <a:rPr lang="ru-RU" sz="2800" dirty="0"/>
              <a:t> </a:t>
            </a:r>
            <a:r>
              <a:rPr lang="ru-RU" sz="2800" dirty="0" err="1"/>
              <a:t>лабораторії</a:t>
            </a:r>
            <a:r>
              <a:rPr lang="ru-RU" sz="2800" dirty="0"/>
              <a:t> ТТБ</a:t>
            </a:r>
            <a:r>
              <a:rPr lang="ru-RU" sz="2800" dirty="0" smtClean="0"/>
              <a:t>.</a:t>
            </a:r>
          </a:p>
          <a:p>
            <a:pPr fontAlgn="base"/>
            <a:r>
              <a:rPr lang="ru-RU" sz="2800" dirty="0" smtClean="0"/>
              <a:t> </a:t>
            </a:r>
            <a:r>
              <a:rPr lang="ru-RU" sz="2800" dirty="0" err="1">
                <a:solidFill>
                  <a:srgbClr val="C00000"/>
                </a:solidFill>
              </a:rPr>
              <a:t>Розвиток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 err="1">
                <a:solidFill>
                  <a:srgbClr val="C00000"/>
                </a:solidFill>
              </a:rPr>
              <a:t>дії</a:t>
            </a:r>
            <a:r>
              <a:rPr lang="ru-RU" sz="2800" dirty="0">
                <a:solidFill>
                  <a:srgbClr val="C00000"/>
                </a:solidFill>
              </a:rPr>
              <a:t>: </a:t>
            </a:r>
            <a:r>
              <a:rPr lang="ru-RU" sz="2800" dirty="0"/>
              <a:t>Клим </a:t>
            </a:r>
            <a:r>
              <a:rPr lang="ru-RU" sz="2800" dirty="0" err="1"/>
              <a:t>випробовує</a:t>
            </a:r>
            <a:r>
              <a:rPr lang="ru-RU" sz="2800" dirty="0"/>
              <a:t> на </a:t>
            </a:r>
            <a:r>
              <a:rPr lang="ru-RU" sz="2800" dirty="0" err="1"/>
              <a:t>собі</a:t>
            </a:r>
            <a:r>
              <a:rPr lang="ru-RU" sz="2800" dirty="0"/>
              <a:t> «</a:t>
            </a:r>
            <a:r>
              <a:rPr lang="ru-RU" sz="2800" dirty="0" err="1"/>
              <a:t>ліки</a:t>
            </a:r>
            <a:r>
              <a:rPr lang="ru-RU" sz="2800" dirty="0"/>
              <a:t>» </a:t>
            </a:r>
            <a:r>
              <a:rPr lang="ru-RU" sz="2800" dirty="0" err="1"/>
              <a:t>від</a:t>
            </a:r>
            <a:r>
              <a:rPr lang="ru-RU" sz="2800" dirty="0"/>
              <a:t> страху</a:t>
            </a:r>
            <a:r>
              <a:rPr lang="ru-RU" sz="2800" dirty="0" smtClean="0"/>
              <a:t>.</a:t>
            </a:r>
          </a:p>
          <a:p>
            <a:pPr fontAlgn="base"/>
            <a:r>
              <a:rPr lang="ru-RU" sz="2800" dirty="0" smtClean="0"/>
              <a:t> </a:t>
            </a:r>
            <a:r>
              <a:rPr lang="ru-RU" sz="2800" dirty="0" err="1" smtClean="0">
                <a:solidFill>
                  <a:srgbClr val="C00000"/>
                </a:solidFill>
              </a:rPr>
              <a:t>Кульмінація</a:t>
            </a:r>
            <a:r>
              <a:rPr lang="ru-RU" sz="2800" dirty="0" smtClean="0">
                <a:solidFill>
                  <a:srgbClr val="C00000"/>
                </a:solidFill>
              </a:rPr>
              <a:t>:</a:t>
            </a:r>
            <a:r>
              <a:rPr lang="ru-RU" sz="2800" dirty="0" smtClean="0"/>
              <a:t> </a:t>
            </a:r>
            <a:r>
              <a:rPr lang="ru-RU" sz="2800" dirty="0"/>
              <a:t>Клим </a:t>
            </a:r>
            <a:r>
              <a:rPr lang="ru-RU" sz="2800" dirty="0" err="1"/>
              <a:t>переміг</a:t>
            </a:r>
            <a:r>
              <a:rPr lang="ru-RU" sz="2800" dirty="0"/>
              <a:t> </a:t>
            </a:r>
            <a:r>
              <a:rPr lang="ru-RU" sz="2800" dirty="0" err="1" smtClean="0"/>
              <a:t>інопланетян</a:t>
            </a:r>
            <a:r>
              <a:rPr lang="ru-RU" sz="2800" dirty="0" smtClean="0"/>
              <a:t>.</a:t>
            </a:r>
          </a:p>
          <a:p>
            <a:pPr fontAlgn="base"/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</a:rPr>
              <a:t>Розв</a:t>
            </a:r>
            <a:r>
              <a:rPr lang="en-US" sz="2800" dirty="0" smtClean="0">
                <a:solidFill>
                  <a:srgbClr val="C00000"/>
                </a:solidFill>
              </a:rPr>
              <a:t>’</a:t>
            </a:r>
            <a:r>
              <a:rPr lang="ru-RU" sz="2800" dirty="0" err="1" smtClean="0">
                <a:solidFill>
                  <a:srgbClr val="C00000"/>
                </a:solidFill>
              </a:rPr>
              <a:t>язка</a:t>
            </a:r>
            <a:r>
              <a:rPr lang="uk-UA" sz="2800" dirty="0" smtClean="0">
                <a:solidFill>
                  <a:srgbClr val="C00000"/>
                </a:solidFill>
              </a:rPr>
              <a:t>:</a:t>
            </a:r>
            <a:r>
              <a:rPr lang="ru-RU" sz="2800" dirty="0">
                <a:solidFill>
                  <a:srgbClr val="C00000"/>
                </a:solidFill>
              </a:rPr>
              <a:t> </a:t>
            </a:r>
            <a:r>
              <a:rPr lang="ru-RU" sz="2800" dirty="0" smtClean="0"/>
              <a:t>битва </a:t>
            </a:r>
            <a:r>
              <a:rPr lang="ru-RU" sz="2800" dirty="0" err="1"/>
              <a:t>з</a:t>
            </a:r>
            <a:r>
              <a:rPr lang="ru-RU" sz="2800" dirty="0"/>
              <a:t> </a:t>
            </a:r>
            <a:r>
              <a:rPr lang="ru-RU" sz="2800" dirty="0" err="1"/>
              <a:t>Синьомордиками</a:t>
            </a:r>
            <a:r>
              <a:rPr lang="ru-RU" sz="2800" dirty="0"/>
              <a:t>, </a:t>
            </a:r>
            <a:r>
              <a:rPr lang="ru-RU" sz="2800" dirty="0" err="1"/>
              <a:t>збирання</a:t>
            </a:r>
            <a:r>
              <a:rPr lang="ru-RU" sz="2800" dirty="0"/>
              <a:t> мух </a:t>
            </a:r>
            <a:r>
              <a:rPr lang="ru-RU" sz="2800" dirty="0" err="1"/>
              <a:t>проти</a:t>
            </a:r>
            <a:r>
              <a:rPr lang="ru-RU" sz="2800" dirty="0"/>
              <a:t> </a:t>
            </a:r>
            <a:r>
              <a:rPr lang="ru-RU" sz="2800" dirty="0" smtClean="0"/>
              <a:t>них.</a:t>
            </a:r>
            <a:endParaRPr lang="en-US" sz="2800" dirty="0"/>
          </a:p>
        </p:txBody>
      </p:sp>
      <p:pic>
        <p:nvPicPr>
          <p:cNvPr id="28674" name="Picture 2" descr="Повість Лесі Ворониної &quot;Таємне Товариство Боягузів, або Засіб від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38481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214290"/>
            <a:ext cx="421484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600" dirty="0">
                <a:solidFill>
                  <a:srgbClr val="C00000"/>
                </a:solidFill>
              </a:rPr>
              <a:t>«</a:t>
            </a:r>
            <a:r>
              <a:rPr lang="ru-RU" sz="1600" dirty="0" err="1">
                <a:solidFill>
                  <a:srgbClr val="C00000"/>
                </a:solidFill>
              </a:rPr>
              <a:t>Таємне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Товариство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Боягузів</a:t>
            </a:r>
            <a:r>
              <a:rPr lang="ru-RU" sz="1600" dirty="0">
                <a:solidFill>
                  <a:srgbClr val="C00000"/>
                </a:solidFill>
              </a:rPr>
              <a:t>, </a:t>
            </a:r>
            <a:r>
              <a:rPr lang="ru-RU" sz="1600" dirty="0" err="1">
                <a:solidFill>
                  <a:srgbClr val="C00000"/>
                </a:solidFill>
              </a:rPr>
              <a:t>або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Засіб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від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dirty="0" err="1">
                <a:solidFill>
                  <a:srgbClr val="C00000"/>
                </a:solidFill>
              </a:rPr>
              <a:t>переляку</a:t>
            </a:r>
            <a:r>
              <a:rPr lang="ru-RU" sz="1600" dirty="0">
                <a:solidFill>
                  <a:srgbClr val="C00000"/>
                </a:solidFill>
              </a:rPr>
              <a:t> №9» –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спроба</a:t>
            </a:r>
            <a:r>
              <a:rPr lang="ru-RU" sz="1600" dirty="0"/>
              <a:t> </a:t>
            </a:r>
            <a:r>
              <a:rPr lang="ru-RU" sz="1600" dirty="0" err="1"/>
              <a:t>пояснити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боягузтва</a:t>
            </a:r>
            <a:r>
              <a:rPr lang="ru-RU" sz="1600" dirty="0"/>
              <a:t> </a:t>
            </a:r>
            <a:r>
              <a:rPr lang="ru-RU" sz="1600" dirty="0" err="1"/>
              <a:t>потрібно</a:t>
            </a:r>
            <a:r>
              <a:rPr lang="ru-RU" sz="1600" dirty="0"/>
              <a:t> </a:t>
            </a:r>
            <a:r>
              <a:rPr lang="ru-RU" sz="1600" dirty="0" err="1"/>
              <a:t>позбуватися</a:t>
            </a:r>
            <a:r>
              <a:rPr lang="ru-RU" sz="1600" dirty="0"/>
              <a:t>. Клим </a:t>
            </a:r>
            <a:r>
              <a:rPr lang="ru-RU" sz="1600" dirty="0" err="1"/>
              <a:t>Джура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побороти</a:t>
            </a:r>
            <a:r>
              <a:rPr lang="ru-RU" sz="1600" dirty="0"/>
              <a:t>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свій</a:t>
            </a:r>
            <a:r>
              <a:rPr lang="ru-RU" sz="1600" dirty="0"/>
              <a:t> страх, а </a:t>
            </a:r>
            <a:r>
              <a:rPr lang="ru-RU" sz="1600" dirty="0" err="1"/>
              <a:t>мимохіть</a:t>
            </a:r>
            <a:r>
              <a:rPr lang="ru-RU" sz="1600" dirty="0"/>
              <a:t> </a:t>
            </a:r>
            <a:r>
              <a:rPr lang="ru-RU" sz="1600" dirty="0" err="1"/>
              <a:t>і</a:t>
            </a:r>
            <a:r>
              <a:rPr lang="ru-RU" sz="1600" dirty="0"/>
              <a:t> </a:t>
            </a:r>
            <a:r>
              <a:rPr lang="ru-RU" sz="1600" dirty="0" err="1"/>
              <a:t>порятувати</a:t>
            </a:r>
            <a:r>
              <a:rPr lang="ru-RU" sz="1600" dirty="0"/>
              <a:t> планету. </a:t>
            </a:r>
            <a:r>
              <a:rPr lang="ru-RU" sz="1600" dirty="0" err="1"/>
              <a:t>Авторка</a:t>
            </a:r>
            <a:r>
              <a:rPr lang="ru-RU" sz="1600" dirty="0"/>
              <a:t> </a:t>
            </a:r>
            <a:r>
              <a:rPr lang="ru-RU" sz="1600" dirty="0" err="1"/>
              <a:t>майстерно</a:t>
            </a:r>
            <a:r>
              <a:rPr lang="ru-RU" sz="1600" dirty="0"/>
              <a:t> </a:t>
            </a:r>
            <a:r>
              <a:rPr lang="ru-RU" sz="1600" dirty="0" err="1"/>
              <a:t>поєднує</a:t>
            </a:r>
            <a:r>
              <a:rPr lang="ru-RU" sz="1600" dirty="0"/>
              <a:t> </a:t>
            </a:r>
            <a:r>
              <a:rPr lang="ru-RU" sz="1600" dirty="0" err="1"/>
              <a:t>психологізм</a:t>
            </a:r>
            <a:r>
              <a:rPr lang="ru-RU" sz="1600" dirty="0"/>
              <a:t> </a:t>
            </a:r>
            <a:r>
              <a:rPr lang="ru-RU" sz="1600" dirty="0" err="1"/>
              <a:t>і</a:t>
            </a:r>
            <a:r>
              <a:rPr lang="ru-RU" sz="1600" dirty="0"/>
              <a:t> </a:t>
            </a:r>
            <a:r>
              <a:rPr lang="ru-RU" sz="1600" dirty="0" err="1"/>
              <a:t>повчальність</a:t>
            </a:r>
            <a:r>
              <a:rPr lang="ru-RU" sz="1600" dirty="0"/>
              <a:t>: </a:t>
            </a:r>
            <a:r>
              <a:rPr lang="ru-RU" sz="1600" dirty="0" err="1"/>
              <a:t>прості</a:t>
            </a:r>
            <a:r>
              <a:rPr lang="ru-RU" sz="1600" dirty="0"/>
              <a:t>, </a:t>
            </a:r>
            <a:r>
              <a:rPr lang="ru-RU" sz="1600" dirty="0" err="1"/>
              <a:t>навіть</a:t>
            </a:r>
            <a:r>
              <a:rPr lang="ru-RU" sz="1600" dirty="0"/>
              <a:t> </a:t>
            </a:r>
            <a:r>
              <a:rPr lang="ru-RU" sz="1600" dirty="0" err="1"/>
              <a:t>трохи</a:t>
            </a:r>
            <a:r>
              <a:rPr lang="ru-RU" sz="1600" dirty="0"/>
              <a:t> </a:t>
            </a:r>
            <a:r>
              <a:rPr lang="ru-RU" sz="1600" dirty="0" err="1"/>
              <a:t>банальні</a:t>
            </a:r>
            <a:r>
              <a:rPr lang="ru-RU" sz="1600" dirty="0"/>
              <a:t> як для </a:t>
            </a:r>
            <a:r>
              <a:rPr lang="ru-RU" sz="1600" dirty="0" err="1"/>
              <a:t>дитячої</a:t>
            </a:r>
            <a:r>
              <a:rPr lang="ru-RU" sz="1600" dirty="0"/>
              <a:t> </a:t>
            </a:r>
            <a:r>
              <a:rPr lang="ru-RU" sz="1600" dirty="0" err="1"/>
              <a:t>літератури</a:t>
            </a:r>
            <a:r>
              <a:rPr lang="ru-RU" sz="1600" dirty="0"/>
              <a:t> </a:t>
            </a:r>
            <a:r>
              <a:rPr lang="ru-RU" sz="1600" dirty="0" err="1"/>
              <a:t>сюжети</a:t>
            </a:r>
            <a:r>
              <a:rPr lang="ru-RU" sz="1600" dirty="0"/>
              <a:t> </a:t>
            </a:r>
            <a:r>
              <a:rPr lang="ru-RU" sz="1600" dirty="0" err="1"/>
              <a:t>обростають</a:t>
            </a:r>
            <a:r>
              <a:rPr lang="ru-RU" sz="1600" dirty="0"/>
              <a:t> </a:t>
            </a:r>
            <a:r>
              <a:rPr lang="ru-RU" sz="1600" dirty="0" err="1"/>
              <a:t>психологічною</a:t>
            </a:r>
            <a:r>
              <a:rPr lang="ru-RU" sz="1600" dirty="0"/>
              <a:t> </a:t>
            </a:r>
            <a:r>
              <a:rPr lang="ru-RU" sz="1600" dirty="0" err="1"/>
              <a:t>глибиною</a:t>
            </a:r>
            <a:r>
              <a:rPr lang="ru-RU" sz="1600" dirty="0"/>
              <a:t>. </a:t>
            </a:r>
            <a:r>
              <a:rPr lang="ru-RU" sz="1600" dirty="0" err="1"/>
              <a:t>Повісті</a:t>
            </a:r>
            <a:r>
              <a:rPr lang="ru-RU" sz="1600" dirty="0"/>
              <a:t> Л. </a:t>
            </a:r>
            <a:r>
              <a:rPr lang="ru-RU" sz="1600" dirty="0" err="1"/>
              <a:t>Ворониної</a:t>
            </a:r>
            <a:r>
              <a:rPr lang="ru-RU" sz="1600" dirty="0"/>
              <a:t> – </a:t>
            </a:r>
            <a:r>
              <a:rPr lang="ru-RU" sz="1600" dirty="0" err="1"/>
              <a:t>це</a:t>
            </a:r>
            <a:r>
              <a:rPr lang="ru-RU" sz="1600" dirty="0"/>
              <a:t> форма </a:t>
            </a:r>
            <a:r>
              <a:rPr lang="ru-RU" sz="1600" dirty="0" err="1"/>
              <a:t>психологічної</a:t>
            </a:r>
            <a:r>
              <a:rPr lang="ru-RU" sz="1600" dirty="0"/>
              <a:t> </a:t>
            </a:r>
            <a:r>
              <a:rPr lang="ru-RU" sz="1600" dirty="0" err="1"/>
              <a:t>допомоги</a:t>
            </a:r>
            <a:r>
              <a:rPr lang="ru-RU" sz="1600" dirty="0"/>
              <a:t> </a:t>
            </a:r>
            <a:r>
              <a:rPr lang="ru-RU" sz="1600" dirty="0" err="1"/>
              <a:t>дитині</a:t>
            </a:r>
            <a:r>
              <a:rPr lang="ru-RU" sz="1600" dirty="0"/>
              <a:t>, </a:t>
            </a:r>
            <a:r>
              <a:rPr lang="ru-RU" sz="1600" dirty="0" err="1"/>
              <a:t>котра</a:t>
            </a:r>
            <a:r>
              <a:rPr lang="ru-RU" sz="1600" dirty="0"/>
              <a:t> </a:t>
            </a:r>
            <a:r>
              <a:rPr lang="ru-RU" sz="1600" dirty="0" err="1"/>
              <a:t>відчуває</a:t>
            </a:r>
            <a:r>
              <a:rPr lang="ru-RU" sz="1600" dirty="0"/>
              <a:t> </a:t>
            </a:r>
            <a:r>
              <a:rPr lang="ru-RU" sz="1600" dirty="0" err="1"/>
              <a:t>слабкість</a:t>
            </a:r>
            <a:r>
              <a:rPr lang="ru-RU" sz="1600" dirty="0"/>
              <a:t>, </a:t>
            </a:r>
            <a:r>
              <a:rPr lang="ru-RU" sz="1600" dirty="0" err="1"/>
              <a:t>котра</a:t>
            </a:r>
            <a:r>
              <a:rPr lang="ru-RU" sz="1600" dirty="0"/>
              <a:t> не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захистити</a:t>
            </a:r>
            <a:r>
              <a:rPr lang="ru-RU" sz="1600" dirty="0"/>
              <a:t> себе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хуліганкуватих</a:t>
            </a:r>
            <a:r>
              <a:rPr lang="ru-RU" sz="1600" dirty="0"/>
              <a:t> </a:t>
            </a:r>
            <a:r>
              <a:rPr lang="ru-RU" sz="1600" dirty="0" err="1"/>
              <a:t>однолітків</a:t>
            </a:r>
            <a:r>
              <a:rPr lang="ru-RU" sz="1600" dirty="0"/>
              <a:t> (таких, як </a:t>
            </a:r>
            <a:r>
              <a:rPr lang="ru-RU" sz="1600" dirty="0" err="1"/>
              <a:t>Сашко</a:t>
            </a:r>
            <a:r>
              <a:rPr lang="ru-RU" sz="1600" dirty="0"/>
              <a:t> </a:t>
            </a:r>
            <a:r>
              <a:rPr lang="ru-RU" sz="1600" dirty="0" err="1"/>
              <a:t>Смик</a:t>
            </a:r>
            <a:r>
              <a:rPr lang="ru-RU" sz="1600" dirty="0"/>
              <a:t>, </a:t>
            </a:r>
            <a:r>
              <a:rPr lang="ru-RU" sz="1600" dirty="0" err="1"/>
              <a:t>або</a:t>
            </a:r>
            <a:r>
              <a:rPr lang="ru-RU" sz="1600" dirty="0"/>
              <a:t> Кактус). У </a:t>
            </a:r>
            <a:r>
              <a:rPr lang="ru-RU" sz="1600" dirty="0" err="1"/>
              <a:t>повісті</a:t>
            </a:r>
            <a:r>
              <a:rPr lang="ru-RU" sz="1600" dirty="0"/>
              <a:t> Землю </a:t>
            </a:r>
            <a:r>
              <a:rPr lang="ru-RU" sz="1600" dirty="0" err="1"/>
              <a:t>атакують</a:t>
            </a:r>
            <a:r>
              <a:rPr lang="ru-RU" sz="1600" dirty="0"/>
              <a:t> </a:t>
            </a:r>
            <a:r>
              <a:rPr lang="ru-RU" sz="1600" dirty="0" err="1"/>
              <a:t>прибульці</a:t>
            </a:r>
            <a:r>
              <a:rPr lang="ru-RU" sz="1600" dirty="0"/>
              <a:t> </a:t>
            </a:r>
            <a:r>
              <a:rPr lang="ru-RU" sz="1600" dirty="0" err="1"/>
              <a:t>з</a:t>
            </a:r>
            <a:r>
              <a:rPr lang="ru-RU" sz="1600" dirty="0"/>
              <a:t> </a:t>
            </a:r>
            <a:r>
              <a:rPr lang="ru-RU" sz="1600" dirty="0" err="1"/>
              <a:t>чужої</a:t>
            </a:r>
            <a:r>
              <a:rPr lang="ru-RU" sz="1600" dirty="0"/>
              <a:t> Галактики – </a:t>
            </a:r>
            <a:r>
              <a:rPr lang="ru-RU" sz="1600" dirty="0" err="1"/>
              <a:t>підступні</a:t>
            </a:r>
            <a:r>
              <a:rPr lang="ru-RU" sz="1600" dirty="0"/>
              <a:t> </a:t>
            </a:r>
            <a:r>
              <a:rPr lang="ru-RU" sz="1600" dirty="0" err="1"/>
              <a:t>і</a:t>
            </a:r>
            <a:r>
              <a:rPr lang="ru-RU" sz="1600" dirty="0"/>
              <a:t> </a:t>
            </a:r>
            <a:r>
              <a:rPr lang="ru-RU" sz="1600" dirty="0" err="1"/>
              <a:t>хижі</a:t>
            </a:r>
            <a:r>
              <a:rPr lang="ru-RU" sz="1600" dirty="0"/>
              <a:t> </a:t>
            </a:r>
            <a:r>
              <a:rPr lang="ru-RU" sz="1600" dirty="0" err="1"/>
              <a:t>Синьоморди-Квакожери</a:t>
            </a:r>
            <a:r>
              <a:rPr lang="ru-RU" sz="1600" dirty="0"/>
              <a:t>, </a:t>
            </a:r>
            <a:r>
              <a:rPr lang="ru-RU" sz="1600" dirty="0" err="1"/>
              <a:t>яким</a:t>
            </a:r>
            <a:r>
              <a:rPr lang="ru-RU" sz="1600" dirty="0"/>
              <a:t> вельми до смаку </a:t>
            </a:r>
            <a:r>
              <a:rPr lang="ru-RU" sz="1600" dirty="0" err="1"/>
              <a:t>наші</a:t>
            </a:r>
            <a:r>
              <a:rPr lang="ru-RU" sz="1600" dirty="0"/>
              <a:t> </a:t>
            </a:r>
            <a:r>
              <a:rPr lang="ru-RU" sz="1600" dirty="0" err="1"/>
              <a:t>комахи</a:t>
            </a:r>
            <a:r>
              <a:rPr lang="ru-RU" sz="1600" dirty="0"/>
              <a:t>. </a:t>
            </a:r>
            <a:r>
              <a:rPr lang="ru-RU" sz="1600" dirty="0" err="1"/>
              <a:t>Климові</a:t>
            </a:r>
            <a:r>
              <a:rPr lang="ru-RU" sz="1600" dirty="0"/>
              <a:t> в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боротьбі</a:t>
            </a:r>
            <a:r>
              <a:rPr lang="ru-RU" sz="1600" dirty="0"/>
              <a:t> </a:t>
            </a:r>
            <a:r>
              <a:rPr lang="ru-RU" sz="1600" dirty="0" err="1"/>
              <a:t>з</a:t>
            </a:r>
            <a:r>
              <a:rPr lang="ru-RU" sz="1600" dirty="0"/>
              <a:t> </a:t>
            </a:r>
            <a:r>
              <a:rPr lang="ru-RU" sz="1600" dirty="0" err="1"/>
              <a:t>космічними</a:t>
            </a:r>
            <a:r>
              <a:rPr lang="ru-RU" sz="1600" dirty="0"/>
              <a:t> варварами </a:t>
            </a:r>
            <a:r>
              <a:rPr lang="ru-RU" sz="1600" dirty="0" err="1"/>
              <a:t>допомагають</a:t>
            </a:r>
            <a:r>
              <a:rPr lang="ru-RU" sz="1600" dirty="0"/>
              <a:t> </a:t>
            </a:r>
            <a:r>
              <a:rPr lang="ru-RU" sz="1600" dirty="0" err="1"/>
              <a:t>інші</a:t>
            </a:r>
            <a:r>
              <a:rPr lang="ru-RU" sz="1600" dirty="0"/>
              <a:t> члени </a:t>
            </a:r>
            <a:r>
              <a:rPr lang="ru-RU" sz="1600" dirty="0" err="1"/>
              <a:t>Товариства</a:t>
            </a:r>
            <a:r>
              <a:rPr lang="ru-RU" sz="1600" dirty="0"/>
              <a:t> – Жук </a:t>
            </a:r>
            <a:r>
              <a:rPr lang="ru-RU" sz="1600" dirty="0" err="1"/>
              <a:t>і</a:t>
            </a:r>
            <a:r>
              <a:rPr lang="ru-RU" sz="1600" dirty="0"/>
              <a:t> </a:t>
            </a:r>
            <a:r>
              <a:rPr lang="ru-RU" sz="1600" dirty="0" err="1"/>
              <a:t>Заєць</a:t>
            </a:r>
            <a:r>
              <a:rPr lang="ru-RU" sz="1600" dirty="0"/>
              <a:t>. Але в </a:t>
            </a:r>
            <a:r>
              <a:rPr lang="ru-RU" sz="1600" dirty="0" err="1"/>
              <a:t>центрі</a:t>
            </a:r>
            <a:r>
              <a:rPr lang="ru-RU" sz="1600" dirty="0"/>
              <a:t> </a:t>
            </a:r>
            <a:r>
              <a:rPr lang="ru-RU" sz="1600" dirty="0" err="1"/>
              <a:t>Таємного</a:t>
            </a:r>
            <a:r>
              <a:rPr lang="ru-RU" sz="1600" dirty="0"/>
              <a:t> </a:t>
            </a:r>
            <a:r>
              <a:rPr lang="ru-RU" sz="1600" dirty="0" err="1"/>
              <a:t>Товариства</a:t>
            </a:r>
            <a:r>
              <a:rPr lang="ru-RU" sz="1600" dirty="0"/>
              <a:t> – </a:t>
            </a:r>
            <a:r>
              <a:rPr lang="ru-RU" sz="1600" dirty="0" err="1"/>
              <a:t>супербабуся</a:t>
            </a:r>
            <a:r>
              <a:rPr lang="ru-RU" sz="1600" dirty="0"/>
              <a:t> </a:t>
            </a:r>
            <a:r>
              <a:rPr lang="ru-RU" sz="1600" dirty="0" err="1"/>
              <a:t>Соломія</a:t>
            </a:r>
            <a:r>
              <a:rPr lang="ru-RU" sz="1600" dirty="0"/>
              <a:t>. В реальному </a:t>
            </a:r>
            <a:r>
              <a:rPr lang="ru-RU" sz="1600" dirty="0" err="1"/>
              <a:t>житті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маленька</a:t>
            </a:r>
            <a:r>
              <a:rPr lang="ru-RU" sz="1600" dirty="0"/>
              <a:t> </a:t>
            </a:r>
            <a:r>
              <a:rPr lang="ru-RU" sz="1600" dirty="0" err="1"/>
              <a:t>жіночка</a:t>
            </a:r>
            <a:r>
              <a:rPr lang="ru-RU" sz="1600" dirty="0"/>
              <a:t> </a:t>
            </a:r>
            <a:r>
              <a:rPr lang="ru-RU" sz="1600" dirty="0" err="1"/>
              <a:t>з</a:t>
            </a:r>
            <a:r>
              <a:rPr lang="ru-RU" sz="1600" dirty="0"/>
              <a:t> </a:t>
            </a:r>
            <a:r>
              <a:rPr lang="ru-RU" sz="1600" dirty="0" err="1"/>
              <a:t>добрими</a:t>
            </a:r>
            <a:r>
              <a:rPr lang="ru-RU" sz="1600" dirty="0"/>
              <a:t> </a:t>
            </a:r>
            <a:r>
              <a:rPr lang="ru-RU" sz="1600" dirty="0" err="1"/>
              <a:t>очима</a:t>
            </a:r>
            <a:r>
              <a:rPr lang="ru-RU" sz="1600" dirty="0"/>
              <a:t>, яка </a:t>
            </a:r>
            <a:r>
              <a:rPr lang="ru-RU" sz="1600" dirty="0" err="1"/>
              <a:t>пече</a:t>
            </a:r>
            <a:r>
              <a:rPr lang="ru-RU" sz="1600" dirty="0"/>
              <a:t> </a:t>
            </a:r>
            <a:r>
              <a:rPr lang="ru-RU" sz="1600" dirty="0" err="1"/>
              <a:t>пиріжки</a:t>
            </a:r>
            <a:r>
              <a:rPr lang="ru-RU" sz="1600" dirty="0"/>
              <a:t> для </a:t>
            </a:r>
            <a:r>
              <a:rPr lang="ru-RU" sz="1600" dirty="0" err="1"/>
              <a:t>онучка</a:t>
            </a:r>
            <a:r>
              <a:rPr lang="ru-RU" sz="1600" dirty="0"/>
              <a:t>. Але </a:t>
            </a:r>
            <a:r>
              <a:rPr lang="ru-RU" sz="1600" dirty="0" err="1"/>
              <a:t>насправді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жінка</a:t>
            </a:r>
            <a:r>
              <a:rPr lang="ru-RU" sz="1600" dirty="0"/>
              <a:t> </a:t>
            </a:r>
            <a:r>
              <a:rPr lang="ru-RU" sz="1600" dirty="0" err="1"/>
              <a:t>з</a:t>
            </a:r>
            <a:r>
              <a:rPr lang="ru-RU" sz="1600" dirty="0"/>
              <a:t> </a:t>
            </a:r>
            <a:r>
              <a:rPr lang="ru-RU" sz="1600" dirty="0" err="1"/>
              <a:t>надпотужними</a:t>
            </a:r>
            <a:r>
              <a:rPr lang="ru-RU" sz="1600" dirty="0"/>
              <a:t> </a:t>
            </a:r>
            <a:r>
              <a:rPr lang="ru-RU" sz="1600" dirty="0" err="1"/>
              <a:t>здібностями</a:t>
            </a:r>
            <a:r>
              <a:rPr lang="ru-RU" sz="1600" dirty="0"/>
              <a:t>, яка </a:t>
            </a:r>
            <a:r>
              <a:rPr lang="ru-RU" sz="1600" dirty="0" err="1"/>
              <a:t>заснувала</a:t>
            </a:r>
            <a:r>
              <a:rPr lang="ru-RU" sz="1600" dirty="0"/>
              <a:t> </a:t>
            </a:r>
            <a:r>
              <a:rPr lang="ru-RU" sz="1600" dirty="0" err="1"/>
              <a:t>Товариство</a:t>
            </a:r>
            <a:r>
              <a:rPr lang="ru-RU" sz="1600" dirty="0"/>
              <a:t> </a:t>
            </a:r>
            <a:r>
              <a:rPr lang="ru-RU" sz="1600" dirty="0" err="1"/>
              <a:t>і</a:t>
            </a:r>
            <a:r>
              <a:rPr lang="ru-RU" sz="1600" dirty="0"/>
              <a:t> </a:t>
            </a:r>
            <a:r>
              <a:rPr lang="ru-RU" sz="1600" dirty="0" err="1"/>
              <a:t>яка</a:t>
            </a:r>
            <a:r>
              <a:rPr lang="ru-RU" sz="1600" dirty="0"/>
              <a:t> весь час </a:t>
            </a:r>
            <a:r>
              <a:rPr lang="ru-RU" sz="1600" dirty="0" err="1"/>
              <a:t>працює</a:t>
            </a:r>
            <a:r>
              <a:rPr lang="ru-RU" sz="1600" dirty="0"/>
              <a:t> над </a:t>
            </a:r>
            <a:r>
              <a:rPr lang="ru-RU" sz="1600" dirty="0" err="1"/>
              <a:t>дивовижними</a:t>
            </a:r>
            <a:r>
              <a:rPr lang="ru-RU" sz="1600" dirty="0"/>
              <a:t> </a:t>
            </a:r>
            <a:r>
              <a:rPr lang="ru-RU" sz="1600" dirty="0" err="1" smtClean="0"/>
              <a:t>винаходами</a:t>
            </a:r>
            <a:r>
              <a:rPr lang="ru-RU" sz="1600" dirty="0" smtClean="0"/>
              <a:t>.</a:t>
            </a:r>
            <a:endParaRPr lang="en-US" sz="1600" dirty="0"/>
          </a:p>
        </p:txBody>
      </p:sp>
      <p:pic>
        <p:nvPicPr>
          <p:cNvPr id="29698" name="Picture 2" descr="Пастка для синьоморда, або Таємне Товариство Брехунів&quot; - повість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0"/>
            <a:ext cx="485775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785794"/>
            <a:ext cx="89297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6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Дякую за увагу!</a:t>
            </a:r>
            <a:endParaRPr kumimoji="0" lang="uk-UA" sz="6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3" name="Picture 3" descr="ТАЄМНЕ ТОВАРИСТВО БОЯГУЗІВ, або ЗАСІБ ВІД ПЕРЕЛЯКУ № 9 - Леся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42955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Презентація до уроку позакласного читання &quot;Сучасна українська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Леся Воронина - презентация онлай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Презентація-вікторина. Леся Вороніна &quot;Таємне товариство боягузів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3614"/>
            <a:ext cx="9144000" cy="6911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Леся Воронина. Коротко про життя і творчіст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Презентація Тема: Леся Воронина. Фантастична, романтична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Відзнаки Лесі </a:t>
            </a:r>
            <a:r>
              <a:rPr kumimoji="0" lang="uk-UA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Ворониної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Лауреат Всеукраїнської акції «Книжка року» (2004);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Лауреат Всеукраїнського конкурсу романів, кіносценаріїв і п'єс «Коронація слова» (2005);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Лауреат Міжнародного літературного конкурсу «Дитячий Портал» (2006);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Лауреат конкурсу «Книжка року </a:t>
            </a:r>
            <a:r>
              <a:rPr kumimoji="0" lang="uk-UA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Бі-бі-сі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» (2008);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Перша премія УІ Московського міжнародного конкурсу «Мистецтво книги» у номінації «Книга для дітей та юнацтва» за книжку «Сни Ганса-Християна» (2009)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21507" name="Picture 3" descr="Презентація-вікторина. Леся Вороніна &quot;Таємне товариство боягузів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215106" cy="3786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luluka.com.ua/upload/iblock/79e/79e70abe84341167f7c2227844d168b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00438"/>
            <a:ext cx="2860040" cy="28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laginlib.org.ua/blog/wp-content/uploads/2013/09/%D0%B1%D0%BE%D1%8F%D0%B3%D1%83%D0%B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85794"/>
            <a:ext cx="1906905" cy="282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3.bp.blogspot.com/-thhu6hll44E/U-iSR4zdrPI/AAAAAAAACrE/Mr_gdzWbi3U/s1600/15b960c4_e4e9_11e2_9526_00163c2d0dbf_c5b8bae9_e4ea_11e2_9526_00163c2d0dbf.resize1.jpe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785794"/>
            <a:ext cx="1883162" cy="301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lodb.org.ua/assets/images/Novynky/3_11/planeta-smugastyx-ravlykiv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928670"/>
            <a:ext cx="23042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Леся Вороніна. Таємниці пурпурової планети. — Вінниця: Теза, 200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0845" y="3054350"/>
            <a:ext cx="2383155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life.img.pravda.com/images/doc/4/6/46c6e57-voron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285728"/>
            <a:ext cx="2190750" cy="2428875"/>
          </a:xfrm>
          <a:prstGeom prst="rect">
            <a:avLst/>
          </a:prstGeom>
          <a:noFill/>
        </p:spPr>
      </p:pic>
      <p:pic>
        <p:nvPicPr>
          <p:cNvPr id="9" name="Рисунок 8" descr="http://www.library.sokal.lviv.ua/images/akciya/voronyna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868" y="3910330"/>
            <a:ext cx="1906905" cy="29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61484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Твори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дитячо</a:t>
            </a:r>
            <a:r>
              <a:rPr kumimoji="0" lang="uk-UA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ї письменниці</a:t>
            </a:r>
            <a:endParaRPr kumimoji="0" lang="uk-UA" sz="4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Леся Вороніна «Таємне товариство боягузів, або Засіб від переляку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323</Words>
  <Application>Microsoft Office PowerPoint</Application>
  <PresentationFormat>Экран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6</cp:revision>
  <dcterms:created xsi:type="dcterms:W3CDTF">2020-03-28T16:08:41Z</dcterms:created>
  <dcterms:modified xsi:type="dcterms:W3CDTF">2020-03-28T17:08:36Z</dcterms:modified>
</cp:coreProperties>
</file>