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91" r:id="rId2"/>
    <p:sldId id="310" r:id="rId3"/>
    <p:sldId id="302" r:id="rId4"/>
    <p:sldId id="303" r:id="rId5"/>
    <p:sldId id="304" r:id="rId6"/>
    <p:sldId id="306" r:id="rId7"/>
    <p:sldId id="307" r:id="rId8"/>
    <p:sldId id="308" r:id="rId9"/>
    <p:sldId id="309" r:id="rId10"/>
    <p:sldId id="311" r:id="rId11"/>
    <p:sldId id="316" r:id="rId12"/>
    <p:sldId id="319" r:id="rId13"/>
    <p:sldId id="315" r:id="rId14"/>
    <p:sldId id="31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16" autoAdjust="0"/>
    <p:restoredTop sz="91758" autoAdjust="0"/>
  </p:normalViewPr>
  <p:slideViewPr>
    <p:cSldViewPr>
      <p:cViewPr varScale="1">
        <p:scale>
          <a:sx n="67" d="100"/>
          <a:sy n="67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71929-BCD6-466B-ADE6-CD5167868444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05337-9ECC-44B7-B68E-99F1642E994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8521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456DD-0F82-4616-846B-1DCC74AD56B6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456DD-0F82-4616-846B-1DCC74AD56B6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456DD-0F82-4616-846B-1DCC74AD56B6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456DD-0F82-4616-846B-1DCC74AD56B6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456DD-0F82-4616-846B-1DCC74AD56B6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456DD-0F82-4616-846B-1DCC74AD56B6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456DD-0F82-4616-846B-1DCC74AD56B6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456DD-0F82-4616-846B-1DCC74AD56B6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456DD-0F82-4616-846B-1DCC74AD56B6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456DD-0F82-4616-846B-1DCC74AD56B6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456DD-0F82-4616-846B-1DCC74AD56B6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6F456DD-0F82-4616-846B-1DCC74AD56B6}" type="datetimeFigureOut">
              <a:rPr lang="ru-RU" smtClean="0"/>
              <a:pPr/>
              <a:t>17.04.2022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73D4DE5-6891-4AE1-B44C-1D3E4EA2ED7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lOX55zKLyc&amp;ab_channel=OpalCrow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14349" y="1714488"/>
            <a:ext cx="8001056" cy="2286016"/>
          </a:xfrm>
        </p:spPr>
        <p:txBody>
          <a:bodyPr/>
          <a:lstStyle/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Виготовлення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проєктованого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виробу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5072065" y="5052545"/>
            <a:ext cx="2038739" cy="882119"/>
          </a:xfrm>
        </p:spPr>
        <p:txBody>
          <a:bodyPr/>
          <a:lstStyle/>
          <a:p>
            <a:r>
              <a:rPr lang="uk-UA" dirty="0" smtClean="0"/>
              <a:t>9</a:t>
            </a:r>
            <a:r>
              <a:rPr lang="uk-UA" dirty="0" smtClean="0"/>
              <a:t> </a:t>
            </a:r>
            <a:r>
              <a:rPr lang="uk-UA" dirty="0" smtClean="0"/>
              <a:t>клас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71604" y="1357298"/>
            <a:ext cx="5286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b="1" dirty="0" err="1" smtClean="0">
                <a:solidFill>
                  <a:srgbClr val="0070C0"/>
                </a:solidFill>
              </a:rPr>
              <a:t>Проєкт</a:t>
            </a:r>
            <a:r>
              <a:rPr lang="uk-UA" b="1" dirty="0" smtClean="0">
                <a:solidFill>
                  <a:srgbClr val="0070C0"/>
                </a:solidFill>
              </a:rPr>
              <a:t> “ Нове життя старим </a:t>
            </a:r>
            <a:r>
              <a:rPr lang="uk-UA" b="1" dirty="0" err="1" smtClean="0">
                <a:solidFill>
                  <a:srgbClr val="0070C0"/>
                </a:solidFill>
              </a:rPr>
              <a:t>речам”</a:t>
            </a:r>
            <a:endParaRPr lang="uk-UA" b="1" dirty="0" smtClean="0">
              <a:solidFill>
                <a:srgbClr val="0070C0"/>
              </a:solidFill>
            </a:endParaRPr>
          </a:p>
        </p:txBody>
      </p:sp>
      <p:pic>
        <p:nvPicPr>
          <p:cNvPr id="7" name="Picture 2" descr="H:\Відкритий урок\Презентація Вироби-аналоги\gorshki-dlya-cvetov-svoimi-rukami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929066"/>
            <a:ext cx="2571768" cy="23145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43932" cy="5143536"/>
          </a:xfrm>
        </p:spPr>
        <p:txBody>
          <a:bodyPr/>
          <a:lstStyle/>
          <a:p>
            <a:pPr algn="l"/>
            <a:r>
              <a:rPr lang="uk-UA" sz="3600" i="1" u="sng" dirty="0" smtClean="0"/>
              <a:t/>
            </a:r>
            <a:br>
              <a:rPr lang="uk-UA" sz="3600" i="1" u="sng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uk-UA" sz="3600" b="0" dirty="0" smtClean="0">
                <a:solidFill>
                  <a:srgbClr val="FF0000"/>
                </a:solidFill>
              </a:rPr>
              <a:t>Практична робота: </a:t>
            </a:r>
            <a:r>
              <a:rPr lang="uk-UA" sz="3600" b="0" dirty="0" smtClean="0">
                <a:solidFill>
                  <a:schemeClr val="accent1">
                    <a:lumMod val="75000"/>
                  </a:schemeClr>
                </a:solidFill>
              </a:rPr>
              <a:t>Виготовлення  </a:t>
            </a:r>
            <a:r>
              <a:rPr lang="uk-UA" sz="3600" b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uk-UA" sz="3600" b="0" dirty="0" err="1" smtClean="0">
                <a:solidFill>
                  <a:schemeClr val="accent1">
                    <a:lumMod val="75000"/>
                  </a:schemeClr>
                </a:solidFill>
              </a:rPr>
              <a:t>проєктованого</a:t>
            </a:r>
            <a:r>
              <a:rPr lang="uk-UA" sz="3600" b="0" dirty="0" smtClean="0">
                <a:solidFill>
                  <a:schemeClr val="accent1">
                    <a:lumMod val="75000"/>
                  </a:schemeClr>
                </a:solidFill>
              </a:rPr>
              <a:t> виробу </a:t>
            </a:r>
            <a:r>
              <a:rPr lang="uk-UA" sz="3600" b="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uk-UA" sz="3600" b="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ru-RU" sz="36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H:\Відкритий урок\Презентація Вироби-аналоги\gorshki-dlya-cvetov-svoimi-rukami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785794"/>
            <a:ext cx="3254398" cy="29289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:\Відкритий урок\Презентація Вироби-аналоги\1179498-101504-4x182751.jpg"/>
          <p:cNvPicPr>
            <a:picLocks noChangeAspect="1" noChangeArrowheads="1"/>
          </p:cNvPicPr>
          <p:nvPr/>
        </p:nvPicPr>
        <p:blipFill>
          <a:blip r:embed="rId2" cstate="print"/>
          <a:srcRect r="40741" b="69934"/>
          <a:stretch>
            <a:fillRect/>
          </a:stretch>
        </p:blipFill>
        <p:spPr bwMode="auto">
          <a:xfrm>
            <a:off x="1214414" y="1357298"/>
            <a:ext cx="6858048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H:\Відкритий урок\Презентація Вироби-аналоги\1179498-101504-4x182751.jpg"/>
          <p:cNvPicPr>
            <a:picLocks noChangeAspect="1" noChangeArrowheads="1"/>
          </p:cNvPicPr>
          <p:nvPr/>
        </p:nvPicPr>
        <p:blipFill>
          <a:blip r:embed="rId2" cstate="print"/>
          <a:srcRect l="59259" b="45882"/>
          <a:stretch>
            <a:fillRect/>
          </a:stretch>
        </p:blipFill>
        <p:spPr bwMode="auto">
          <a:xfrm>
            <a:off x="857224" y="714356"/>
            <a:ext cx="3143272" cy="5143536"/>
          </a:xfrm>
          <a:prstGeom prst="rect">
            <a:avLst/>
          </a:prstGeom>
          <a:noFill/>
        </p:spPr>
      </p:pic>
      <p:pic>
        <p:nvPicPr>
          <p:cNvPr id="3" name="Picture 3" descr="H:\Відкритий урок\Презентація Вироби-аналоги\1179498-101504-4x182751.jpg"/>
          <p:cNvPicPr>
            <a:picLocks noChangeAspect="1" noChangeArrowheads="1"/>
          </p:cNvPicPr>
          <p:nvPr/>
        </p:nvPicPr>
        <p:blipFill>
          <a:blip r:embed="rId2" cstate="print"/>
          <a:srcRect t="29314" r="40741" b="45882"/>
          <a:stretch>
            <a:fillRect/>
          </a:stretch>
        </p:blipFill>
        <p:spPr bwMode="auto">
          <a:xfrm>
            <a:off x="4214810" y="2786058"/>
            <a:ext cx="4572032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H:\Відкритий урок\Презентація Вироби-аналоги\1179498-101504-4x182751.jpg"/>
          <p:cNvPicPr>
            <a:picLocks noChangeAspect="1" noChangeArrowheads="1"/>
          </p:cNvPicPr>
          <p:nvPr/>
        </p:nvPicPr>
        <p:blipFill>
          <a:blip r:embed="rId2" cstate="print"/>
          <a:srcRect t="55294"/>
          <a:stretch>
            <a:fillRect/>
          </a:stretch>
        </p:blipFill>
        <p:spPr bwMode="auto">
          <a:xfrm>
            <a:off x="785786" y="1928802"/>
            <a:ext cx="7523549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FF0000"/>
                </a:solidFill>
              </a:rPr>
              <a:t>Домашнє завдання</a:t>
            </a:r>
            <a:endParaRPr lang="ru-RU" sz="3600" b="1" dirty="0" smtClean="0">
              <a:solidFill>
                <a:srgbClr val="FF0000"/>
              </a:solidFill>
            </a:endParaRPr>
          </a:p>
          <a:p>
            <a:pPr lvl="4"/>
            <a:endParaRPr lang="uk-UA" dirty="0" smtClean="0"/>
          </a:p>
          <a:p>
            <a:pPr lvl="4"/>
            <a:r>
              <a:rPr lang="uk-UA" dirty="0" smtClean="0"/>
              <a:t>Продовжити роботу з </a:t>
            </a:r>
            <a:r>
              <a:rPr lang="uk-UA" dirty="0" err="1" smtClean="0"/>
              <a:t>виготавлення</a:t>
            </a:r>
            <a:r>
              <a:rPr lang="uk-UA" dirty="0" smtClean="0"/>
              <a:t> виробу.</a:t>
            </a:r>
          </a:p>
          <a:p>
            <a:pPr lvl="4"/>
            <a:endParaRPr lang="uk-UA" dirty="0" smtClean="0"/>
          </a:p>
          <a:p>
            <a:r>
              <a:rPr lang="uk-UA" sz="2000" b="1" dirty="0" smtClean="0"/>
              <a:t>Зворотній зв’язок: </a:t>
            </a:r>
            <a:endParaRPr lang="ru-RU" sz="2000" dirty="0" smtClean="0"/>
          </a:p>
          <a:p>
            <a:r>
              <a:rPr lang="uk-UA" sz="2000" dirty="0" smtClean="0"/>
              <a:t> освітня платформа</a:t>
            </a:r>
            <a:r>
              <a:rPr lang="uk-UA" sz="2000" b="1" dirty="0" smtClean="0"/>
              <a:t> </a:t>
            </a:r>
            <a:r>
              <a:rPr lang="ru-RU" sz="2000" b="1" dirty="0" err="1" smtClean="0"/>
              <a:t>Human</a:t>
            </a:r>
            <a:r>
              <a:rPr lang="ru-RU" sz="2000" b="1" dirty="0" smtClean="0"/>
              <a:t> </a:t>
            </a:r>
            <a:r>
              <a:rPr lang="uk-UA" sz="2000" dirty="0" smtClean="0"/>
              <a:t>або 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uk-UA" sz="2000" u="sng" dirty="0" smtClean="0">
                <a:hlinkClick r:id="rId2"/>
              </a:rPr>
              <a:t>valentinakapusta55@</a:t>
            </a:r>
            <a:r>
              <a:rPr lang="uk-UA" sz="2000" u="sng" dirty="0" err="1" smtClean="0">
                <a:hlinkClick r:id="rId2"/>
              </a:rPr>
              <a:t>gmail.com</a:t>
            </a:r>
            <a:endParaRPr lang="ru-RU" sz="2000" dirty="0" smtClean="0"/>
          </a:p>
          <a:p>
            <a:pPr lvl="4"/>
            <a:endParaRPr lang="uk-UA" sz="2000" dirty="0" smtClean="0"/>
          </a:p>
          <a:p>
            <a:pPr lvl="4"/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2400" dirty="0" smtClean="0">
                <a:solidFill>
                  <a:srgbClr val="FF0000"/>
                </a:solidFill>
              </a:rPr>
              <a:t>Вазон для кімнатних квітів</a:t>
            </a:r>
            <a:br>
              <a:rPr lang="uk-UA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hlinkClick r:id="rId2"/>
              </a:rPr>
              <a:t>https://www.youtube.com/watch?v=LlOX55zKLyc&amp;ab_channel=OpalCrown</a:t>
            </a:r>
            <a:r>
              <a:rPr lang="uk-UA" dirty="0" smtClean="0"/>
              <a:t/>
            </a:r>
            <a:br>
              <a:rPr lang="uk-UA" dirty="0" smtClean="0"/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1143000" y="731520"/>
            <a:ext cx="7286652" cy="3474720"/>
          </a:xfrm>
        </p:spPr>
        <p:txBody>
          <a:bodyPr>
            <a:normAutofit fontScale="92500"/>
          </a:bodyPr>
          <a:lstStyle/>
          <a:p>
            <a:r>
              <a:rPr lang="ru-RU" dirty="0" err="1" smtClean="0"/>
              <a:t>Продовжу</a:t>
            </a:r>
            <a:r>
              <a:rPr lang="uk-UA" dirty="0" smtClean="0"/>
              <a:t>є</a:t>
            </a:r>
            <a:r>
              <a:rPr lang="ru-RU" dirty="0" smtClean="0"/>
              <a:t>мо роботу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виготовлення</a:t>
            </a:r>
            <a:r>
              <a:rPr lang="ru-RU" dirty="0" smtClean="0"/>
              <a:t> </a:t>
            </a:r>
            <a:r>
              <a:rPr lang="ru-RU" dirty="0" err="1" smtClean="0"/>
              <a:t>власного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.</a:t>
            </a:r>
          </a:p>
          <a:p>
            <a:r>
              <a:rPr lang="uk-UA" dirty="0" smtClean="0"/>
              <a:t>Пропоную  ідеї для ще одного виробу.</a:t>
            </a:r>
          </a:p>
          <a:p>
            <a:pPr>
              <a:buNone/>
            </a:pPr>
            <a:r>
              <a:rPr lang="uk-UA" dirty="0" smtClean="0"/>
              <a:t>   Дуже гарний  вигляд мають кімнатні квіти. Але з часом  вазони від води приходять в </a:t>
            </a:r>
            <a:r>
              <a:rPr lang="uk-UA" dirty="0" err="1" smtClean="0"/>
              <a:t>негодність</a:t>
            </a:r>
            <a:r>
              <a:rPr lang="uk-UA" dirty="0" smtClean="0"/>
              <a:t>.  Щоб їх оновити, можна скористатися ідеями нашого уроку. 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:\Відкритий урок\Презентація Вироби-аналоги\gorshki-dlya-cvetov-svoimi-rukami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8"/>
            <a:ext cx="4857784" cy="4452969"/>
          </a:xfrm>
          <a:prstGeom prst="rect">
            <a:avLst/>
          </a:prstGeom>
          <a:noFill/>
        </p:spPr>
      </p:pic>
      <p:pic>
        <p:nvPicPr>
          <p:cNvPr id="1026" name="Picture 2" descr="F:\Відкритий урок\Презентація Вироби-аналоги\14340257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2643182"/>
            <a:ext cx="4994657" cy="37147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:\Відкритий урок\Презентація Вироби-аналоги\gorshki-dlya-cvetov-svoimi-rukami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57166"/>
            <a:ext cx="4500562" cy="3375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603" name="Picture 3" descr="H:\Відкритий урок\Презентація Вироби-аналоги\chaynik_s_cvetam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3000372"/>
            <a:ext cx="4476748" cy="34470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:\Відкритий урок\Презентація Вироби-аналоги\gorshki-dlya-cvetov-svoimi-rukami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142984"/>
            <a:ext cx="4110510" cy="25622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 descr="F:\Відкритий урок\Презентація Вироби-аналоги\XGINmpA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285860"/>
            <a:ext cx="3546186" cy="49291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:\Відкритий урок\Презентація Вироби-аналоги\8-oryginalni-kvitkovi-gorschyky-svoyimy-rukamy.jpg"/>
          <p:cNvPicPr>
            <a:picLocks noChangeAspect="1" noChangeArrowheads="1"/>
          </p:cNvPicPr>
          <p:nvPr/>
        </p:nvPicPr>
        <p:blipFill>
          <a:blip r:embed="rId2" cstate="print"/>
          <a:srcRect b="8955"/>
          <a:stretch>
            <a:fillRect/>
          </a:stretch>
        </p:blipFill>
        <p:spPr bwMode="auto">
          <a:xfrm>
            <a:off x="857224" y="428604"/>
            <a:ext cx="4357718" cy="39675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0" name="Picture 2" descr="F:\Відкритий урок\Презентація Вироби-аналоги\idea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3429000"/>
            <a:ext cx="4762500" cy="3162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:\Відкритий урок\Презентація Вироби-аналоги\Podarunky-8-bereznya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3148"/>
            <a:ext cx="4941594" cy="32017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9699" name="Picture 3" descr="H:\Відкритий урок\Презентація Вироби-аналоги\10-yak-prykrasyty-kvitkovi-gorschyky-svoyimy-rukam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8614" y="3238658"/>
            <a:ext cx="5329666" cy="33336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:\Відкритий урок\Презентація Вироби-аналоги\337f5f2b0f86ce3684dd173e72bcb89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480"/>
            <a:ext cx="4436764" cy="29289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23" name="Picture 3" descr="H:\Відкритий урок\Презентація Вироби-аналоги\origi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3286124"/>
            <a:ext cx="4095778" cy="30718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:\Відкритий урок\Презентація Вироби-аналоги\big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142984"/>
            <a:ext cx="3217742" cy="4043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098" name="Picture 2" descr="F:\Відкритий урок\Презентація Вироби-аналоги\r2_cs543100.vk.me_eer8h227AJ0_169e6b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7998" y="2928934"/>
            <a:ext cx="4313539" cy="31994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872</TotalTime>
  <Words>80</Words>
  <Application>Microsoft Office PowerPoint</Application>
  <PresentationFormat>Экран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Аспект</vt:lpstr>
      <vt:lpstr>Виготовлення проєктованого виробу</vt:lpstr>
      <vt:lpstr>Вазон для кімнатних квітів https://www.youtube.com/watch?v=LlOX55zKLyc&amp;ab_channel=OpalCrown 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   Практична робота: Виготовлення   проєктованого виробу  </vt:lpstr>
      <vt:lpstr>Слайд 11</vt:lpstr>
      <vt:lpstr>Слайд 12</vt:lpstr>
      <vt:lpstr>Слайд 13</vt:lpstr>
      <vt:lpstr>Слайд 14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WORK</dc:creator>
  <cp:lastModifiedBy>Валентина Капуста</cp:lastModifiedBy>
  <cp:revision>129</cp:revision>
  <dcterms:created xsi:type="dcterms:W3CDTF">2013-01-17T16:39:31Z</dcterms:created>
  <dcterms:modified xsi:type="dcterms:W3CDTF">2022-04-17T18:49:09Z</dcterms:modified>
</cp:coreProperties>
</file>