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5" r:id="rId8"/>
    <p:sldId id="266" r:id="rId9"/>
    <p:sldId id="267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sybulnik.blogspot.com/p/blog-page_28.html" TargetMode="External"/><Relationship Id="rId4" Type="http://schemas.openxmlformats.org/officeDocument/2006/relationships/hyperlink" Target="https://mozok.click/1883-vigotovlennya-virobu-v-etnchnomu-sti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b.pl.ua/akcecyary/akcecyary_women/women_sumky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:\Users\valen\Desktop\Фон\images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28" y="2130425"/>
            <a:ext cx="7029472" cy="1470025"/>
          </a:xfrm>
        </p:spPr>
        <p:txBody>
          <a:bodyPr>
            <a:noAutofit/>
          </a:bodyPr>
          <a:lstStyle/>
          <a:p>
            <a:r>
              <a:rPr lang="ru-RU" sz="2800" dirty="0" err="1" smtClean="0">
                <a:solidFill>
                  <a:srgbClr val="FF0000"/>
                </a:solidFill>
              </a:rPr>
              <a:t>Технологічний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</a:rPr>
              <a:t>процес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</a:rPr>
              <a:t>виготовлення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</a:rPr>
              <a:t>обраного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</a:rPr>
              <a:t>об’єкта</a:t>
            </a:r>
            <a:r>
              <a:rPr lang="ru-RU" sz="2800" dirty="0" smtClean="0">
                <a:solidFill>
                  <a:srgbClr val="FF0000"/>
                </a:solidFill>
              </a:rPr>
              <a:t> про</a:t>
            </a:r>
            <a:r>
              <a:rPr lang="uk-UA" sz="2800" dirty="0" smtClean="0">
                <a:solidFill>
                  <a:srgbClr val="FF0000"/>
                </a:solidFill>
              </a:rPr>
              <a:t>є</a:t>
            </a:r>
            <a:r>
              <a:rPr lang="ru-RU" sz="2800" dirty="0" err="1" smtClean="0">
                <a:solidFill>
                  <a:srgbClr val="FF0000"/>
                </a:solidFill>
              </a:rPr>
              <a:t>ктування</a:t>
            </a:r>
            <a:r>
              <a:rPr lang="ru-RU" sz="2800" dirty="0" smtClean="0">
                <a:solidFill>
                  <a:srgbClr val="FF0000"/>
                </a:solidFill>
              </a:rPr>
              <a:t>. Самоконтроль </a:t>
            </a:r>
            <a:r>
              <a:rPr lang="ru-RU" sz="2800" dirty="0" err="1" smtClean="0">
                <a:solidFill>
                  <a:srgbClr val="FF0000"/>
                </a:solidFill>
              </a:rPr>
              <a:t>якості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</a:rPr>
              <a:t>виконання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</a:rPr>
              <a:t>технологічних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</a:rPr>
              <a:t>операцій</a:t>
            </a:r>
            <a:r>
              <a:rPr lang="ru-RU" sz="2800" dirty="0" smtClean="0">
                <a:solidFill>
                  <a:srgbClr val="FF0000"/>
                </a:solidFill>
              </a:rPr>
              <a:t>.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43174" y="4214818"/>
            <a:ext cx="3786214" cy="1643074"/>
          </a:xfrm>
        </p:spPr>
        <p:txBody>
          <a:bodyPr>
            <a:normAutofit/>
          </a:bodyPr>
          <a:lstStyle/>
          <a:p>
            <a:r>
              <a:rPr lang="uk-UA" sz="2000" dirty="0" smtClean="0">
                <a:solidFill>
                  <a:srgbClr val="0070C0"/>
                </a:solidFill>
              </a:rPr>
              <a:t>Трудове навчання </a:t>
            </a:r>
          </a:p>
          <a:p>
            <a:r>
              <a:rPr lang="uk-UA" sz="2000" dirty="0" smtClean="0">
                <a:solidFill>
                  <a:srgbClr val="0070C0"/>
                </a:solidFill>
              </a:rPr>
              <a:t>9 клас</a:t>
            </a:r>
          </a:p>
          <a:p>
            <a:r>
              <a:rPr lang="uk-UA" sz="2000" dirty="0" smtClean="0">
                <a:solidFill>
                  <a:srgbClr val="0070C0"/>
                </a:solidFill>
              </a:rPr>
              <a:t>19.11.2021</a:t>
            </a:r>
          </a:p>
          <a:p>
            <a:r>
              <a:rPr lang="uk-UA" sz="2000" dirty="0" smtClean="0">
                <a:solidFill>
                  <a:srgbClr val="0070C0"/>
                </a:solidFill>
              </a:rPr>
              <a:t>Капуста В.М.</a:t>
            </a:r>
          </a:p>
          <a:p>
            <a:endParaRPr lang="ru-RU" sz="2400" dirty="0"/>
          </a:p>
        </p:txBody>
      </p:sp>
      <p:pic>
        <p:nvPicPr>
          <p:cNvPr id="9219" name="Picture 3" descr="Вироби в етнічному стилі | maystriny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030" y="3857628"/>
            <a:ext cx="1976669" cy="2638424"/>
          </a:xfrm>
          <a:prstGeom prst="rect">
            <a:avLst/>
          </a:prstGeom>
          <a:noFill/>
        </p:spPr>
      </p:pic>
      <p:pic>
        <p:nvPicPr>
          <p:cNvPr id="9221" name="Picture 5" descr="Игрушки своими руками, игрушки из фетра, сплюшки, детские игрушки,  домовята, тильды,пакетницы, игрушки на подарок | Crafts, Crochet hats,  Crochet"/>
          <p:cNvPicPr>
            <a:picLocks noChangeAspect="1" noChangeArrowheads="1"/>
          </p:cNvPicPr>
          <p:nvPr/>
        </p:nvPicPr>
        <p:blipFill>
          <a:blip r:embed="rId4"/>
          <a:srcRect l="3314" r="10529" b="13015"/>
          <a:stretch>
            <a:fillRect/>
          </a:stretch>
        </p:blipFill>
        <p:spPr bwMode="auto">
          <a:xfrm>
            <a:off x="1571604" y="4000504"/>
            <a:ext cx="1857388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6161908_30-kartinkin-com-p-meshkovina-fon-krasivo-6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00FF"/>
                </a:solidFill>
              </a:rPr>
              <a:t>Підготовча робота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1. </a:t>
            </a:r>
            <a:r>
              <a:rPr lang="ru-RU" b="1" dirty="0" err="1" smtClean="0"/>
              <a:t>Спочатку</a:t>
            </a:r>
            <a:r>
              <a:rPr lang="ru-RU" b="1" dirty="0" smtClean="0"/>
              <a:t> </a:t>
            </a:r>
            <a:r>
              <a:rPr lang="ru-RU" b="1" dirty="0" err="1" smtClean="0"/>
              <a:t>потрібно</a:t>
            </a:r>
            <a:r>
              <a:rPr lang="ru-RU" b="1" dirty="0" smtClean="0"/>
              <a:t> </a:t>
            </a:r>
            <a:r>
              <a:rPr lang="ru-RU" b="1" dirty="0" err="1" smtClean="0"/>
              <a:t>поміркувати</a:t>
            </a:r>
            <a:r>
              <a:rPr lang="ru-RU" b="1" dirty="0" smtClean="0"/>
              <a:t> над </a:t>
            </a:r>
            <a:r>
              <a:rPr lang="ru-RU" b="1" dirty="0" err="1" smtClean="0"/>
              <a:t>запитаннями</a:t>
            </a:r>
            <a:r>
              <a:rPr lang="ru-RU" b="1" dirty="0" smtClean="0"/>
              <a:t>: </a:t>
            </a:r>
            <a:r>
              <a:rPr lang="ru-RU" b="1" i="1" dirty="0" smtClean="0">
                <a:solidFill>
                  <a:srgbClr val="0000FF"/>
                </a:solidFill>
              </a:rPr>
              <a:t>«Про </a:t>
            </a:r>
            <a:r>
              <a:rPr lang="ru-RU" b="1" i="1" dirty="0" err="1" smtClean="0">
                <a:solidFill>
                  <a:srgbClr val="0000FF"/>
                </a:solidFill>
              </a:rPr>
              <a:t>який</a:t>
            </a:r>
            <a:r>
              <a:rPr lang="ru-RU" b="1" i="1" dirty="0" smtClean="0">
                <a:solidFill>
                  <a:srgbClr val="0000FF"/>
                </a:solidFill>
              </a:rPr>
              <a:t> </a:t>
            </a:r>
            <a:r>
              <a:rPr lang="ru-RU" b="1" i="1" dirty="0" err="1" smtClean="0">
                <a:solidFill>
                  <a:srgbClr val="0000FF"/>
                </a:solidFill>
              </a:rPr>
              <a:t>етнічний</a:t>
            </a:r>
            <a:r>
              <a:rPr lang="ru-RU" b="1" i="1" dirty="0" smtClean="0">
                <a:solidFill>
                  <a:srgbClr val="0000FF"/>
                </a:solidFill>
              </a:rPr>
              <a:t> стиль </a:t>
            </a:r>
            <a:r>
              <a:rPr lang="ru-RU" b="1" i="1" dirty="0" err="1" smtClean="0">
                <a:solidFill>
                  <a:srgbClr val="0000FF"/>
                </a:solidFill>
              </a:rPr>
              <a:t>В</a:t>
            </a:r>
            <a:r>
              <a:rPr lang="ru-RU" b="1" i="1" dirty="0" err="1" smtClean="0">
                <a:solidFill>
                  <a:srgbClr val="0000FF"/>
                </a:solidFill>
              </a:rPr>
              <a:t>и</a:t>
            </a:r>
            <a:r>
              <a:rPr lang="ru-RU" b="1" i="1" dirty="0" smtClean="0">
                <a:solidFill>
                  <a:srgbClr val="0000FF"/>
                </a:solidFill>
              </a:rPr>
              <a:t> </a:t>
            </a:r>
            <a:r>
              <a:rPr lang="ru-RU" b="1" i="1" dirty="0" err="1" smtClean="0">
                <a:solidFill>
                  <a:srgbClr val="0000FF"/>
                </a:solidFill>
              </a:rPr>
              <a:t>бажаю</a:t>
            </a:r>
            <a:r>
              <a:rPr lang="ru-RU" b="1" i="1" dirty="0" smtClean="0">
                <a:solidFill>
                  <a:srgbClr val="0000FF"/>
                </a:solidFill>
              </a:rPr>
              <a:t> </a:t>
            </a:r>
            <a:r>
              <a:rPr lang="ru-RU" b="1" i="1" dirty="0" err="1" smtClean="0">
                <a:solidFill>
                  <a:srgbClr val="0000FF"/>
                </a:solidFill>
              </a:rPr>
              <a:t>більше</a:t>
            </a:r>
            <a:r>
              <a:rPr lang="ru-RU" b="1" i="1" dirty="0" smtClean="0">
                <a:solidFill>
                  <a:srgbClr val="0000FF"/>
                </a:solidFill>
              </a:rPr>
              <a:t> </a:t>
            </a:r>
            <a:r>
              <a:rPr lang="ru-RU" b="1" i="1" dirty="0" err="1" smtClean="0">
                <a:solidFill>
                  <a:srgbClr val="0000FF"/>
                </a:solidFill>
              </a:rPr>
              <a:t>дізнатись</a:t>
            </a:r>
            <a:r>
              <a:rPr lang="ru-RU" b="1" i="1" dirty="0" smtClean="0">
                <a:solidFill>
                  <a:srgbClr val="0000FF"/>
                </a:solidFill>
              </a:rPr>
              <a:t>? </a:t>
            </a:r>
            <a:r>
              <a:rPr lang="ru-RU" b="1" i="1" dirty="0" err="1" smtClean="0">
                <a:solidFill>
                  <a:srgbClr val="0000FF"/>
                </a:solidFill>
              </a:rPr>
              <a:t>Який</a:t>
            </a:r>
            <a:r>
              <a:rPr lang="ru-RU" b="1" i="1" dirty="0" smtClean="0">
                <a:solidFill>
                  <a:srgbClr val="0000FF"/>
                </a:solidFill>
              </a:rPr>
              <a:t> </a:t>
            </a:r>
            <a:r>
              <a:rPr lang="ru-RU" b="1" i="1" dirty="0" err="1" smtClean="0">
                <a:solidFill>
                  <a:srgbClr val="0000FF"/>
                </a:solidFill>
              </a:rPr>
              <a:t>національний</a:t>
            </a:r>
            <a:r>
              <a:rPr lang="ru-RU" b="1" i="1" dirty="0" smtClean="0">
                <a:solidFill>
                  <a:srgbClr val="0000FF"/>
                </a:solidFill>
              </a:rPr>
              <a:t> стиль </a:t>
            </a:r>
            <a:r>
              <a:rPr lang="ru-RU" b="1" i="1" dirty="0" err="1" smtClean="0">
                <a:solidFill>
                  <a:srgbClr val="0000FF"/>
                </a:solidFill>
              </a:rPr>
              <a:t>Вамі</a:t>
            </a:r>
            <a:r>
              <a:rPr lang="ru-RU" b="1" i="1" dirty="0" smtClean="0">
                <a:solidFill>
                  <a:srgbClr val="0000FF"/>
                </a:solidFill>
              </a:rPr>
              <a:t> </a:t>
            </a:r>
            <a:r>
              <a:rPr lang="ru-RU" b="1" i="1" dirty="0" err="1" smtClean="0">
                <a:solidFill>
                  <a:srgbClr val="0000FF"/>
                </a:solidFill>
              </a:rPr>
              <a:t>ближчий</a:t>
            </a:r>
            <a:r>
              <a:rPr lang="ru-RU" b="1" i="1" dirty="0" smtClean="0">
                <a:solidFill>
                  <a:srgbClr val="0000FF"/>
                </a:solidFill>
              </a:rPr>
              <a:t> та </a:t>
            </a:r>
            <a:r>
              <a:rPr lang="ru-RU" b="1" i="1" dirty="0" err="1" smtClean="0">
                <a:solidFill>
                  <a:srgbClr val="0000FF"/>
                </a:solidFill>
              </a:rPr>
              <a:t>цікавіший</a:t>
            </a:r>
            <a:r>
              <a:rPr lang="ru-RU" b="1" i="1" dirty="0" smtClean="0">
                <a:solidFill>
                  <a:srgbClr val="0000FF"/>
                </a:solidFill>
              </a:rPr>
              <a:t>?». </a:t>
            </a:r>
            <a:endParaRPr lang="ru-RU" b="1" i="1" dirty="0" smtClean="0">
              <a:solidFill>
                <a:srgbClr val="0000FF"/>
              </a:solidFill>
            </a:endParaRPr>
          </a:p>
          <a:p>
            <a:r>
              <a:rPr lang="ru-RU" b="1" dirty="0" err="1" smtClean="0"/>
              <a:t>Можливо</a:t>
            </a:r>
            <a:r>
              <a:rPr lang="ru-RU" b="1" dirty="0" smtClean="0"/>
              <a:t>, </a:t>
            </a:r>
            <a:r>
              <a:rPr lang="ru-RU" b="1" dirty="0" err="1" smtClean="0"/>
              <a:t>це</a:t>
            </a:r>
            <a:r>
              <a:rPr lang="ru-RU" b="1" dirty="0" smtClean="0"/>
              <a:t> </a:t>
            </a:r>
            <a:r>
              <a:rPr lang="ru-RU" b="1" dirty="0" err="1" smtClean="0"/>
              <a:t>будуть</a:t>
            </a:r>
            <a:r>
              <a:rPr lang="ru-RU" b="1" dirty="0" smtClean="0"/>
              <a:t> </a:t>
            </a:r>
            <a:r>
              <a:rPr lang="ru-RU" b="1" dirty="0" err="1" smtClean="0"/>
              <a:t>екзотичні</a:t>
            </a:r>
            <a:r>
              <a:rPr lang="ru-RU" b="1" dirty="0" smtClean="0"/>
              <a:t> </a:t>
            </a:r>
            <a:r>
              <a:rPr lang="ru-RU" b="1" dirty="0" err="1" smtClean="0"/>
              <a:t>стилі</a:t>
            </a:r>
            <a:r>
              <a:rPr lang="ru-RU" b="1" dirty="0" smtClean="0"/>
              <a:t> </a:t>
            </a:r>
            <a:r>
              <a:rPr lang="ru-RU" b="1" dirty="0" err="1" smtClean="0"/>
              <a:t>народів</a:t>
            </a:r>
            <a:r>
              <a:rPr lang="ru-RU" b="1" dirty="0" smtClean="0"/>
              <a:t> </a:t>
            </a:r>
            <a:r>
              <a:rPr lang="ru-RU" b="1" dirty="0" err="1" smtClean="0"/>
              <a:t>Азії</a:t>
            </a:r>
            <a:r>
              <a:rPr lang="ru-RU" b="1" dirty="0" smtClean="0"/>
              <a:t>, Африки, </a:t>
            </a:r>
            <a:r>
              <a:rPr lang="ru-RU" b="1" dirty="0" err="1" smtClean="0"/>
              <a:t>Європи</a:t>
            </a:r>
            <a:r>
              <a:rPr lang="ru-RU" b="1" dirty="0" smtClean="0"/>
              <a:t> </a:t>
            </a:r>
            <a:r>
              <a:rPr lang="ru-RU" b="1" dirty="0" err="1" smtClean="0"/>
              <a:t>чи</a:t>
            </a:r>
            <a:r>
              <a:rPr lang="ru-RU" b="1" dirty="0" smtClean="0"/>
              <a:t> Америки. А, </a:t>
            </a:r>
            <a:r>
              <a:rPr lang="ru-RU" b="1" dirty="0" err="1" smtClean="0"/>
              <a:t>може</a:t>
            </a:r>
            <a:r>
              <a:rPr lang="ru-RU" b="1" dirty="0" smtClean="0"/>
              <a:t>, — </a:t>
            </a:r>
            <a:r>
              <a:rPr lang="ru-RU" b="1" dirty="0" err="1" smtClean="0"/>
              <a:t>український</a:t>
            </a:r>
            <a:r>
              <a:rPr lang="ru-RU" b="1" dirty="0" smtClean="0"/>
              <a:t> </a:t>
            </a:r>
            <a:r>
              <a:rPr lang="ru-RU" b="1" dirty="0" err="1" smtClean="0"/>
              <a:t>національний</a:t>
            </a:r>
            <a:r>
              <a:rPr lang="ru-RU" b="1" dirty="0" smtClean="0"/>
              <a:t> стиль, </a:t>
            </a:r>
            <a:r>
              <a:rPr lang="ru-RU" b="1" dirty="0" err="1" smtClean="0"/>
              <a:t>який</a:t>
            </a:r>
            <a:r>
              <a:rPr lang="ru-RU" b="1" dirty="0" smtClean="0"/>
              <a:t> </a:t>
            </a:r>
            <a:r>
              <a:rPr lang="ru-RU" b="1" dirty="0" err="1" smtClean="0"/>
              <a:t>теж</a:t>
            </a:r>
            <a:r>
              <a:rPr lang="ru-RU" b="1" dirty="0" smtClean="0"/>
              <a:t> </a:t>
            </a:r>
            <a:r>
              <a:rPr lang="ru-RU" b="1" dirty="0" err="1" smtClean="0"/>
              <a:t>має</a:t>
            </a:r>
            <a:r>
              <a:rPr lang="ru-RU" b="1" dirty="0" smtClean="0"/>
              <a:t> </a:t>
            </a:r>
            <a:r>
              <a:rPr lang="ru-RU" b="1" dirty="0" err="1" smtClean="0"/>
              <a:t>прадавні</a:t>
            </a:r>
            <a:r>
              <a:rPr lang="ru-RU" b="1" dirty="0" smtClean="0"/>
              <a:t> </a:t>
            </a:r>
            <a:r>
              <a:rPr lang="ru-RU" b="1" dirty="0" err="1" smtClean="0"/>
              <a:t>витоки</a:t>
            </a:r>
            <a:r>
              <a:rPr lang="ru-RU" b="1" dirty="0" smtClean="0"/>
              <a:t> 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  <a:r>
              <a:rPr lang="ru-RU" b="1" dirty="0" err="1" smtClean="0"/>
              <a:t>славетні</a:t>
            </a:r>
            <a:r>
              <a:rPr lang="ru-RU" b="1" dirty="0" smtClean="0"/>
              <a:t> </a:t>
            </a:r>
            <a:r>
              <a:rPr lang="ru-RU" b="1" dirty="0" err="1" smtClean="0"/>
              <a:t>традиції</a:t>
            </a:r>
            <a:r>
              <a:rPr lang="ru-RU" b="1" dirty="0" smtClean="0"/>
              <a:t>.</a:t>
            </a:r>
          </a:p>
          <a:p>
            <a:r>
              <a:rPr lang="ru-RU" b="1" dirty="0" err="1" smtClean="0"/>
              <a:t>Вибравши</a:t>
            </a:r>
            <a:r>
              <a:rPr lang="ru-RU" b="1" dirty="0" smtClean="0"/>
              <a:t> </a:t>
            </a:r>
            <a:r>
              <a:rPr lang="ru-RU" b="1" dirty="0" err="1" smtClean="0"/>
              <a:t>етнічний</a:t>
            </a:r>
            <a:r>
              <a:rPr lang="ru-RU" b="1" dirty="0" smtClean="0"/>
              <a:t> стиль, </a:t>
            </a:r>
            <a:r>
              <a:rPr lang="ru-RU" b="1" dirty="0" err="1" smtClean="0"/>
              <a:t>варто</a:t>
            </a:r>
            <a:r>
              <a:rPr lang="ru-RU" b="1" dirty="0" smtClean="0"/>
              <a:t> </a:t>
            </a:r>
            <a:r>
              <a:rPr lang="ru-RU" b="1" dirty="0" err="1" smtClean="0"/>
              <a:t>знайти</a:t>
            </a:r>
            <a:r>
              <a:rPr lang="ru-RU" b="1" dirty="0" smtClean="0"/>
              <a:t> про </a:t>
            </a:r>
            <a:r>
              <a:rPr lang="ru-RU" b="1" dirty="0" err="1" smtClean="0"/>
              <a:t>нього</a:t>
            </a:r>
            <a:r>
              <a:rPr lang="ru-RU" b="1" dirty="0" smtClean="0"/>
              <a:t> </a:t>
            </a:r>
            <a:r>
              <a:rPr lang="ru-RU" b="1" dirty="0" err="1" smtClean="0"/>
              <a:t>певну</a:t>
            </a:r>
            <a:r>
              <a:rPr lang="ru-RU" b="1" dirty="0" smtClean="0"/>
              <a:t> </a:t>
            </a:r>
            <a:r>
              <a:rPr lang="ru-RU" b="1" dirty="0" err="1" smtClean="0"/>
              <a:t>інформацію</a:t>
            </a:r>
            <a:r>
              <a:rPr lang="ru-RU" b="1" dirty="0" smtClean="0"/>
              <a:t>:</a:t>
            </a:r>
          </a:p>
          <a:p>
            <a:r>
              <a:rPr lang="ru-RU" b="1" dirty="0" smtClean="0"/>
              <a:t>• </a:t>
            </a:r>
            <a:r>
              <a:rPr lang="ru-RU" b="1" i="1" dirty="0" err="1" smtClean="0"/>
              <a:t>опис</a:t>
            </a:r>
            <a:r>
              <a:rPr lang="ru-RU" b="1" i="1" dirty="0" smtClean="0"/>
              <a:t> </a:t>
            </a:r>
            <a:r>
              <a:rPr lang="ru-RU" b="1" i="1" dirty="0" err="1" smtClean="0"/>
              <a:t>характерних</a:t>
            </a:r>
            <a:r>
              <a:rPr lang="ru-RU" b="1" i="1" dirty="0" smtClean="0"/>
              <a:t> </a:t>
            </a:r>
            <a:r>
              <a:rPr lang="ru-RU" b="1" i="1" dirty="0" err="1" smtClean="0"/>
              <a:t>особливостей</a:t>
            </a:r>
            <a:r>
              <a:rPr lang="ru-RU" b="1" i="1" dirty="0" smtClean="0"/>
              <a:t> стилю;</a:t>
            </a:r>
          </a:p>
          <a:p>
            <a:r>
              <a:rPr lang="ru-RU" b="1" i="1" dirty="0" smtClean="0"/>
              <a:t>• </a:t>
            </a:r>
            <a:r>
              <a:rPr lang="ru-RU" b="1" i="1" dirty="0" err="1" smtClean="0"/>
              <a:t>фотографії</a:t>
            </a:r>
            <a:r>
              <a:rPr lang="ru-RU" b="1" i="1" dirty="0" smtClean="0"/>
              <a:t> </a:t>
            </a:r>
            <a:r>
              <a:rPr lang="ru-RU" b="1" i="1" dirty="0" err="1" smtClean="0"/>
              <a:t>виробів</a:t>
            </a:r>
            <a:r>
              <a:rPr lang="ru-RU" b="1" i="1" dirty="0" smtClean="0"/>
              <a:t> у </a:t>
            </a:r>
            <a:r>
              <a:rPr lang="ru-RU" b="1" i="1" dirty="0" err="1" smtClean="0"/>
              <a:t>цьому</a:t>
            </a:r>
            <a:r>
              <a:rPr lang="ru-RU" b="1" i="1" dirty="0" smtClean="0"/>
              <a:t> </a:t>
            </a:r>
            <a:r>
              <a:rPr lang="ru-RU" b="1" i="1" dirty="0" err="1" smtClean="0"/>
              <a:t>стилі</a:t>
            </a:r>
            <a:r>
              <a:rPr lang="ru-RU" b="1" i="1" dirty="0" smtClean="0"/>
              <a:t>;</a:t>
            </a:r>
          </a:p>
          <a:p>
            <a:r>
              <a:rPr lang="ru-RU" b="1" i="1" dirty="0" smtClean="0"/>
              <a:t>• </a:t>
            </a:r>
            <a:r>
              <a:rPr lang="ru-RU" b="1" i="1" dirty="0" err="1" smtClean="0"/>
              <a:t>відеоматеріали</a:t>
            </a:r>
            <a:r>
              <a:rPr lang="ru-RU" b="1" i="1" dirty="0" smtClean="0"/>
              <a:t>.</a:t>
            </a:r>
          </a:p>
          <a:p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6161908_30-kartinkin-com-p-meshkovina-fon-krasivo-6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Практична робота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>
                <a:solidFill>
                  <a:srgbClr val="0000FF"/>
                </a:solidFill>
              </a:rPr>
              <a:t>1</a:t>
            </a:r>
            <a:r>
              <a:rPr lang="uk-UA" b="1" dirty="0" smtClean="0">
                <a:solidFill>
                  <a:srgbClr val="0000FF"/>
                </a:solidFill>
              </a:rPr>
              <a:t>.Організація </a:t>
            </a:r>
            <a:r>
              <a:rPr lang="uk-UA" b="1" dirty="0" smtClean="0">
                <a:solidFill>
                  <a:srgbClr val="0000FF"/>
                </a:solidFill>
              </a:rPr>
              <a:t>робочого місця</a:t>
            </a:r>
            <a:r>
              <a:rPr lang="uk-UA" b="1" dirty="0" smtClean="0"/>
              <a:t>.</a:t>
            </a:r>
            <a:r>
              <a:rPr lang="uk-UA" dirty="0" smtClean="0"/>
              <a:t> Важливим є правильний добір інструментів та обладнання,</a:t>
            </a:r>
            <a:endParaRPr lang="ru-RU" dirty="0" smtClean="0"/>
          </a:p>
          <a:p>
            <a:r>
              <a:rPr lang="uk-UA" dirty="0" smtClean="0"/>
              <a:t> Дібрати і розмістити на робочому місці матеріали, інструменти. </a:t>
            </a:r>
            <a:endParaRPr lang="ru-RU" dirty="0" smtClean="0"/>
          </a:p>
          <a:p>
            <a:r>
              <a:rPr lang="uk-UA" dirty="0" smtClean="0">
                <a:solidFill>
                  <a:srgbClr val="0000FF"/>
                </a:solidFill>
              </a:rPr>
              <a:t>2.</a:t>
            </a:r>
            <a:r>
              <a:rPr lang="uk-UA" b="1" dirty="0" smtClean="0">
                <a:solidFill>
                  <a:srgbClr val="0000FF"/>
                </a:solidFill>
              </a:rPr>
              <a:t>Виконання технологічних  операцій.</a:t>
            </a:r>
            <a:endParaRPr lang="ru-RU" dirty="0" smtClean="0">
              <a:solidFill>
                <a:srgbClr val="0000FF"/>
              </a:solidFill>
            </a:endParaRPr>
          </a:p>
          <a:p>
            <a:r>
              <a:rPr lang="uk-UA" dirty="0" smtClean="0"/>
              <a:t>Виконання операції  з  виготовлення деталей   виробу,   дотримання послідовності операцій,    режиму обробки.</a:t>
            </a:r>
            <a:endParaRPr lang="ru-RU" dirty="0" smtClean="0"/>
          </a:p>
          <a:p>
            <a:r>
              <a:rPr lang="uk-UA" dirty="0" smtClean="0">
                <a:solidFill>
                  <a:srgbClr val="0000FF"/>
                </a:solidFill>
              </a:rPr>
              <a:t>3.</a:t>
            </a:r>
            <a:r>
              <a:rPr lang="uk-UA" b="1" dirty="0" smtClean="0">
                <a:solidFill>
                  <a:srgbClr val="0000FF"/>
                </a:solidFill>
              </a:rPr>
              <a:t>Самоконтроль своєї діяльності</a:t>
            </a:r>
            <a:endParaRPr lang="ru-RU" dirty="0" smtClean="0">
              <a:solidFill>
                <a:srgbClr val="0000FF"/>
              </a:solidFill>
            </a:endParaRPr>
          </a:p>
          <a:p>
            <a:r>
              <a:rPr lang="uk-UA" dirty="0" smtClean="0"/>
              <a:t>Здійснення   контролю  якості  обробки деталей під час виготовлення виробу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6161908_30-kartinkin-com-p-meshkovina-fon-krasivo-6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3357586"/>
          </a:xfrm>
        </p:spPr>
        <p:txBody>
          <a:bodyPr>
            <a:normAutofit/>
          </a:bodyPr>
          <a:lstStyle/>
          <a:p>
            <a:pPr lvl="0"/>
            <a:r>
              <a:rPr lang="uk-UA" dirty="0" smtClean="0">
                <a:solidFill>
                  <a:srgbClr val="FF0000"/>
                </a:solidFill>
              </a:rPr>
              <a:t>Домашнє завдання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2400" b="1" dirty="0" smtClean="0"/>
              <a:t> </a:t>
            </a:r>
            <a:r>
              <a:rPr lang="uk-UA" sz="2400" b="1" dirty="0" smtClean="0"/>
              <a:t>Продовжити роботу з виготовлення деталей   виробу. </a:t>
            </a:r>
            <a:r>
              <a:rPr lang="uk-UA" sz="2400" b="1" dirty="0" smtClean="0"/>
              <a:t/>
            </a:r>
            <a:br>
              <a:rPr lang="uk-UA" sz="2400" b="1" dirty="0" smtClean="0"/>
            </a:br>
            <a:r>
              <a:rPr lang="uk-UA" sz="2400" b="1" dirty="0" smtClean="0"/>
              <a:t/>
            </a:r>
            <a:br>
              <a:rPr lang="uk-UA" sz="2400" b="1" dirty="0" smtClean="0"/>
            </a:br>
            <a:r>
              <a:rPr lang="uk-UA" sz="1800" b="1" dirty="0" smtClean="0"/>
              <a:t>Зворотній </a:t>
            </a:r>
            <a:r>
              <a:rPr lang="uk-UA" sz="1800" b="1" dirty="0" smtClean="0"/>
              <a:t>зв'язок</a:t>
            </a:r>
            <a:r>
              <a:rPr lang="en-US" sz="1800" dirty="0" smtClean="0"/>
              <a:t>   </a:t>
            </a:r>
            <a:r>
              <a:rPr lang="uk-UA" sz="1800" dirty="0" smtClean="0"/>
              <a:t>освітня платформа</a:t>
            </a:r>
            <a:r>
              <a:rPr lang="en-US" sz="1800" dirty="0" smtClean="0"/>
              <a:t>  Human</a:t>
            </a:r>
            <a:r>
              <a:rPr lang="uk-UA" sz="1800" dirty="0" smtClean="0"/>
              <a:t/>
            </a:r>
            <a:br>
              <a:rPr lang="uk-UA" sz="1800" dirty="0" smtClean="0"/>
            </a:br>
            <a:r>
              <a:rPr lang="en-US" sz="1800" dirty="0" smtClean="0"/>
              <a:t> </a:t>
            </a:r>
            <a:r>
              <a:rPr lang="uk-UA" sz="1800" dirty="0" smtClean="0"/>
              <a:t>або </a:t>
            </a:r>
            <a:r>
              <a:rPr lang="uk-UA" sz="1800" dirty="0" err="1" smtClean="0"/>
              <a:t>ел</a:t>
            </a:r>
            <a:r>
              <a:rPr lang="uk-UA" sz="1800" dirty="0" smtClean="0"/>
              <a:t>. пошта </a:t>
            </a:r>
            <a:r>
              <a:rPr lang="ru-RU" sz="1800" u="sng" dirty="0" err="1" smtClean="0">
                <a:hlinkClick r:id="rId3"/>
              </a:rPr>
              <a:t>valentinakapusta</a:t>
            </a:r>
            <a:r>
              <a:rPr lang="uk-UA" sz="1800" u="sng" dirty="0" smtClean="0">
                <a:hlinkClick r:id="rId3"/>
              </a:rPr>
              <a:t>55@</a:t>
            </a:r>
            <a:r>
              <a:rPr lang="ru-RU" sz="1800" u="sng" dirty="0" err="1" smtClean="0">
                <a:hlinkClick r:id="rId3"/>
              </a:rPr>
              <a:t>gmail</a:t>
            </a:r>
            <a:r>
              <a:rPr lang="uk-UA" sz="1800" u="sng" dirty="0" smtClean="0">
                <a:hlinkClick r:id="rId3"/>
              </a:rPr>
              <a:t>.</a:t>
            </a:r>
            <a:r>
              <a:rPr lang="ru-RU" sz="1800" u="sng" dirty="0" err="1" smtClean="0">
                <a:hlinkClick r:id="rId3"/>
              </a:rPr>
              <a:t>com</a:t>
            </a:r>
            <a:r>
              <a:rPr lang="ru-RU" sz="1800" dirty="0" smtClean="0"/>
              <a:t> </a:t>
            </a:r>
            <a:br>
              <a:rPr lang="ru-RU" sz="1800" dirty="0" smtClean="0"/>
            </a:b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3429000"/>
            <a:ext cx="8115328" cy="2697163"/>
          </a:xfrm>
        </p:spPr>
        <p:txBody>
          <a:bodyPr>
            <a:normAutofit/>
          </a:bodyPr>
          <a:lstStyle/>
          <a:p>
            <a:endParaRPr lang="uk-UA" sz="1900" dirty="0" smtClean="0"/>
          </a:p>
          <a:p>
            <a:pPr algn="ctr">
              <a:buNone/>
            </a:pPr>
            <a:r>
              <a:rPr lang="uk-UA" dirty="0" smtClean="0">
                <a:solidFill>
                  <a:srgbClr val="FF0000"/>
                </a:solidFill>
              </a:rPr>
              <a:t>Використані ресурси</a:t>
            </a:r>
          </a:p>
          <a:p>
            <a:pPr algn="ctr">
              <a:buNone/>
            </a:pPr>
            <a:endParaRPr lang="uk-UA" dirty="0" smtClean="0"/>
          </a:p>
          <a:p>
            <a:r>
              <a:rPr lang="en-US" sz="1600" dirty="0" smtClean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mozok.click/1883-vigotovlennya-virobu-v-etnchnomu-stil.html</a:t>
            </a:r>
            <a:endParaRPr lang="uk-UA" sz="1600" dirty="0" smtClean="0"/>
          </a:p>
          <a:p>
            <a:r>
              <a:rPr lang="en-US" sz="1600" dirty="0" smtClean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tsybulnik.blogspot.com/p/blog-page_28.html</a:t>
            </a:r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626161908_30-kartinkin-com-p-meshkovina-fon-krasivo-6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Мета уроку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dirty="0" smtClean="0"/>
              <a:t> </a:t>
            </a:r>
            <a:r>
              <a:rPr lang="uk-UA" sz="2800" b="1" dirty="0" smtClean="0"/>
              <a:t>Формувати основні якості особистості, такі: працьовитість та самостійність, техніко-конструкторський світогляд і мислення, відповідальне ставлення до навчання і праці, прагнення до самоосвіти; розвиненість фантазії й уяви; </a:t>
            </a:r>
            <a:endParaRPr lang="uk-UA" sz="2800" b="1" dirty="0" smtClean="0"/>
          </a:p>
          <a:p>
            <a:r>
              <a:rPr lang="uk-UA" sz="2800" b="1" dirty="0" smtClean="0"/>
              <a:t>розвивати </a:t>
            </a:r>
            <a:r>
              <a:rPr lang="uk-UA" sz="2800" b="1" dirty="0" smtClean="0"/>
              <a:t>творчі здібності, мислення</a:t>
            </a:r>
            <a:r>
              <a:rPr lang="uk-UA" sz="2800" b="1" dirty="0" smtClean="0"/>
              <a:t>;</a:t>
            </a:r>
          </a:p>
          <a:p>
            <a:r>
              <a:rPr lang="uk-UA" sz="2800" b="1" dirty="0" smtClean="0"/>
              <a:t> </a:t>
            </a:r>
            <a:r>
              <a:rPr lang="uk-UA" sz="2800" b="1" dirty="0" smtClean="0"/>
              <a:t>виховувати, самостійність, ініціативність, відповідальність. </a:t>
            </a:r>
            <a:endParaRPr lang="ru-RU" sz="2800" b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6161908_30-kartinkin-com-p-meshkovina-fon-krasivo-6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600" b="1" dirty="0" smtClean="0"/>
              <a:t>Працюючи над </a:t>
            </a:r>
            <a:r>
              <a:rPr lang="uk-UA" sz="2600" b="1" dirty="0" err="1" smtClean="0"/>
              <a:t>проєктом</a:t>
            </a:r>
            <a:r>
              <a:rPr lang="uk-UA" sz="2600" b="1" dirty="0" smtClean="0"/>
              <a:t>   «Вироби в етнічному стилі» вибираємо основну технологію виготовлення деталей виробу</a:t>
            </a:r>
            <a:r>
              <a:rPr lang="ru-RU" sz="2600" b="1" dirty="0" smtClean="0"/>
              <a:t>:</a:t>
            </a:r>
          </a:p>
          <a:p>
            <a:pPr>
              <a:buNone/>
            </a:pPr>
            <a:r>
              <a:rPr lang="ru-RU" sz="2600" b="1" dirty="0" smtClean="0"/>
              <a:t>     </a:t>
            </a:r>
            <a:r>
              <a:rPr lang="ru-RU" sz="2600" b="1" i="1" dirty="0" err="1" smtClean="0">
                <a:solidFill>
                  <a:srgbClr val="0000FF"/>
                </a:solidFill>
              </a:rPr>
              <a:t>технологі</a:t>
            </a:r>
            <a:r>
              <a:rPr lang="uk-UA" sz="2600" b="1" i="1" dirty="0" smtClean="0">
                <a:solidFill>
                  <a:srgbClr val="0000FF"/>
                </a:solidFill>
              </a:rPr>
              <a:t>ю</a:t>
            </a:r>
            <a:r>
              <a:rPr lang="ru-RU" sz="2600" b="1" i="1" dirty="0" smtClean="0">
                <a:solidFill>
                  <a:srgbClr val="0000FF"/>
                </a:solidFill>
              </a:rPr>
              <a:t> </a:t>
            </a:r>
            <a:r>
              <a:rPr lang="ru-RU" sz="2600" b="1" i="1" dirty="0" err="1" smtClean="0">
                <a:solidFill>
                  <a:srgbClr val="0000FF"/>
                </a:solidFill>
              </a:rPr>
              <a:t>ручної</a:t>
            </a:r>
            <a:r>
              <a:rPr lang="ru-RU" sz="2600" b="1" i="1" dirty="0" smtClean="0">
                <a:solidFill>
                  <a:srgbClr val="0000FF"/>
                </a:solidFill>
              </a:rPr>
              <a:t> </a:t>
            </a:r>
            <a:r>
              <a:rPr lang="ru-RU" sz="2600" b="1" i="1" dirty="0" err="1" smtClean="0">
                <a:solidFill>
                  <a:srgbClr val="0000FF"/>
                </a:solidFill>
              </a:rPr>
              <a:t>обробки</a:t>
            </a:r>
            <a:r>
              <a:rPr lang="ru-RU" sz="2600" b="1" i="1" dirty="0" smtClean="0">
                <a:solidFill>
                  <a:srgbClr val="0000FF"/>
                </a:solidFill>
              </a:rPr>
              <a:t> </a:t>
            </a:r>
            <a:r>
              <a:rPr lang="ru-RU" sz="2600" b="1" i="1" dirty="0" err="1" smtClean="0">
                <a:solidFill>
                  <a:srgbClr val="0000FF"/>
                </a:solidFill>
              </a:rPr>
              <a:t>деревини</a:t>
            </a:r>
            <a:r>
              <a:rPr lang="ru-RU" sz="2600" b="1" i="1" dirty="0" smtClean="0">
                <a:solidFill>
                  <a:srgbClr val="0000FF"/>
                </a:solidFill>
              </a:rPr>
              <a:t>,  </a:t>
            </a:r>
            <a:r>
              <a:rPr lang="uk-UA" sz="2600" b="1" dirty="0" smtClean="0">
                <a:solidFill>
                  <a:srgbClr val="0000FF"/>
                </a:solidFill>
              </a:rPr>
              <a:t>або </a:t>
            </a:r>
            <a:r>
              <a:rPr lang="ru-RU" sz="2600" b="1" i="1" dirty="0" err="1" smtClean="0">
                <a:solidFill>
                  <a:srgbClr val="0000FF"/>
                </a:solidFill>
              </a:rPr>
              <a:t>технологія</a:t>
            </a:r>
            <a:r>
              <a:rPr lang="ru-RU" sz="2600" b="1" i="1" dirty="0" smtClean="0">
                <a:solidFill>
                  <a:srgbClr val="0000FF"/>
                </a:solidFill>
              </a:rPr>
              <a:t> </a:t>
            </a:r>
            <a:r>
              <a:rPr lang="ru-RU" sz="2600" b="1" i="1" dirty="0" err="1" smtClean="0">
                <a:solidFill>
                  <a:srgbClr val="0000FF"/>
                </a:solidFill>
              </a:rPr>
              <a:t>обробки</a:t>
            </a:r>
            <a:r>
              <a:rPr lang="ru-RU" sz="2600" b="1" i="1" dirty="0" smtClean="0">
                <a:solidFill>
                  <a:srgbClr val="0000FF"/>
                </a:solidFill>
              </a:rPr>
              <a:t> </a:t>
            </a:r>
            <a:r>
              <a:rPr lang="ru-RU" sz="2600" b="1" i="1" dirty="0" err="1" smtClean="0">
                <a:solidFill>
                  <a:srgbClr val="0000FF"/>
                </a:solidFill>
              </a:rPr>
              <a:t>текстильних</a:t>
            </a:r>
            <a:r>
              <a:rPr lang="ru-RU" sz="2600" b="1" i="1" dirty="0" smtClean="0">
                <a:solidFill>
                  <a:srgbClr val="0000FF"/>
                </a:solidFill>
              </a:rPr>
              <a:t> </a:t>
            </a:r>
            <a:r>
              <a:rPr lang="ru-RU" sz="2600" b="1" i="1" dirty="0" err="1" smtClean="0">
                <a:solidFill>
                  <a:srgbClr val="0000FF"/>
                </a:solidFill>
              </a:rPr>
              <a:t>матеріалів</a:t>
            </a:r>
            <a:r>
              <a:rPr lang="ru-RU" sz="2600" b="1" i="1" dirty="0" smtClean="0">
                <a:solidFill>
                  <a:srgbClr val="0000FF"/>
                </a:solidFill>
              </a:rPr>
              <a:t> </a:t>
            </a:r>
            <a:r>
              <a:rPr lang="ru-RU" sz="2600" b="1" i="1" dirty="0" err="1" smtClean="0">
                <a:solidFill>
                  <a:srgbClr val="0000FF"/>
                </a:solidFill>
              </a:rPr>
              <a:t>ручним</a:t>
            </a:r>
            <a:r>
              <a:rPr lang="ru-RU" sz="2600" b="1" i="1" dirty="0" smtClean="0">
                <a:solidFill>
                  <a:srgbClr val="0000FF"/>
                </a:solidFill>
              </a:rPr>
              <a:t> способом</a:t>
            </a:r>
            <a:endParaRPr lang="ru-RU" sz="2600" b="1" dirty="0" smtClean="0">
              <a:solidFill>
                <a:srgbClr val="0000FF"/>
              </a:solidFill>
            </a:endParaRPr>
          </a:p>
          <a:p>
            <a:r>
              <a:rPr lang="uk-UA" sz="2600" b="1" dirty="0" err="1" smtClean="0"/>
              <a:t>Пропонуюю</a:t>
            </a:r>
            <a:r>
              <a:rPr lang="uk-UA" sz="2600" b="1" dirty="0" smtClean="0"/>
              <a:t> вам такі </a:t>
            </a:r>
            <a:r>
              <a:rPr lang="uk-UA" sz="2600" b="1" dirty="0" smtClean="0"/>
              <a:t>напрямки роботи, </a:t>
            </a:r>
            <a:r>
              <a:rPr lang="uk-UA" sz="2600" b="1" dirty="0" smtClean="0"/>
              <a:t>як виготовлення сувенірів, виробів побутового та </a:t>
            </a:r>
            <a:r>
              <a:rPr lang="uk-UA" sz="2600" b="1" dirty="0" err="1" smtClean="0"/>
              <a:t>інтер’єрного</a:t>
            </a:r>
            <a:r>
              <a:rPr lang="uk-UA" sz="2600" b="1" dirty="0" smtClean="0"/>
              <a:t> призначення в етнічному стилі</a:t>
            </a:r>
            <a:r>
              <a:rPr lang="uk-UA" b="1" dirty="0" smtClean="0"/>
              <a:t>.</a:t>
            </a:r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6161908_30-kartinkin-com-p-meshkovina-fon-krasivo-6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Етнічний стиль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err="1" smtClean="0">
                <a:solidFill>
                  <a:srgbClr val="0000FF"/>
                </a:solidFill>
              </a:rPr>
              <a:t>Етнічний</a:t>
            </a:r>
            <a:r>
              <a:rPr lang="ru-RU" b="1" dirty="0" smtClean="0">
                <a:solidFill>
                  <a:srgbClr val="0000FF"/>
                </a:solidFill>
              </a:rPr>
              <a:t> стиль </a:t>
            </a:r>
            <a:r>
              <a:rPr lang="ru-RU" b="1" dirty="0" smtClean="0">
                <a:solidFill>
                  <a:srgbClr val="0070C0"/>
                </a:solidFill>
              </a:rPr>
              <a:t>– </a:t>
            </a:r>
            <a:r>
              <a:rPr lang="ru-RU" b="1" dirty="0" err="1" smtClean="0"/>
              <a:t>це</a:t>
            </a:r>
            <a:r>
              <a:rPr lang="ru-RU" b="1" dirty="0" smtClean="0"/>
              <a:t> </a:t>
            </a:r>
            <a:r>
              <a:rPr lang="ru-RU" b="1" dirty="0" err="1" smtClean="0"/>
              <a:t>стиль</a:t>
            </a:r>
            <a:r>
              <a:rPr lang="ru-RU" b="1" dirty="0" smtClean="0"/>
              <a:t> </a:t>
            </a:r>
            <a:r>
              <a:rPr lang="ru-RU" b="1" dirty="0" err="1" smtClean="0"/>
              <a:t>виготовлення</a:t>
            </a:r>
            <a:r>
              <a:rPr lang="ru-RU" b="1" dirty="0" smtClean="0"/>
              <a:t> </a:t>
            </a:r>
            <a:r>
              <a:rPr lang="ru-RU" b="1" dirty="0" err="1" smtClean="0"/>
              <a:t>виробів</a:t>
            </a:r>
            <a:r>
              <a:rPr lang="ru-RU" b="1" dirty="0" smtClean="0"/>
              <a:t>  </a:t>
            </a:r>
            <a:r>
              <a:rPr lang="ru-RU" b="1" dirty="0" err="1" smtClean="0"/>
              <a:t>з</a:t>
            </a:r>
            <a:r>
              <a:rPr lang="ru-RU" b="1" dirty="0" smtClean="0"/>
              <a:t> </a:t>
            </a:r>
            <a:r>
              <a:rPr lang="ru-RU" b="1" dirty="0" err="1" smtClean="0"/>
              <a:t>використанням</a:t>
            </a:r>
            <a:r>
              <a:rPr lang="ru-RU" b="1" dirty="0" smtClean="0"/>
              <a:t>  </a:t>
            </a:r>
            <a:r>
              <a:rPr lang="ru-RU" b="1" dirty="0" err="1" smtClean="0"/>
              <a:t>елементиів</a:t>
            </a:r>
            <a:r>
              <a:rPr lang="ru-RU" b="1" dirty="0" smtClean="0"/>
              <a:t> </a:t>
            </a:r>
            <a:r>
              <a:rPr lang="ru-RU" b="1" dirty="0" err="1" smtClean="0"/>
              <a:t>народних</a:t>
            </a:r>
            <a:r>
              <a:rPr lang="ru-RU" b="1" dirty="0" smtClean="0"/>
              <a:t> </a:t>
            </a:r>
            <a:r>
              <a:rPr lang="ru-RU" b="1" dirty="0" err="1" smtClean="0"/>
              <a:t>мотивів</a:t>
            </a:r>
            <a:r>
              <a:rPr lang="ru-RU" b="1" dirty="0" smtClean="0"/>
              <a:t>.</a:t>
            </a:r>
          </a:p>
          <a:p>
            <a:endParaRPr lang="ru-RU" b="1" dirty="0" smtClean="0"/>
          </a:p>
          <a:p>
            <a:r>
              <a:rPr lang="ru-RU" b="1" dirty="0" err="1" smtClean="0">
                <a:solidFill>
                  <a:srgbClr val="0000FF"/>
                </a:solidFill>
              </a:rPr>
              <a:t>Прикраси</a:t>
            </a:r>
            <a:r>
              <a:rPr lang="ru-RU" b="1" dirty="0" smtClean="0">
                <a:solidFill>
                  <a:srgbClr val="0000FF"/>
                </a:solidFill>
              </a:rPr>
              <a:t> </a:t>
            </a:r>
            <a:r>
              <a:rPr lang="ru-RU" b="1" dirty="0" smtClean="0">
                <a:solidFill>
                  <a:srgbClr val="0000FF"/>
                </a:solidFill>
              </a:rPr>
              <a:t>в </a:t>
            </a:r>
            <a:r>
              <a:rPr lang="ru-RU" b="1" dirty="0" err="1" smtClean="0">
                <a:solidFill>
                  <a:srgbClr val="0000FF"/>
                </a:solidFill>
              </a:rPr>
              <a:t>етно-стилі</a:t>
            </a:r>
            <a:r>
              <a:rPr lang="ru-RU" b="1" dirty="0" smtClean="0"/>
              <a:t> </a:t>
            </a:r>
            <a:r>
              <a:rPr lang="ru-RU" b="1" dirty="0" smtClean="0"/>
              <a:t>- </a:t>
            </a:r>
            <a:r>
              <a:rPr lang="ru-RU" b="1" dirty="0" err="1" smtClean="0"/>
              <a:t>це</a:t>
            </a:r>
            <a:r>
              <a:rPr lang="ru-RU" b="1" dirty="0" smtClean="0"/>
              <a:t> </a:t>
            </a:r>
            <a:r>
              <a:rPr lang="ru-RU" b="1" dirty="0" err="1" smtClean="0"/>
              <a:t>вироби</a:t>
            </a:r>
            <a:r>
              <a:rPr lang="ru-RU" b="1" dirty="0" smtClean="0"/>
              <a:t> </a:t>
            </a:r>
            <a:r>
              <a:rPr lang="ru-RU" b="1" dirty="0" err="1" smtClean="0"/>
              <a:t>з</a:t>
            </a:r>
            <a:r>
              <a:rPr lang="ru-RU" b="1" dirty="0" smtClean="0"/>
              <a:t> </a:t>
            </a:r>
            <a:r>
              <a:rPr lang="ru-RU" b="1" dirty="0" err="1" smtClean="0"/>
              <a:t>натуральних</a:t>
            </a:r>
            <a:r>
              <a:rPr lang="ru-RU" b="1" dirty="0" smtClean="0"/>
              <a:t> </a:t>
            </a:r>
            <a:r>
              <a:rPr lang="ru-RU" b="1" dirty="0" err="1" smtClean="0"/>
              <a:t>матеріалів</a:t>
            </a:r>
            <a:r>
              <a:rPr lang="ru-RU" b="1" dirty="0" smtClean="0"/>
              <a:t>: дерева, ниток, </a:t>
            </a:r>
            <a:r>
              <a:rPr lang="ru-RU" b="1" dirty="0" err="1" smtClean="0"/>
              <a:t>шкіри</a:t>
            </a:r>
            <a:r>
              <a:rPr lang="ru-RU" b="1" dirty="0" smtClean="0"/>
              <a:t> / </a:t>
            </a:r>
            <a:r>
              <a:rPr lang="ru-RU" b="1" dirty="0" err="1" smtClean="0"/>
              <a:t>замші</a:t>
            </a:r>
            <a:r>
              <a:rPr lang="ru-RU" b="1" dirty="0" smtClean="0"/>
              <a:t>, </a:t>
            </a:r>
            <a:r>
              <a:rPr lang="ru-RU" b="1" dirty="0" err="1" smtClean="0"/>
              <a:t>бісеру</a:t>
            </a:r>
            <a:r>
              <a:rPr lang="ru-RU" b="1" dirty="0" smtClean="0"/>
              <a:t>. </a:t>
            </a:r>
            <a:r>
              <a:rPr lang="ru-RU" b="1" dirty="0" err="1" smtClean="0"/>
              <a:t>Намисто</a:t>
            </a:r>
            <a:r>
              <a:rPr lang="ru-RU" b="1" dirty="0" smtClean="0"/>
              <a:t> у </a:t>
            </a:r>
            <a:r>
              <a:rPr lang="ru-RU" b="1" dirty="0" err="1" smtClean="0"/>
              <a:t>вигляді</a:t>
            </a:r>
            <a:r>
              <a:rPr lang="ru-RU" b="1" dirty="0" smtClean="0"/>
              <a:t> </a:t>
            </a:r>
            <a:r>
              <a:rPr lang="ru-RU" b="1" dirty="0" err="1" smtClean="0"/>
              <a:t>грон</a:t>
            </a:r>
            <a:r>
              <a:rPr lang="ru-RU" b="1" dirty="0" smtClean="0"/>
              <a:t> </a:t>
            </a:r>
            <a:r>
              <a:rPr lang="ru-RU" b="1" dirty="0" err="1" smtClean="0"/>
              <a:t>калини</a:t>
            </a:r>
            <a:r>
              <a:rPr lang="ru-RU" b="1" dirty="0" smtClean="0"/>
              <a:t> </a:t>
            </a:r>
            <a:r>
              <a:rPr lang="ru-RU" b="1" dirty="0" err="1" smtClean="0"/>
              <a:t>або</a:t>
            </a:r>
            <a:r>
              <a:rPr lang="ru-RU" b="1" dirty="0" smtClean="0"/>
              <a:t> </a:t>
            </a:r>
            <a:r>
              <a:rPr lang="ru-RU" b="1" dirty="0" err="1" smtClean="0"/>
              <a:t>браслети</a:t>
            </a:r>
            <a:r>
              <a:rPr lang="ru-RU" b="1" dirty="0" smtClean="0"/>
              <a:t>, </a:t>
            </a:r>
            <a:r>
              <a:rPr lang="ru-RU" b="1" dirty="0" err="1" smtClean="0"/>
              <a:t>прикрашені</a:t>
            </a:r>
            <a:r>
              <a:rPr lang="ru-RU" b="1" dirty="0" smtClean="0"/>
              <a:t> маками, </a:t>
            </a:r>
            <a:r>
              <a:rPr lang="ru-RU" b="1" dirty="0" err="1" smtClean="0"/>
              <a:t>соняшниками</a:t>
            </a:r>
            <a:r>
              <a:rPr lang="ru-RU" b="1" dirty="0" smtClean="0"/>
              <a:t> - </a:t>
            </a:r>
            <a:r>
              <a:rPr lang="ru-RU" b="1" dirty="0" err="1" smtClean="0"/>
              <a:t>є</a:t>
            </a:r>
            <a:r>
              <a:rPr lang="ru-RU" b="1" dirty="0" smtClean="0"/>
              <a:t> </a:t>
            </a:r>
            <a:r>
              <a:rPr lang="ru-RU" b="1" dirty="0" err="1" smtClean="0"/>
              <a:t>використанням</a:t>
            </a:r>
            <a:r>
              <a:rPr lang="ru-RU" b="1" dirty="0" smtClean="0"/>
              <a:t> у </a:t>
            </a:r>
            <a:r>
              <a:rPr lang="ru-RU" b="1" dirty="0" err="1" smtClean="0"/>
              <a:t>ньому</a:t>
            </a:r>
            <a:r>
              <a:rPr lang="ru-RU" b="1" dirty="0" smtClean="0"/>
              <a:t> </a:t>
            </a:r>
            <a:r>
              <a:rPr lang="ru-RU" b="1" dirty="0" err="1" smtClean="0"/>
              <a:t>народних</a:t>
            </a:r>
            <a:r>
              <a:rPr lang="ru-RU" b="1" dirty="0" smtClean="0"/>
              <a:t> </a:t>
            </a:r>
            <a:r>
              <a:rPr lang="ru-RU" b="1" dirty="0" err="1" smtClean="0"/>
              <a:t>українських</a:t>
            </a:r>
            <a:r>
              <a:rPr lang="ru-RU" b="1" dirty="0" smtClean="0"/>
              <a:t> </a:t>
            </a:r>
            <a:r>
              <a:rPr lang="ru-RU" b="1" dirty="0" err="1" smtClean="0"/>
              <a:t>елементів</a:t>
            </a:r>
            <a:r>
              <a:rPr lang="ru-RU" b="1" dirty="0" smtClean="0"/>
              <a:t>. </a:t>
            </a:r>
            <a:r>
              <a:rPr lang="ru-RU" b="1" dirty="0" err="1" smtClean="0"/>
              <a:t>Подобається</a:t>
            </a:r>
            <a:r>
              <a:rPr lang="ru-RU" b="1" dirty="0" smtClean="0"/>
              <a:t> </a:t>
            </a:r>
            <a:r>
              <a:rPr lang="ru-RU" b="1" dirty="0" err="1" smtClean="0"/>
              <a:t>українським</a:t>
            </a:r>
            <a:r>
              <a:rPr lang="ru-RU" b="1" dirty="0" smtClean="0"/>
              <a:t> </a:t>
            </a:r>
            <a:r>
              <a:rPr lang="ru-RU" b="1" dirty="0" err="1" smtClean="0"/>
              <a:t>дівчатам</a:t>
            </a:r>
            <a:r>
              <a:rPr lang="ru-RU" b="1" dirty="0" smtClean="0"/>
              <a:t> та </a:t>
            </a:r>
            <a:r>
              <a:rPr lang="ru-RU" b="1" dirty="0" err="1" smtClean="0"/>
              <a:t>жінкам</a:t>
            </a:r>
            <a:r>
              <a:rPr lang="ru-RU" b="1" dirty="0" smtClean="0"/>
              <a:t> </a:t>
            </a:r>
            <a:r>
              <a:rPr lang="ru-RU" b="1" dirty="0" err="1" smtClean="0"/>
              <a:t>прикрашати</a:t>
            </a:r>
            <a:r>
              <a:rPr lang="ru-RU" b="1" dirty="0" smtClean="0"/>
              <a:t> голову обручами, </a:t>
            </a:r>
            <a:r>
              <a:rPr lang="ru-RU" b="1" dirty="0" err="1" smtClean="0"/>
              <a:t>рясно</a:t>
            </a:r>
            <a:r>
              <a:rPr lang="ru-RU" b="1" dirty="0" smtClean="0"/>
              <a:t> </a:t>
            </a:r>
            <a:r>
              <a:rPr lang="ru-RU" b="1" dirty="0" err="1" smtClean="0"/>
              <a:t>прикрашеними</a:t>
            </a:r>
            <a:r>
              <a:rPr lang="ru-RU" b="1" dirty="0" smtClean="0"/>
              <a:t> </a:t>
            </a:r>
            <a:r>
              <a:rPr lang="ru-RU" b="1" dirty="0" err="1" smtClean="0"/>
              <a:t>квітами</a:t>
            </a:r>
            <a:r>
              <a:rPr lang="ru-RU" b="1" dirty="0" smtClean="0"/>
              <a:t> </a:t>
            </a:r>
            <a:r>
              <a:rPr lang="ru-RU" b="1" dirty="0" err="1" smtClean="0"/>
              <a:t>або</a:t>
            </a:r>
            <a:r>
              <a:rPr lang="ru-RU" b="1" dirty="0" smtClean="0"/>
              <a:t> ягодами.</a:t>
            </a:r>
          </a:p>
          <a:p>
            <a:r>
              <a:rPr lang="ru-RU" b="1" u="sng" dirty="0" err="1" smtClean="0">
                <a:hlinkClick r:id="rId3"/>
              </a:rPr>
              <a:t>Етно-сумки</a:t>
            </a:r>
            <a:r>
              <a:rPr lang="ru-RU" b="1" dirty="0" smtClean="0"/>
              <a:t> </a:t>
            </a:r>
            <a:r>
              <a:rPr lang="ru-RU" b="1" dirty="0" err="1" smtClean="0"/>
              <a:t>можуть</a:t>
            </a:r>
            <a:r>
              <a:rPr lang="ru-RU" b="1" dirty="0" smtClean="0"/>
              <a:t> бути </a:t>
            </a:r>
            <a:r>
              <a:rPr lang="ru-RU" b="1" dirty="0" err="1" smtClean="0"/>
              <a:t>з</a:t>
            </a:r>
            <a:r>
              <a:rPr lang="ru-RU" b="1" dirty="0" smtClean="0"/>
              <a:t> </a:t>
            </a:r>
            <a:r>
              <a:rPr lang="ru-RU" b="1" dirty="0" err="1" smtClean="0"/>
              <a:t>тканини</a:t>
            </a:r>
            <a:r>
              <a:rPr lang="ru-RU" b="1" dirty="0" smtClean="0"/>
              <a:t>, </a:t>
            </a:r>
            <a:r>
              <a:rPr lang="ru-RU" b="1" dirty="0" err="1" smtClean="0"/>
              <a:t>плетеними</a:t>
            </a:r>
            <a:r>
              <a:rPr lang="ru-RU" b="1" dirty="0" smtClean="0"/>
              <a:t> </a:t>
            </a:r>
            <a:r>
              <a:rPr lang="ru-RU" b="1" dirty="0" err="1" smtClean="0"/>
              <a:t>або</a:t>
            </a:r>
            <a:r>
              <a:rPr lang="ru-RU" b="1" dirty="0" smtClean="0"/>
              <a:t> </a:t>
            </a:r>
            <a:r>
              <a:rPr lang="ru-RU" b="1" dirty="0" err="1" smtClean="0"/>
              <a:t>замшевими</a:t>
            </a:r>
            <a:r>
              <a:rPr lang="ru-RU" b="1" dirty="0" smtClean="0"/>
              <a:t> </a:t>
            </a:r>
            <a:r>
              <a:rPr lang="ru-RU" b="1" dirty="0" err="1" smtClean="0"/>
              <a:t>чи</a:t>
            </a:r>
            <a:r>
              <a:rPr lang="ru-RU" b="1" dirty="0" smtClean="0"/>
              <a:t> </a:t>
            </a:r>
            <a:r>
              <a:rPr lang="ru-RU" b="1" dirty="0" err="1" smtClean="0"/>
              <a:t>шкіряними</a:t>
            </a:r>
            <a:r>
              <a:rPr lang="ru-RU" b="1" dirty="0" smtClean="0"/>
              <a:t>. Головна </a:t>
            </a:r>
            <a:r>
              <a:rPr lang="ru-RU" b="1" dirty="0" err="1" smtClean="0"/>
              <a:t>їх</a:t>
            </a:r>
            <a:r>
              <a:rPr lang="ru-RU" b="1" dirty="0" smtClean="0"/>
              <a:t> прикраса - </a:t>
            </a:r>
            <a:r>
              <a:rPr lang="ru-RU" b="1" dirty="0" err="1" smtClean="0"/>
              <a:t>національний</a:t>
            </a:r>
            <a:r>
              <a:rPr lang="ru-RU" b="1" dirty="0" smtClean="0"/>
              <a:t> </a:t>
            </a:r>
            <a:r>
              <a:rPr lang="ru-RU" b="1" dirty="0" err="1" smtClean="0"/>
              <a:t>український</a:t>
            </a:r>
            <a:r>
              <a:rPr lang="ru-RU" b="1" dirty="0" smtClean="0"/>
              <a:t> </a:t>
            </a:r>
            <a:r>
              <a:rPr lang="ru-RU" b="1" dirty="0" err="1" smtClean="0"/>
              <a:t>візерунок</a:t>
            </a:r>
            <a:r>
              <a:rPr lang="ru-RU" b="1" dirty="0" smtClean="0"/>
              <a:t>.</a:t>
            </a:r>
          </a:p>
          <a:p>
            <a:r>
              <a:rPr lang="ru-RU" b="1" dirty="0" err="1" smtClean="0">
                <a:solidFill>
                  <a:srgbClr val="0000FF"/>
                </a:solidFill>
              </a:rPr>
              <a:t>Головні</a:t>
            </a:r>
            <a:r>
              <a:rPr lang="ru-RU" b="1" dirty="0" smtClean="0">
                <a:solidFill>
                  <a:srgbClr val="0000FF"/>
                </a:solidFill>
              </a:rPr>
              <a:t> </a:t>
            </a:r>
            <a:r>
              <a:rPr lang="ru-RU" b="1" dirty="0" err="1" smtClean="0">
                <a:solidFill>
                  <a:srgbClr val="0000FF"/>
                </a:solidFill>
              </a:rPr>
              <a:t>убори</a:t>
            </a:r>
            <a:r>
              <a:rPr lang="ru-RU" b="1" dirty="0" smtClean="0">
                <a:solidFill>
                  <a:srgbClr val="0000FF"/>
                </a:solidFill>
              </a:rPr>
              <a:t> в </a:t>
            </a:r>
            <a:r>
              <a:rPr lang="ru-RU" b="1" dirty="0" err="1" smtClean="0">
                <a:solidFill>
                  <a:srgbClr val="0000FF"/>
                </a:solidFill>
              </a:rPr>
              <a:t>українському</a:t>
            </a:r>
            <a:r>
              <a:rPr lang="ru-RU" b="1" dirty="0" smtClean="0">
                <a:solidFill>
                  <a:srgbClr val="0000FF"/>
                </a:solidFill>
              </a:rPr>
              <a:t> </a:t>
            </a:r>
            <a:r>
              <a:rPr lang="ru-RU" b="1" dirty="0" err="1" smtClean="0">
                <a:solidFill>
                  <a:srgbClr val="0000FF"/>
                </a:solidFill>
              </a:rPr>
              <a:t>етно-стилі</a:t>
            </a:r>
            <a:r>
              <a:rPr lang="ru-RU" b="1" dirty="0" smtClean="0">
                <a:solidFill>
                  <a:srgbClr val="0000FF"/>
                </a:solidFill>
              </a:rPr>
              <a:t> </a:t>
            </a:r>
            <a:r>
              <a:rPr lang="ru-RU" b="1" dirty="0" smtClean="0"/>
              <a:t>- </a:t>
            </a:r>
            <a:r>
              <a:rPr lang="ru-RU" b="1" dirty="0" err="1" smtClean="0"/>
              <a:t>це</a:t>
            </a:r>
            <a:r>
              <a:rPr lang="ru-RU" b="1" dirty="0" smtClean="0"/>
              <a:t> </a:t>
            </a:r>
            <a:r>
              <a:rPr lang="ru-RU" b="1" dirty="0" err="1" smtClean="0"/>
              <a:t>пов'язки</a:t>
            </a:r>
            <a:r>
              <a:rPr lang="ru-RU" b="1" dirty="0" smtClean="0"/>
              <a:t> </a:t>
            </a:r>
            <a:r>
              <a:rPr lang="ru-RU" b="1" dirty="0" err="1" smtClean="0"/>
              <a:t>з</a:t>
            </a:r>
            <a:r>
              <a:rPr lang="ru-RU" b="1" dirty="0" smtClean="0"/>
              <a:t> орнаментом, </a:t>
            </a:r>
            <a:r>
              <a:rPr lang="ru-RU" b="1" dirty="0" err="1" smtClean="0"/>
              <a:t>стрічки</a:t>
            </a:r>
            <a:r>
              <a:rPr lang="ru-RU" b="1" dirty="0" smtClean="0"/>
              <a:t>, </a:t>
            </a:r>
            <a:r>
              <a:rPr lang="ru-RU" b="1" dirty="0" err="1" smtClean="0"/>
              <a:t>вінки</a:t>
            </a:r>
            <a:r>
              <a:rPr lang="ru-RU" b="1" dirty="0" smtClean="0"/>
              <a:t> </a:t>
            </a:r>
            <a:r>
              <a:rPr lang="ru-RU" b="1" dirty="0" err="1" smtClean="0"/>
              <a:t>з</a:t>
            </a:r>
            <a:r>
              <a:rPr lang="ru-RU" b="1" dirty="0" smtClean="0"/>
              <a:t> великою </a:t>
            </a:r>
            <a:r>
              <a:rPr lang="ru-RU" b="1" dirty="0" err="1" smtClean="0"/>
              <a:t>кількістю</a:t>
            </a:r>
            <a:r>
              <a:rPr lang="ru-RU" b="1" dirty="0" smtClean="0"/>
              <a:t> </a:t>
            </a:r>
            <a:r>
              <a:rPr lang="ru-RU" b="1" dirty="0" err="1" smtClean="0"/>
              <a:t>квіткового</a:t>
            </a:r>
            <a:r>
              <a:rPr lang="ru-RU" b="1" dirty="0" smtClean="0"/>
              <a:t> декору, </a:t>
            </a:r>
            <a:r>
              <a:rPr lang="ru-RU" b="1" dirty="0" err="1" smtClean="0"/>
              <a:t>в'язані</a:t>
            </a:r>
            <a:r>
              <a:rPr lang="ru-RU" b="1" dirty="0" smtClean="0"/>
              <a:t> шапки </a:t>
            </a:r>
            <a:r>
              <a:rPr lang="ru-RU" b="1" dirty="0" err="1" smtClean="0"/>
              <a:t>з</a:t>
            </a:r>
            <a:r>
              <a:rPr lang="ru-RU" b="1" dirty="0" smtClean="0"/>
              <a:t> </a:t>
            </a:r>
            <a:r>
              <a:rPr lang="ru-RU" b="1" dirty="0" err="1" smtClean="0"/>
              <a:t>квітковим</a:t>
            </a:r>
            <a:r>
              <a:rPr lang="ru-RU" b="1" dirty="0" smtClean="0"/>
              <a:t> </a:t>
            </a:r>
            <a:r>
              <a:rPr lang="ru-RU" b="1" dirty="0" err="1" smtClean="0"/>
              <a:t>або</a:t>
            </a:r>
            <a:r>
              <a:rPr lang="ru-RU" b="1" dirty="0" smtClean="0"/>
              <a:t> </a:t>
            </a:r>
            <a:r>
              <a:rPr lang="ru-RU" b="1" dirty="0" err="1" smtClean="0"/>
              <a:t>геометричним</a:t>
            </a:r>
            <a:r>
              <a:rPr lang="ru-RU" b="1" dirty="0" smtClean="0"/>
              <a:t> </a:t>
            </a:r>
            <a:r>
              <a:rPr lang="ru-RU" b="1" dirty="0" err="1" smtClean="0"/>
              <a:t>візерунком</a:t>
            </a:r>
            <a:r>
              <a:rPr lang="ru-RU" b="1" dirty="0" smtClean="0"/>
              <a:t>. </a:t>
            </a:r>
          </a:p>
          <a:p>
            <a:endParaRPr lang="ru-RU" b="1" dirty="0" smtClean="0">
              <a:solidFill>
                <a:srgbClr val="0070C0"/>
              </a:solidFill>
            </a:endParaRPr>
          </a:p>
          <a:p>
            <a:endParaRPr lang="ru-RU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:\Users\valen\Desktop\1626161908_30-kartinkin-com-p-meshkovina-fon-krasivo-6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>
                <a:solidFill>
                  <a:srgbClr val="0000FF"/>
                </a:solidFill>
              </a:rPr>
              <a:t>Сувеніри-</a:t>
            </a:r>
            <a:r>
              <a:rPr lang="uk-UA" dirty="0" smtClean="0">
                <a:solidFill>
                  <a:srgbClr val="0000FF"/>
                </a:solidFill>
              </a:rPr>
              <a:t> обереги в </a:t>
            </a:r>
            <a:r>
              <a:rPr lang="uk-UA" dirty="0" err="1" smtClean="0">
                <a:solidFill>
                  <a:srgbClr val="0000FF"/>
                </a:solidFill>
              </a:rPr>
              <a:t>етно-стилі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ТехМ29_1: Етнічний стиль інтер&amp;#39;єру. Особливості українського етнічного  стилю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357298"/>
            <a:ext cx="1857388" cy="19509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48" name="Picture 4" descr="Купити Мішок щастя | Skrynya.u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143380"/>
            <a:ext cx="2828913" cy="22121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50" name="Picture 6" descr="Обереги для будинку своїми руками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429000"/>
            <a:ext cx="2196718" cy="29289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52" name="Picture 8" descr="Домовичок с трубкой, 175/195 , домовой 26 см, модель 2019, цена 195.05 грн  - Prom.ua (ID#55986986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3571876"/>
            <a:ext cx="2053800" cy="27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54" name="Picture 10" descr="Вироби в етнічному стилі | maystriny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0525872">
            <a:off x="3569955" y="2357041"/>
            <a:ext cx="1173864" cy="15668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56" name="Picture 12" descr="Вироби в етнічному стилі | maystriny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993464">
            <a:off x="4471551" y="1808772"/>
            <a:ext cx="1172933" cy="15656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58" name="Picture 14" descr="Творчий проект &amp;quot; Підкова на щастя &amp;quot;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57290" y="1428736"/>
            <a:ext cx="1932706" cy="1914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valen\Desktop\1626161908_30-kartinkin-com-p-meshkovina-fon-krasivo-6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00FF"/>
                </a:solidFill>
              </a:rPr>
              <a:t>Вироби з дерева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Виготовлення виробу в етнічному стилі - Трудове навчання (обслуговуючі види  праці). 9 клас. Пелагейченк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429132"/>
            <a:ext cx="4576641" cy="2143140"/>
          </a:xfrm>
          <a:prstGeom prst="rect">
            <a:avLst/>
          </a:prstGeom>
          <a:noFill/>
        </p:spPr>
      </p:pic>
      <p:pic>
        <p:nvPicPr>
          <p:cNvPr id="5124" name="Picture 4" descr="Вироби з дерева своїми руками: кращі варіанти для початківців і огляд  найцікавіших рішень використання деревини (115 фото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571612"/>
            <a:ext cx="2881288" cy="2881289"/>
          </a:xfrm>
          <a:prstGeom prst="rect">
            <a:avLst/>
          </a:prstGeom>
          <a:noFill/>
        </p:spPr>
      </p:pic>
      <p:pic>
        <p:nvPicPr>
          <p:cNvPr id="5126" name="Picture 6" descr="Спили дерева в інтер&amp;#39;єрі для декору будинку (39 фото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3" y="1500174"/>
            <a:ext cx="3600178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:\Users\valen\Desktop\1626161908_30-kartinkin-com-p-meshkovina-fon-krasivo-6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00FF"/>
                </a:solidFill>
              </a:rPr>
              <a:t>Вироби в </a:t>
            </a:r>
            <a:r>
              <a:rPr lang="uk-UA" dirty="0" err="1" smtClean="0">
                <a:solidFill>
                  <a:srgbClr val="0000FF"/>
                </a:solidFill>
              </a:rPr>
              <a:t>етно-стилі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>
                <a:solidFill>
                  <a:srgbClr val="0000FF"/>
                </a:solidFill>
              </a:rPr>
              <a:t>Годинники                                        </a:t>
            </a:r>
            <a:r>
              <a:rPr lang="uk-UA" dirty="0" err="1" smtClean="0">
                <a:solidFill>
                  <a:srgbClr val="0000FF"/>
                </a:solidFill>
              </a:rPr>
              <a:t>Прихватки</a:t>
            </a:r>
            <a:endParaRPr lang="uk-UA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err="1" smtClean="0">
                <a:solidFill>
                  <a:srgbClr val="0000FF"/>
                </a:solidFill>
              </a:rPr>
              <a:t>Еко-сумки</a:t>
            </a:r>
            <a:endParaRPr lang="uk-UA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ru-RU" dirty="0"/>
          </a:p>
        </p:txBody>
      </p:sp>
      <p:pic>
        <p:nvPicPr>
          <p:cNvPr id="22530" name="Picture 2" descr="Вироби в етнічному стилі | maystriny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71942"/>
            <a:ext cx="1476370" cy="1803842"/>
          </a:xfrm>
          <a:prstGeom prst="rect">
            <a:avLst/>
          </a:prstGeom>
          <a:noFill/>
        </p:spPr>
      </p:pic>
      <p:pic>
        <p:nvPicPr>
          <p:cNvPr id="22532" name="Picture 4" descr="Виготовлення виробу в етнічному стилі - Трудове навчання (обслуговуючі види  праці). 9 клас. Пелагейченко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428736"/>
            <a:ext cx="3103855" cy="1785950"/>
          </a:xfrm>
          <a:prstGeom prst="rect">
            <a:avLst/>
          </a:prstGeom>
          <a:noFill/>
        </p:spPr>
      </p:pic>
      <p:pic>
        <p:nvPicPr>
          <p:cNvPr id="22534" name="Picture 6" descr="Виготовлення виробу в етнічному стилі - Трудове навчання (обслуговуючі види  праці). 9 клас. Пелагейченко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1500174"/>
            <a:ext cx="2774160" cy="1785940"/>
          </a:xfrm>
          <a:prstGeom prst="rect">
            <a:avLst/>
          </a:prstGeom>
          <a:noFill/>
        </p:spPr>
      </p:pic>
      <p:pic>
        <p:nvPicPr>
          <p:cNvPr id="22536" name="Picture 8" descr="Виготовлення виробу в етнічному стилі » mozok.click"/>
          <p:cNvPicPr>
            <a:picLocks noChangeAspect="1" noChangeArrowheads="1"/>
          </p:cNvPicPr>
          <p:nvPr/>
        </p:nvPicPr>
        <p:blipFill>
          <a:blip r:embed="rId6"/>
          <a:srcRect r="26048"/>
          <a:stretch>
            <a:fillRect/>
          </a:stretch>
        </p:blipFill>
        <p:spPr bwMode="auto">
          <a:xfrm>
            <a:off x="2000232" y="4071942"/>
            <a:ext cx="4857784" cy="1819279"/>
          </a:xfrm>
          <a:prstGeom prst="rect">
            <a:avLst/>
          </a:prstGeom>
          <a:noFill/>
        </p:spPr>
      </p:pic>
      <p:pic>
        <p:nvPicPr>
          <p:cNvPr id="10" name="Рисунок 9" descr="Яскрава сумка в етностилі з бахромою"/>
          <p:cNvPicPr/>
          <p:nvPr/>
        </p:nvPicPr>
        <p:blipFill>
          <a:blip r:embed="rId7"/>
          <a:srcRect l="10309" t="12355" b="8494"/>
          <a:stretch>
            <a:fillRect/>
          </a:stretch>
        </p:blipFill>
        <p:spPr bwMode="auto">
          <a:xfrm>
            <a:off x="6929454" y="4071942"/>
            <a:ext cx="1585912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C:\Users\valen\Desktop\1626161908_30-kartinkin-com-p-meshkovina-fon-krasivo-6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solidFill>
                  <a:srgbClr val="0000FF"/>
                </a:solidFill>
              </a:rPr>
              <a:t>Прикраси</a:t>
            </a:r>
            <a:br>
              <a:rPr lang="uk-UA" dirty="0" smtClean="0">
                <a:solidFill>
                  <a:srgbClr val="0000FF"/>
                </a:solidFill>
              </a:rPr>
            </a:br>
            <a:r>
              <a:rPr lang="uk-UA" sz="2200" i="1" dirty="0" smtClean="0">
                <a:solidFill>
                  <a:srgbClr val="0000FF"/>
                </a:solidFill>
              </a:rPr>
              <a:t>технологія </a:t>
            </a:r>
            <a:r>
              <a:rPr lang="uk-UA" sz="2200" i="1" dirty="0" err="1" smtClean="0">
                <a:solidFill>
                  <a:srgbClr val="0000FF"/>
                </a:solidFill>
              </a:rPr>
              <a:t>бісероплетіння</a:t>
            </a:r>
            <a:endParaRPr lang="ru-RU" sz="2200" i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3554" name="Picture 2" descr="Вироби в етнічному стилі | maystriny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500438"/>
            <a:ext cx="2857520" cy="2844822"/>
          </a:xfrm>
          <a:prstGeom prst="rect">
            <a:avLst/>
          </a:prstGeom>
          <a:noFill/>
        </p:spPr>
      </p:pic>
      <p:pic>
        <p:nvPicPr>
          <p:cNvPr id="23560" name="Picture 8" descr="Сережки в українському стилі handmade | Made in Ukraine"/>
          <p:cNvPicPr>
            <a:picLocks noChangeAspect="1" noChangeArrowheads="1"/>
          </p:cNvPicPr>
          <p:nvPr/>
        </p:nvPicPr>
        <p:blipFill>
          <a:blip r:embed="rId4"/>
          <a:srcRect l="9245" r="7549" b="9244"/>
          <a:stretch>
            <a:fillRect/>
          </a:stretch>
        </p:blipFill>
        <p:spPr bwMode="auto">
          <a:xfrm>
            <a:off x="428596" y="1571612"/>
            <a:ext cx="2428892" cy="2649283"/>
          </a:xfrm>
          <a:prstGeom prst="rect">
            <a:avLst/>
          </a:prstGeom>
          <a:noFill/>
        </p:spPr>
      </p:pic>
      <p:pic>
        <p:nvPicPr>
          <p:cNvPr id="23562" name="Picture 10" descr="Купити «Сережки в українському стилі» | Skrynya.u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1452550"/>
            <a:ext cx="2428873" cy="3238498"/>
          </a:xfrm>
          <a:prstGeom prst="rect">
            <a:avLst/>
          </a:prstGeom>
          <a:noFill/>
        </p:spPr>
      </p:pic>
      <p:pic>
        <p:nvPicPr>
          <p:cNvPr id="23564" name="Picture 12" descr="Прикраса в етнічному стилі &amp;quot;Гілка горобини&amp;quot; - YouTube"/>
          <p:cNvPicPr>
            <a:picLocks noChangeAspect="1" noChangeArrowheads="1"/>
          </p:cNvPicPr>
          <p:nvPr/>
        </p:nvPicPr>
        <p:blipFill>
          <a:blip r:embed="rId6" cstate="print"/>
          <a:srcRect l="12195" r="21950"/>
          <a:stretch>
            <a:fillRect/>
          </a:stretch>
        </p:blipFill>
        <p:spPr bwMode="auto">
          <a:xfrm>
            <a:off x="3571868" y="1643050"/>
            <a:ext cx="1928826" cy="1647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valen\Desktop\1626161908_30-kartinkin-com-p-meshkovina-fon-krasivo-6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00FF"/>
                </a:solidFill>
              </a:rPr>
              <a:t>Вишивка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4" descr="Вироби в етнічному стилі | maystriny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643050"/>
            <a:ext cx="3264739" cy="4357718"/>
          </a:xfrm>
          <a:prstGeom prst="rect">
            <a:avLst/>
          </a:prstGeom>
          <a:noFill/>
        </p:spPr>
      </p:pic>
      <p:pic>
        <p:nvPicPr>
          <p:cNvPr id="5" name="Picture 6" descr="Вироби в етнічному стилі | maystriny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5399" y="1643050"/>
            <a:ext cx="3264739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362</Words>
  <PresentationFormat>Экран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Технологічний процес виготовлення обраного об’єкта проєктування. Самоконтроль якості виконання технологічних операцій.</vt:lpstr>
      <vt:lpstr>Мета уроку</vt:lpstr>
      <vt:lpstr>Слайд 3</vt:lpstr>
      <vt:lpstr>Етнічний стиль</vt:lpstr>
      <vt:lpstr>Сувеніри- обереги в етно-стилі</vt:lpstr>
      <vt:lpstr>Вироби з дерева</vt:lpstr>
      <vt:lpstr>Вироби в етно-стилі</vt:lpstr>
      <vt:lpstr>Прикраси технологія бісероплетіння</vt:lpstr>
      <vt:lpstr>Вишивка</vt:lpstr>
      <vt:lpstr>Підготовча робота</vt:lpstr>
      <vt:lpstr>Практична робота</vt:lpstr>
      <vt:lpstr>Домашнє завдання   Продовжити роботу з виготовлення деталей   виробу.   Зворотній зв'язок   освітня платформа  Human  або ел. пошта valentinakapusta55@gmail.com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Технологічний процес виготовлення обраного об’єкта проєктування. Самоконтроль якості виконання технологічних операцій.</dc:title>
  <dc:creator>Валентина Капуста</dc:creator>
  <cp:lastModifiedBy>Валентина Капуста</cp:lastModifiedBy>
  <cp:revision>32</cp:revision>
  <dcterms:created xsi:type="dcterms:W3CDTF">2021-11-18T17:33:10Z</dcterms:created>
  <dcterms:modified xsi:type="dcterms:W3CDTF">2021-11-18T21:06:28Z</dcterms:modified>
</cp:coreProperties>
</file>