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73" r:id="rId5"/>
    <p:sldId id="275" r:id="rId6"/>
    <p:sldId id="276" r:id="rId7"/>
    <p:sldId id="272" r:id="rId8"/>
    <p:sldId id="27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806"/>
    <a:srgbClr val="66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AE0A-2A6C-47D5-BFB4-28821E0BD9A2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4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D2EE7-A734-46E2-AC5F-757FE74EF599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7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E684B-22D7-4B98-AD89-A206CD3B02EF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F12FF-BC29-4287-9977-A5FD3DAA7E83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5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37965-655E-4A55-9B62-6C7E8C87874B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0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94231-35F1-4183-B5B9-38ED16CF6228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2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41C4F-7BB8-406F-A1CB-02FD424BFA80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E8705-BCD3-4764-A72B-7259C84E47F9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C7768-9144-4EE3-BC1B-94E198AA346F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9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6D63E-79B4-4681-A311-50B229ADCF18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9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6CA4C-3CCD-4482-A0EE-305F7337E577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1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C4FF79-16AB-4BF0-AF78-A164F615395F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3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0"/>
            <a:ext cx="157482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0_60ad2_ffbf8c7f_XX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" y="4387134"/>
            <a:ext cx="1440161" cy="24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 rot="20890088">
            <a:off x="4421784" y="409314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br>
              <a:rPr lang="uk-UA" altLang="ru-RU" sz="4000" b="1" dirty="0">
                <a:solidFill>
                  <a:srgbClr val="BB0D0D"/>
                </a:solidFill>
                <a:latin typeface="Baskerville"/>
                <a:cs typeface="Baskerville"/>
              </a:rPr>
            </a:br>
            <a:r>
              <a:rPr lang="uk-UA" altLang="ru-RU" sz="4000" b="1" dirty="0">
                <a:solidFill>
                  <a:srgbClr val="BB0D0D"/>
                </a:solidFill>
                <a:latin typeface="Baskerville"/>
                <a:cs typeface="Baskerville"/>
              </a:rPr>
              <a:t>«</a:t>
            </a:r>
            <a:r>
              <a:rPr lang="uk-UA" altLang="ru-RU" sz="4000" b="1" i="1" dirty="0">
                <a:solidFill>
                  <a:srgbClr val="BB0D0D"/>
                </a:solidFill>
                <a:latin typeface="Baskerville"/>
                <a:cs typeface="Baskerville"/>
              </a:rPr>
              <a:t>Текстильна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z="4000" b="1" i="1" dirty="0">
                <a:solidFill>
                  <a:srgbClr val="BB0D0D"/>
                </a:solidFill>
                <a:latin typeface="Baskerville"/>
                <a:cs typeface="Baskerville"/>
              </a:rPr>
              <a:t> іграшка»</a:t>
            </a:r>
            <a:endParaRPr lang="ru-RU" sz="4000" dirty="0">
              <a:latin typeface="Baskerville"/>
              <a:cs typeface="Baskerville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39952" y="2000"/>
            <a:ext cx="4686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sz="2000" b="1" dirty="0">
                <a:solidFill>
                  <a:srgbClr val="656432"/>
                </a:solidFill>
                <a:latin typeface="Baskerville"/>
                <a:cs typeface="Baskerville"/>
              </a:rPr>
              <a:t>урок трудового навчання </a:t>
            </a:r>
          </a:p>
          <a:p>
            <a:pPr algn="ctr"/>
            <a:r>
              <a:rPr lang="uk-UA" altLang="ru-RU" sz="2000" b="1" dirty="0">
                <a:solidFill>
                  <a:srgbClr val="656432"/>
                </a:solidFill>
                <a:latin typeface="Baskerville"/>
                <a:cs typeface="Baskerville"/>
              </a:rPr>
              <a:t>у 7 класі</a:t>
            </a:r>
          </a:p>
          <a:p>
            <a:pPr algn="ctr"/>
            <a:r>
              <a:rPr lang="ru-RU" sz="1600" b="1" dirty="0">
                <a:solidFill>
                  <a:srgbClr val="656432"/>
                </a:solidFill>
                <a:latin typeface="Baskerville"/>
                <a:cs typeface="Baskerville"/>
              </a:rPr>
              <a:t>В</a:t>
            </a:r>
            <a:r>
              <a:rPr lang="uk-UA" sz="1600" b="1" dirty="0">
                <a:solidFill>
                  <a:srgbClr val="656432"/>
                </a:solidFill>
                <a:latin typeface="Baskerville"/>
                <a:cs typeface="Baskerville"/>
              </a:rPr>
              <a:t>читель: </a:t>
            </a:r>
          </a:p>
          <a:p>
            <a:pPr algn="ctr"/>
            <a:r>
              <a:rPr lang="uk-UA" sz="1600" b="1" dirty="0">
                <a:solidFill>
                  <a:srgbClr val="656432"/>
                </a:solidFill>
                <a:latin typeface="Baskerville"/>
                <a:cs typeface="Baskerville"/>
              </a:rPr>
              <a:t>Андрєєва Ж.В.</a:t>
            </a:r>
            <a:endParaRPr lang="ru-RU" sz="2400" dirty="0">
              <a:latin typeface="Baskerville"/>
              <a:cs typeface="Baskerville"/>
            </a:endParaRPr>
          </a:p>
        </p:txBody>
      </p:sp>
      <p:pic>
        <p:nvPicPr>
          <p:cNvPr id="2" name="Изображение 1" descr="Снимок экрана 2021-03-26 в 17.57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944319" cy="55172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8822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0"/>
            <a:ext cx="19367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3083eca1061b1aecc579d0a606d84ed523a3527996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07704" y="260648"/>
            <a:ext cx="669674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uk-UA" altLang="ru-RU" sz="3600" b="1" kern="0" dirty="0">
              <a:solidFill>
                <a:srgbClr val="BB0D0D"/>
              </a:solidFill>
              <a:latin typeface="Baskerville"/>
              <a:cs typeface="Baskerville"/>
            </a:endParaRPr>
          </a:p>
          <a:p>
            <a:r>
              <a:rPr lang="uk-UA" altLang="ru-RU" sz="3200" b="1" kern="0" dirty="0">
                <a:solidFill>
                  <a:srgbClr val="BB0D0D"/>
                </a:solidFill>
                <a:latin typeface="Baskerville"/>
                <a:cs typeface="Baskerville"/>
              </a:rPr>
              <a:t>Процес виготовлення основи виробу.</a:t>
            </a:r>
          </a:p>
          <a:p>
            <a:r>
              <a:rPr lang="uk-UA" altLang="ru-RU" sz="3200" b="1" kern="0" dirty="0">
                <a:solidFill>
                  <a:srgbClr val="666400"/>
                </a:solidFill>
                <a:latin typeface="Baskerville"/>
                <a:cs typeface="Baskerville"/>
              </a:rPr>
              <a:t>Крок 1: </a:t>
            </a:r>
            <a:r>
              <a:rPr lang="uk-UA" altLang="ru-RU" sz="3200" kern="0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endParaRPr lang="ru-RU" altLang="ru-RU" sz="3200" kern="0" dirty="0">
              <a:solidFill>
                <a:srgbClr val="666400"/>
              </a:solidFill>
              <a:latin typeface="Baskerville"/>
              <a:cs typeface="Baskervil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819" y="3429000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err="1">
                <a:solidFill>
                  <a:srgbClr val="666400"/>
                </a:solidFill>
                <a:latin typeface="Baskerville"/>
                <a:cs typeface="Baskerville"/>
              </a:rPr>
              <a:t>Рівномірно</a:t>
            </a:r>
            <a:r>
              <a:rPr lang="ru-RU" sz="24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ru-RU" sz="2400" b="1" dirty="0" err="1">
                <a:solidFill>
                  <a:srgbClr val="666400"/>
                </a:solidFill>
                <a:latin typeface="Baskerville"/>
                <a:cs typeface="Baskerville"/>
              </a:rPr>
              <a:t>розподіляємо</a:t>
            </a:r>
            <a:r>
              <a:rPr lang="ru-RU" sz="24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ru-RU" sz="2400" b="1" dirty="0" err="1">
                <a:solidFill>
                  <a:srgbClr val="666400"/>
                </a:solidFill>
                <a:latin typeface="Baskerville"/>
                <a:cs typeface="Baskerville"/>
              </a:rPr>
              <a:t>холлофайбер</a:t>
            </a:r>
            <a:r>
              <a:rPr lang="ru-RU" sz="2400" b="1" dirty="0">
                <a:solidFill>
                  <a:srgbClr val="666400"/>
                </a:solidFill>
                <a:latin typeface="Baskerville"/>
                <a:cs typeface="Baskerville"/>
              </a:rPr>
              <a:t>. </a:t>
            </a:r>
          </a:p>
        </p:txBody>
      </p:sp>
      <p:pic>
        <p:nvPicPr>
          <p:cNvPr id="6" name="Изображение 5" descr="Снимок экрана 2021-04-04 в 19.08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80928"/>
            <a:ext cx="3960440" cy="32899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860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a3083eca1061b1aecc579d0a606d84ed523a352799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85592" y="404664"/>
            <a:ext cx="59584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sz="3200" b="1" kern="0" dirty="0">
                <a:solidFill>
                  <a:srgbClr val="BB0D0D"/>
                </a:solidFill>
                <a:latin typeface="Baskerville"/>
                <a:cs typeface="Baskerville"/>
              </a:rPr>
              <a:t>Процес виготовлення основи виробу.</a:t>
            </a:r>
          </a:p>
          <a:p>
            <a:pPr algn="ctr"/>
            <a:r>
              <a:rPr lang="uk-UA" altLang="ru-RU" sz="3200" b="1" kern="0" dirty="0">
                <a:solidFill>
                  <a:srgbClr val="666400"/>
                </a:solidFill>
                <a:latin typeface="Baskerville"/>
                <a:cs typeface="Baskerville"/>
              </a:rPr>
              <a:t>Крок 2: </a:t>
            </a:r>
            <a:r>
              <a:rPr lang="uk-UA" altLang="ru-RU" sz="3200" kern="0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endParaRPr lang="ru-RU" altLang="ru-RU" sz="3200" kern="0" dirty="0">
              <a:solidFill>
                <a:srgbClr val="666400"/>
              </a:solidFill>
              <a:latin typeface="Baskerville"/>
              <a:cs typeface="Baskervil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2721770"/>
            <a:ext cx="2520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Проколюємо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ляльку,</a:t>
            </a:r>
          </a:p>
          <a:p>
            <a:pPr algn="ctr"/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прошиваємо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швом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рухаючись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вниз </a:t>
            </a:r>
          </a:p>
          <a:p>
            <a:pPr algn="ctr"/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до самого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кінця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.</a:t>
            </a:r>
          </a:p>
        </p:txBody>
      </p:sp>
      <p:pic>
        <p:nvPicPr>
          <p:cNvPr id="6" name="Изображение 5" descr="Снимок экрана 2021-04-04 в 19.08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97404"/>
            <a:ext cx="3384376" cy="27356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Изображение 8" descr="Снимок экрана 2021-04-04 в 19.10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416918"/>
            <a:ext cx="3744416" cy="3225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860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3688" y="260648"/>
            <a:ext cx="54726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sz="3200" b="1" kern="0" dirty="0">
                <a:solidFill>
                  <a:srgbClr val="BB0D0D"/>
                </a:solidFill>
                <a:latin typeface="Baskerville"/>
                <a:cs typeface="Baskerville"/>
              </a:rPr>
              <a:t>Процес виготовлення основи виробу.</a:t>
            </a:r>
          </a:p>
          <a:p>
            <a:pPr algn="ctr"/>
            <a:r>
              <a:rPr lang="uk-UA" altLang="ru-RU" sz="3200" b="1" kern="0" dirty="0">
                <a:solidFill>
                  <a:srgbClr val="666400"/>
                </a:solidFill>
                <a:latin typeface="Baskerville"/>
                <a:cs typeface="Baskerville"/>
              </a:rPr>
              <a:t>Крок 3: </a:t>
            </a:r>
            <a:r>
              <a:rPr lang="uk-UA" altLang="ru-RU" sz="3200" kern="0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endParaRPr lang="ru-RU" altLang="ru-RU" sz="3200" kern="0" dirty="0">
              <a:solidFill>
                <a:srgbClr val="666400"/>
              </a:solidFill>
              <a:latin typeface="Baskerville"/>
              <a:cs typeface="Baskervil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941168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>
                <a:solidFill>
                  <a:srgbClr val="666400"/>
                </a:solidFill>
                <a:latin typeface="Baskerville"/>
                <a:cs typeface="Baskerville"/>
              </a:rPr>
              <a:t>Ніжки</a:t>
            </a:r>
            <a:r>
              <a:rPr lang="ru-RU" sz="32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ru-RU" sz="3200" b="1" dirty="0" err="1">
                <a:solidFill>
                  <a:srgbClr val="666400"/>
                </a:solidFill>
                <a:latin typeface="Baskerville"/>
                <a:cs typeface="Baskerville"/>
              </a:rPr>
              <a:t>готові</a:t>
            </a:r>
            <a:r>
              <a:rPr lang="ru-RU" sz="3200" b="1" dirty="0">
                <a:solidFill>
                  <a:srgbClr val="666400"/>
                </a:solidFill>
                <a:latin typeface="Baskerville"/>
                <a:cs typeface="Baskerville"/>
              </a:rPr>
              <a:t>!</a:t>
            </a:r>
            <a:r>
              <a:rPr lang="ru-RU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</a:p>
        </p:txBody>
      </p:sp>
      <p:pic>
        <p:nvPicPr>
          <p:cNvPr id="7" name="Изображение 6" descr="Снимок экрана 2021-04-04 в 19.10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90" y="2060848"/>
            <a:ext cx="4768772" cy="45138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570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3688" y="260648"/>
            <a:ext cx="54726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sz="3200" b="1" kern="0" dirty="0">
                <a:solidFill>
                  <a:srgbClr val="BB0D0D"/>
                </a:solidFill>
                <a:latin typeface="Baskerville"/>
                <a:cs typeface="Baskerville"/>
              </a:rPr>
              <a:t>Процес виготовлення основи виробу.</a:t>
            </a:r>
          </a:p>
          <a:p>
            <a:pPr algn="ctr"/>
            <a:r>
              <a:rPr lang="uk-UA" altLang="ru-RU" sz="3200" b="1" kern="0" dirty="0">
                <a:solidFill>
                  <a:srgbClr val="666400"/>
                </a:solidFill>
                <a:latin typeface="Baskerville"/>
                <a:cs typeface="Baskerville"/>
              </a:rPr>
              <a:t>Крок 4: </a:t>
            </a:r>
            <a:r>
              <a:rPr lang="uk-UA" altLang="ru-RU" sz="3200" kern="0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endParaRPr lang="ru-RU" altLang="ru-RU" sz="3200" kern="0" dirty="0">
              <a:solidFill>
                <a:srgbClr val="666400"/>
              </a:solidFill>
              <a:latin typeface="Baskerville"/>
              <a:cs typeface="Baskervil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2564904"/>
            <a:ext cx="2736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По такому ж принципу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робимо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руки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ляльці</a:t>
            </a:r>
            <a:endParaRPr lang="ru-RU" sz="2800" b="1" dirty="0">
              <a:solidFill>
                <a:srgbClr val="666400"/>
              </a:solidFill>
              <a:latin typeface="Baskerville"/>
              <a:cs typeface="Baskerville"/>
            </a:endParaRPr>
          </a:p>
        </p:txBody>
      </p:sp>
      <p:pic>
        <p:nvPicPr>
          <p:cNvPr id="3" name="Изображение 2" descr="Снимок экрана 2021-04-04 в 19.10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3528392" cy="25922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Изображение 3" descr="Снимок экрана 2021-04-04 в 19.10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56992"/>
            <a:ext cx="3965937" cy="32403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685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517232"/>
            <a:ext cx="62646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>
                <a:solidFill>
                  <a:srgbClr val="666400"/>
                </a:solidFill>
                <a:latin typeface="Baskerville"/>
                <a:cs typeface="Baskerville"/>
              </a:rPr>
              <a:t>Основа ляльки готова! </a:t>
            </a:r>
          </a:p>
        </p:txBody>
      </p:sp>
      <p:pic>
        <p:nvPicPr>
          <p:cNvPr id="4" name="Изображение 3" descr="Снимок экрана 2021-04-04 в 19.18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620688"/>
            <a:ext cx="4461855" cy="4509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593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>
          <a:xfrm>
            <a:off x="2483768" y="1988840"/>
            <a:ext cx="5482332" cy="1084262"/>
          </a:xfrm>
        </p:spPr>
        <p:txBody>
          <a:bodyPr/>
          <a:lstStyle/>
          <a:p>
            <a:br>
              <a:rPr lang="uk-UA" altLang="ru-RU" sz="3200" b="1" i="1" dirty="0">
                <a:solidFill>
                  <a:srgbClr val="656432"/>
                </a:solidFill>
                <a:latin typeface="Baskerville"/>
                <a:cs typeface="Baskerville"/>
              </a:rPr>
            </a:br>
            <a:br>
              <a:rPr lang="uk-UA" altLang="ru-RU" sz="3200" b="1" i="1" dirty="0">
                <a:solidFill>
                  <a:srgbClr val="656432"/>
                </a:solidFill>
                <a:latin typeface="Baskerville"/>
                <a:cs typeface="Baskerville"/>
              </a:rPr>
            </a:br>
            <a:r>
              <a:rPr lang="uk-UA" altLang="ru-RU" sz="3600" b="1" i="1" dirty="0">
                <a:solidFill>
                  <a:srgbClr val="656432"/>
                </a:solidFill>
                <a:latin typeface="Baskerville"/>
                <a:cs typeface="Baskerville"/>
              </a:rPr>
              <a:t>Сподіваюсь, у вас все вдалося! </a:t>
            </a:r>
            <a:br>
              <a:rPr lang="uk-UA" altLang="ru-RU" sz="3600" b="1" i="1" dirty="0">
                <a:solidFill>
                  <a:srgbClr val="656432"/>
                </a:solidFill>
                <a:latin typeface="Baskerville"/>
                <a:cs typeface="Baskerville"/>
              </a:rPr>
            </a:br>
            <a:br>
              <a:rPr lang="uk-UA" altLang="ru-RU" sz="3600" b="1" i="1" dirty="0">
                <a:solidFill>
                  <a:srgbClr val="656432"/>
                </a:solidFill>
                <a:latin typeface="Baskerville"/>
                <a:cs typeface="Baskerville"/>
              </a:rPr>
            </a:br>
            <a:br>
              <a:rPr lang="uk-UA" altLang="ru-RU" sz="3200" b="1" i="1" dirty="0">
                <a:solidFill>
                  <a:srgbClr val="656432"/>
                </a:solidFill>
                <a:latin typeface="Baskerville"/>
                <a:cs typeface="Baskerville"/>
              </a:rPr>
            </a:br>
            <a:r>
              <a:rPr lang="uk-UA" altLang="ru-RU" sz="2800" b="1" i="1" dirty="0">
                <a:solidFill>
                  <a:srgbClr val="FF0000"/>
                </a:solidFill>
                <a:latin typeface="Baskerville"/>
                <a:cs typeface="Baskerville"/>
              </a:rPr>
              <a:t>Результати роботи у вигляді фото (відео) присилаємо у Human</a:t>
            </a:r>
            <a:br>
              <a:rPr lang="uk-UA" altLang="ru-RU" sz="2800" b="1" i="1" dirty="0">
                <a:solidFill>
                  <a:srgbClr val="FF0000"/>
                </a:solidFill>
                <a:latin typeface="Baskerville"/>
                <a:cs typeface="Baskerville"/>
              </a:rPr>
            </a:br>
            <a:r>
              <a:rPr lang="uk-UA" altLang="ru-RU" sz="2800" b="1" i="1" dirty="0">
                <a:solidFill>
                  <a:srgbClr val="FF0000"/>
                </a:solidFill>
                <a:latin typeface="Baskerville"/>
                <a:cs typeface="Baskerville"/>
              </a:rPr>
              <a:t> або на Вайбер: 0984971546!</a:t>
            </a:r>
            <a:endParaRPr lang="ru-RU" altLang="ru-RU" sz="2800" b="1" i="1" dirty="0">
              <a:solidFill>
                <a:srgbClr val="FF0000"/>
              </a:solidFill>
              <a:latin typeface="Baskerville"/>
              <a:cs typeface="Baskerville"/>
            </a:endParaRPr>
          </a:p>
        </p:txBody>
      </p:sp>
      <p:pic>
        <p:nvPicPr>
          <p:cNvPr id="36867" name="Picture 3" descr="fa3083eca1061b1aecc579d0a606d84ed523a352799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75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>
          <a:xfrm>
            <a:off x="2843213" y="1484313"/>
            <a:ext cx="5194300" cy="1084262"/>
          </a:xfrm>
        </p:spPr>
        <p:txBody>
          <a:bodyPr/>
          <a:lstStyle/>
          <a:p>
            <a:r>
              <a:rPr lang="uk-UA" altLang="ru-RU" sz="8000" b="1" i="1" dirty="0">
                <a:solidFill>
                  <a:srgbClr val="656432"/>
                </a:solidFill>
                <a:latin typeface="Baskerville"/>
                <a:cs typeface="Baskerville"/>
              </a:rPr>
              <a:t>Дякую за увагу!</a:t>
            </a:r>
            <a:endParaRPr lang="ru-RU" altLang="ru-RU" sz="8000" b="1" i="1" dirty="0">
              <a:solidFill>
                <a:srgbClr val="656432"/>
              </a:solidFill>
              <a:latin typeface="Baskerville"/>
              <a:cs typeface="Baskerville"/>
            </a:endParaRPr>
          </a:p>
        </p:txBody>
      </p:sp>
      <p:pic>
        <p:nvPicPr>
          <p:cNvPr id="36867" name="Picture 3" descr="fa3083eca1061b1aecc579d0a606d84ed523a352799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4" descr="E:\Новая папка\Наташа\ВИМПЕЛ\презентация\0_3b3e5_ab7ca2cd_L.png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9113" y="4581525"/>
            <a:ext cx="4525962" cy="21097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057427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116</Words>
  <Application>Microsoft Macintosh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Baskerville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Сподіваюсь, у вас все вдалося!    Результати роботи у вигляді фото (відео) присилаємо у Human  або на Вайбер: 0984971546!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zhannaandre95@gmail.com</cp:lastModifiedBy>
  <cp:revision>14</cp:revision>
  <dcterms:created xsi:type="dcterms:W3CDTF">2016-10-17T11:42:09Z</dcterms:created>
  <dcterms:modified xsi:type="dcterms:W3CDTF">2022-04-01T11:12:56Z</dcterms:modified>
</cp:coreProperties>
</file>