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1696" r:id="rId3"/>
    <p:sldId id="2332" r:id="rId4"/>
    <p:sldId id="2398" r:id="rId5"/>
    <p:sldId id="2399" r:id="rId6"/>
    <p:sldId id="2400" r:id="rId7"/>
    <p:sldId id="2401" r:id="rId8"/>
    <p:sldId id="2402" r:id="rId9"/>
    <p:sldId id="2403" r:id="rId10"/>
    <p:sldId id="2264" r:id="rId11"/>
    <p:sldId id="2265" r:id="rId12"/>
    <p:sldId id="888" r:id="rId13"/>
    <p:sldId id="2357" r:id="rId14"/>
    <p:sldId id="2404" r:id="rId15"/>
    <p:sldId id="2405" r:id="rId16"/>
    <p:sldId id="2406" r:id="rId17"/>
    <p:sldId id="2407" r:id="rId18"/>
    <p:sldId id="2408" r:id="rId19"/>
    <p:sldId id="2284" r:id="rId20"/>
    <p:sldId id="2385" r:id="rId21"/>
    <p:sldId id="2409" r:id="rId22"/>
    <p:sldId id="2267" r:id="rId23"/>
    <p:sldId id="2410" r:id="rId24"/>
    <p:sldId id="2411" r:id="rId25"/>
    <p:sldId id="2412" r:id="rId26"/>
    <p:sldId id="2413" r:id="rId27"/>
    <p:sldId id="2414" r:id="rId28"/>
    <p:sldId id="2375" r:id="rId29"/>
    <p:sldId id="2415" r:id="rId30"/>
    <p:sldId id="2392" r:id="rId31"/>
    <p:sldId id="2416" r:id="rId32"/>
    <p:sldId id="965" r:id="rId33"/>
    <p:sldId id="2277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332"/>
            <p14:sldId id="2398"/>
            <p14:sldId id="2399"/>
            <p14:sldId id="2400"/>
            <p14:sldId id="2401"/>
            <p14:sldId id="2402"/>
            <p14:sldId id="2403"/>
            <p14:sldId id="2264"/>
            <p14:sldId id="2265"/>
            <p14:sldId id="888"/>
            <p14:sldId id="2357"/>
            <p14:sldId id="2404"/>
            <p14:sldId id="2405"/>
            <p14:sldId id="2406"/>
            <p14:sldId id="2407"/>
            <p14:sldId id="2408"/>
            <p14:sldId id="2284"/>
            <p14:sldId id="2385"/>
            <p14:sldId id="2409"/>
            <p14:sldId id="2267"/>
            <p14:sldId id="2410"/>
            <p14:sldId id="2411"/>
            <p14:sldId id="2412"/>
            <p14:sldId id="2413"/>
            <p14:sldId id="2414"/>
            <p14:sldId id="2375"/>
            <p14:sldId id="2415"/>
            <p14:sldId id="2392"/>
            <p14:sldId id="2416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3131"/>
    <a:srgbClr val="1694E9"/>
    <a:srgbClr val="BA1CBA"/>
    <a:srgbClr val="FF66FF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5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27.png"/><Relationship Id="rId34" Type="http://schemas.openxmlformats.org/officeDocument/2006/relationships/image" Target="../media/image3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30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1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31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55.png"/><Relationship Id="rId3" Type="http://schemas.openxmlformats.org/officeDocument/2006/relationships/image" Target="../media/image47.png"/><Relationship Id="rId21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54.png"/><Relationship Id="rId2" Type="http://schemas.openxmlformats.org/officeDocument/2006/relationships/image" Target="../media/image46.jpe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53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7.png"/><Relationship Id="rId21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46.jpe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57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55.png"/><Relationship Id="rId3" Type="http://schemas.openxmlformats.org/officeDocument/2006/relationships/image" Target="../media/image47.png"/><Relationship Id="rId21" Type="http://schemas.openxmlformats.org/officeDocument/2006/relationships/image" Target="../media/image58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62.png"/><Relationship Id="rId2" Type="http://schemas.openxmlformats.org/officeDocument/2006/relationships/image" Target="../media/image46.jpe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61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60.png"/><Relationship Id="rId10" Type="http://schemas.openxmlformats.org/officeDocument/2006/relationships/image" Target="../media/image11.png"/><Relationship Id="rId19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7.png"/><Relationship Id="rId21" Type="http://schemas.openxmlformats.org/officeDocument/2006/relationships/image" Target="../media/image6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46.jpe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69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56.png"/><Relationship Id="rId2" Type="http://schemas.openxmlformats.org/officeDocument/2006/relationships/image" Target="../media/image46.jpe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68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67.png"/><Relationship Id="rId10" Type="http://schemas.openxmlformats.org/officeDocument/2006/relationships/image" Target="../media/image11.png"/><Relationship Id="rId19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70.png"/><Relationship Id="rId21" Type="http://schemas.openxmlformats.org/officeDocument/2006/relationships/image" Target="../media/image7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75.png"/><Relationship Id="rId2" Type="http://schemas.openxmlformats.org/officeDocument/2006/relationships/image" Target="../media/image46.jpeg"/><Relationship Id="rId16" Type="http://schemas.openxmlformats.org/officeDocument/2006/relationships/image" Target="../media/image1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74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73.png"/><Relationship Id="rId10" Type="http://schemas.openxmlformats.org/officeDocument/2006/relationships/image" Target="../media/image11.png"/><Relationship Id="rId19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77.png"/><Relationship Id="rId26" Type="http://schemas.openxmlformats.org/officeDocument/2006/relationships/image" Target="../media/image84.png"/><Relationship Id="rId3" Type="http://schemas.openxmlformats.org/officeDocument/2006/relationships/image" Target="../media/image7.png"/><Relationship Id="rId21" Type="http://schemas.openxmlformats.org/officeDocument/2006/relationships/image" Target="../media/image80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83.png"/><Relationship Id="rId2" Type="http://schemas.openxmlformats.org/officeDocument/2006/relationships/image" Target="../media/image76.png"/><Relationship Id="rId16" Type="http://schemas.openxmlformats.org/officeDocument/2006/relationships/image" Target="../media/image49.png"/><Relationship Id="rId20" Type="http://schemas.openxmlformats.org/officeDocument/2006/relationships/image" Target="../media/image79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82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81.png"/><Relationship Id="rId28" Type="http://schemas.openxmlformats.org/officeDocument/2006/relationships/image" Target="../media/image48.png"/><Relationship Id="rId10" Type="http://schemas.openxmlformats.org/officeDocument/2006/relationships/image" Target="../media/image14.png"/><Relationship Id="rId19" Type="http://schemas.openxmlformats.org/officeDocument/2006/relationships/image" Target="../media/image7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67.png"/><Relationship Id="rId27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9" Type="http://schemas.openxmlformats.org/officeDocument/2006/relationships/image" Target="../media/image108.png"/><Relationship Id="rId21" Type="http://schemas.openxmlformats.org/officeDocument/2006/relationships/image" Target="../media/image90.png"/><Relationship Id="rId34" Type="http://schemas.openxmlformats.org/officeDocument/2006/relationships/image" Target="../media/image103.png"/><Relationship Id="rId42" Type="http://schemas.openxmlformats.org/officeDocument/2006/relationships/image" Target="../media/image111.png"/><Relationship Id="rId47" Type="http://schemas.openxmlformats.org/officeDocument/2006/relationships/image" Target="../media/image116.png"/><Relationship Id="rId50" Type="http://schemas.openxmlformats.org/officeDocument/2006/relationships/image" Target="../media/image117.png"/><Relationship Id="rId55" Type="http://schemas.openxmlformats.org/officeDocument/2006/relationships/image" Target="../media/image122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33" Type="http://schemas.openxmlformats.org/officeDocument/2006/relationships/image" Target="../media/image102.png"/><Relationship Id="rId38" Type="http://schemas.openxmlformats.org/officeDocument/2006/relationships/image" Target="../media/image107.png"/><Relationship Id="rId46" Type="http://schemas.openxmlformats.org/officeDocument/2006/relationships/image" Target="../media/image115.png"/><Relationship Id="rId59" Type="http://schemas.openxmlformats.org/officeDocument/2006/relationships/image" Target="../media/image126.png"/><Relationship Id="rId2" Type="http://schemas.openxmlformats.org/officeDocument/2006/relationships/image" Target="../media/image7.png"/><Relationship Id="rId16" Type="http://schemas.microsoft.com/office/2007/relationships/hdphoto" Target="../media/hdphoto2.wdp"/><Relationship Id="rId20" Type="http://schemas.openxmlformats.org/officeDocument/2006/relationships/image" Target="../media/image89.png"/><Relationship Id="rId29" Type="http://schemas.openxmlformats.org/officeDocument/2006/relationships/image" Target="../media/image98.png"/><Relationship Id="rId41" Type="http://schemas.openxmlformats.org/officeDocument/2006/relationships/image" Target="../media/image110.png"/><Relationship Id="rId54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24" Type="http://schemas.openxmlformats.org/officeDocument/2006/relationships/image" Target="../media/image93.png"/><Relationship Id="rId32" Type="http://schemas.openxmlformats.org/officeDocument/2006/relationships/image" Target="../media/image101.png"/><Relationship Id="rId37" Type="http://schemas.openxmlformats.org/officeDocument/2006/relationships/image" Target="../media/image106.png"/><Relationship Id="rId40" Type="http://schemas.openxmlformats.org/officeDocument/2006/relationships/image" Target="../media/image109.png"/><Relationship Id="rId45" Type="http://schemas.openxmlformats.org/officeDocument/2006/relationships/image" Target="../media/image114.png"/><Relationship Id="rId53" Type="http://schemas.openxmlformats.org/officeDocument/2006/relationships/image" Target="../media/image120.png"/><Relationship Id="rId58" Type="http://schemas.openxmlformats.org/officeDocument/2006/relationships/image" Target="../media/image125.png"/><Relationship Id="rId5" Type="http://schemas.openxmlformats.org/officeDocument/2006/relationships/image" Target="../media/image10.png"/><Relationship Id="rId15" Type="http://schemas.openxmlformats.org/officeDocument/2006/relationships/image" Target="../media/image49.png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36" Type="http://schemas.openxmlformats.org/officeDocument/2006/relationships/image" Target="../media/image105.png"/><Relationship Id="rId49" Type="http://schemas.microsoft.com/office/2007/relationships/hdphoto" Target="../media/hdphoto1.wdp"/><Relationship Id="rId57" Type="http://schemas.openxmlformats.org/officeDocument/2006/relationships/image" Target="../media/image124.png"/><Relationship Id="rId10" Type="http://schemas.openxmlformats.org/officeDocument/2006/relationships/image" Target="../media/image15.png"/><Relationship Id="rId19" Type="http://schemas.openxmlformats.org/officeDocument/2006/relationships/image" Target="../media/image88.png"/><Relationship Id="rId31" Type="http://schemas.openxmlformats.org/officeDocument/2006/relationships/image" Target="../media/image100.png"/><Relationship Id="rId44" Type="http://schemas.openxmlformats.org/officeDocument/2006/relationships/image" Target="../media/image113.png"/><Relationship Id="rId52" Type="http://schemas.openxmlformats.org/officeDocument/2006/relationships/image" Target="../media/image11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91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35" Type="http://schemas.openxmlformats.org/officeDocument/2006/relationships/image" Target="../media/image104.png"/><Relationship Id="rId43" Type="http://schemas.openxmlformats.org/officeDocument/2006/relationships/image" Target="../media/image112.png"/><Relationship Id="rId48" Type="http://schemas.openxmlformats.org/officeDocument/2006/relationships/image" Target="../media/image48.png"/><Relationship Id="rId56" Type="http://schemas.openxmlformats.org/officeDocument/2006/relationships/image" Target="../media/image123.png"/><Relationship Id="rId8" Type="http://schemas.openxmlformats.org/officeDocument/2006/relationships/image" Target="../media/image13.png"/><Relationship Id="rId51" Type="http://schemas.openxmlformats.org/officeDocument/2006/relationships/image" Target="../media/image118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27.png"/><Relationship Id="rId26" Type="http://schemas.openxmlformats.org/officeDocument/2006/relationships/image" Target="../media/image131.png"/><Relationship Id="rId39" Type="http://schemas.openxmlformats.org/officeDocument/2006/relationships/image" Target="../media/image142.png"/><Relationship Id="rId21" Type="http://schemas.openxmlformats.org/officeDocument/2006/relationships/image" Target="../media/image129.png"/><Relationship Id="rId34" Type="http://schemas.openxmlformats.org/officeDocument/2006/relationships/image" Target="../media/image137.png"/><Relationship Id="rId42" Type="http://schemas.openxmlformats.org/officeDocument/2006/relationships/image" Target="../media/image145.png"/><Relationship Id="rId47" Type="http://schemas.openxmlformats.org/officeDocument/2006/relationships/image" Target="../media/image116.png"/><Relationship Id="rId50" Type="http://schemas.openxmlformats.org/officeDocument/2006/relationships/image" Target="../media/image117.png"/><Relationship Id="rId55" Type="http://schemas.openxmlformats.org/officeDocument/2006/relationships/image" Target="../media/image152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46" Type="http://schemas.openxmlformats.org/officeDocument/2006/relationships/image" Target="../media/image149.png"/><Relationship Id="rId59" Type="http://schemas.openxmlformats.org/officeDocument/2006/relationships/image" Target="../media/image125.png"/><Relationship Id="rId2" Type="http://schemas.openxmlformats.org/officeDocument/2006/relationships/image" Target="../media/image7.png"/><Relationship Id="rId16" Type="http://schemas.microsoft.com/office/2007/relationships/hdphoto" Target="../media/hdphoto2.wdp"/><Relationship Id="rId20" Type="http://schemas.openxmlformats.org/officeDocument/2006/relationships/image" Target="../media/image89.png"/><Relationship Id="rId29" Type="http://schemas.openxmlformats.org/officeDocument/2006/relationships/image" Target="../media/image98.png"/><Relationship Id="rId41" Type="http://schemas.openxmlformats.org/officeDocument/2006/relationships/image" Target="../media/image144.png"/><Relationship Id="rId54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24" Type="http://schemas.openxmlformats.org/officeDocument/2006/relationships/image" Target="../media/image93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53" Type="http://schemas.openxmlformats.org/officeDocument/2006/relationships/image" Target="../media/image151.png"/><Relationship Id="rId58" Type="http://schemas.openxmlformats.org/officeDocument/2006/relationships/image" Target="../media/image124.png"/><Relationship Id="rId5" Type="http://schemas.openxmlformats.org/officeDocument/2006/relationships/image" Target="../media/image10.png"/><Relationship Id="rId15" Type="http://schemas.openxmlformats.org/officeDocument/2006/relationships/image" Target="../media/image49.png"/><Relationship Id="rId23" Type="http://schemas.openxmlformats.org/officeDocument/2006/relationships/image" Target="../media/image92.png"/><Relationship Id="rId28" Type="http://schemas.openxmlformats.org/officeDocument/2006/relationships/image" Target="../media/image132.png"/><Relationship Id="rId36" Type="http://schemas.openxmlformats.org/officeDocument/2006/relationships/image" Target="../media/image139.png"/><Relationship Id="rId49" Type="http://schemas.microsoft.com/office/2007/relationships/hdphoto" Target="../media/hdphoto1.wdp"/><Relationship Id="rId57" Type="http://schemas.openxmlformats.org/officeDocument/2006/relationships/image" Target="../media/image154.png"/><Relationship Id="rId10" Type="http://schemas.openxmlformats.org/officeDocument/2006/relationships/image" Target="../media/image15.png"/><Relationship Id="rId19" Type="http://schemas.openxmlformats.org/officeDocument/2006/relationships/image" Target="../media/image128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119.png"/><Relationship Id="rId60" Type="http://schemas.openxmlformats.org/officeDocument/2006/relationships/image" Target="../media/image15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30.png"/><Relationship Id="rId27" Type="http://schemas.openxmlformats.org/officeDocument/2006/relationships/image" Target="../media/image96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43" Type="http://schemas.openxmlformats.org/officeDocument/2006/relationships/image" Target="../media/image146.png"/><Relationship Id="rId48" Type="http://schemas.openxmlformats.org/officeDocument/2006/relationships/image" Target="../media/image48.png"/><Relationship Id="rId56" Type="http://schemas.openxmlformats.org/officeDocument/2006/relationships/image" Target="../media/image153.png"/><Relationship Id="rId8" Type="http://schemas.openxmlformats.org/officeDocument/2006/relationships/image" Target="../media/image13.png"/><Relationship Id="rId51" Type="http://schemas.openxmlformats.org/officeDocument/2006/relationships/image" Target="../media/image150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microsoft.com/office/2007/relationships/hdphoto" Target="../media/hdphoto2.wdp"/><Relationship Id="rId26" Type="http://schemas.openxmlformats.org/officeDocument/2006/relationships/image" Target="../media/image166.png"/><Relationship Id="rId3" Type="http://schemas.openxmlformats.org/officeDocument/2006/relationships/image" Target="../media/image158.png"/><Relationship Id="rId21" Type="http://schemas.openxmlformats.org/officeDocument/2006/relationships/image" Target="../media/image16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49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2" Type="http://schemas.openxmlformats.org/officeDocument/2006/relationships/image" Target="../media/image157.png"/><Relationship Id="rId16" Type="http://schemas.openxmlformats.org/officeDocument/2006/relationships/image" Target="../media/image18.png"/><Relationship Id="rId20" Type="http://schemas.openxmlformats.org/officeDocument/2006/relationships/image" Target="../media/image160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10" Type="http://schemas.openxmlformats.org/officeDocument/2006/relationships/image" Target="../media/image13.png"/><Relationship Id="rId19" Type="http://schemas.openxmlformats.org/officeDocument/2006/relationships/image" Target="../media/image159.png"/><Relationship Id="rId31" Type="http://schemas.openxmlformats.org/officeDocument/2006/relationships/image" Target="../media/image17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microsoft.com/office/2007/relationships/hdphoto" Target="../media/hdphoto2.wdp"/><Relationship Id="rId26" Type="http://schemas.openxmlformats.org/officeDocument/2006/relationships/image" Target="../media/image182.png"/><Relationship Id="rId39" Type="http://schemas.openxmlformats.org/officeDocument/2006/relationships/image" Target="../media/image194.png"/><Relationship Id="rId3" Type="http://schemas.openxmlformats.org/officeDocument/2006/relationships/image" Target="../media/image158.png"/><Relationship Id="rId21" Type="http://schemas.openxmlformats.org/officeDocument/2006/relationships/image" Target="../media/image162.png"/><Relationship Id="rId34" Type="http://schemas.openxmlformats.org/officeDocument/2006/relationships/image" Target="../media/image189.png"/><Relationship Id="rId42" Type="http://schemas.openxmlformats.org/officeDocument/2006/relationships/image" Target="../media/image19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49.png"/><Relationship Id="rId25" Type="http://schemas.openxmlformats.org/officeDocument/2006/relationships/image" Target="../media/image181.png"/><Relationship Id="rId33" Type="http://schemas.openxmlformats.org/officeDocument/2006/relationships/image" Target="../media/image167.png"/><Relationship Id="rId38" Type="http://schemas.openxmlformats.org/officeDocument/2006/relationships/image" Target="../media/image193.png"/><Relationship Id="rId2" Type="http://schemas.openxmlformats.org/officeDocument/2006/relationships/image" Target="../media/image157.png"/><Relationship Id="rId16" Type="http://schemas.openxmlformats.org/officeDocument/2006/relationships/image" Target="../media/image18.png"/><Relationship Id="rId20" Type="http://schemas.openxmlformats.org/officeDocument/2006/relationships/image" Target="../media/image177.png"/><Relationship Id="rId29" Type="http://schemas.openxmlformats.org/officeDocument/2006/relationships/image" Target="../media/image185.png"/><Relationship Id="rId41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80.png"/><Relationship Id="rId32" Type="http://schemas.openxmlformats.org/officeDocument/2006/relationships/image" Target="../media/image188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36" Type="http://schemas.openxmlformats.org/officeDocument/2006/relationships/image" Target="../media/image191.png"/><Relationship Id="rId10" Type="http://schemas.openxmlformats.org/officeDocument/2006/relationships/image" Target="../media/image13.png"/><Relationship Id="rId19" Type="http://schemas.openxmlformats.org/officeDocument/2006/relationships/image" Target="../media/image176.png"/><Relationship Id="rId31" Type="http://schemas.openxmlformats.org/officeDocument/2006/relationships/image" Target="../media/image18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30" Type="http://schemas.openxmlformats.org/officeDocument/2006/relationships/image" Target="../media/image186.png"/><Relationship Id="rId35" Type="http://schemas.openxmlformats.org/officeDocument/2006/relationships/image" Target="../media/image190.png"/><Relationship Id="rId43" Type="http://schemas.openxmlformats.org/officeDocument/2006/relationships/image" Target="../media/image1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161.png"/><Relationship Id="rId26" Type="http://schemas.openxmlformats.org/officeDocument/2006/relationships/image" Target="../media/image204.png"/><Relationship Id="rId39" Type="http://schemas.openxmlformats.org/officeDocument/2006/relationships/image" Target="../media/image168.png"/><Relationship Id="rId3" Type="http://schemas.openxmlformats.org/officeDocument/2006/relationships/image" Target="../media/image7.png"/><Relationship Id="rId21" Type="http://schemas.openxmlformats.org/officeDocument/2006/relationships/image" Target="../media/image200.png"/><Relationship Id="rId34" Type="http://schemas.openxmlformats.org/officeDocument/2006/relationships/image" Target="../media/image210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203.png"/><Relationship Id="rId33" Type="http://schemas.openxmlformats.org/officeDocument/2006/relationships/image" Target="../media/image209.png"/><Relationship Id="rId38" Type="http://schemas.openxmlformats.org/officeDocument/2006/relationships/image" Target="../media/image213.png"/><Relationship Id="rId2" Type="http://schemas.openxmlformats.org/officeDocument/2006/relationships/image" Target="../media/image157.png"/><Relationship Id="rId16" Type="http://schemas.openxmlformats.org/officeDocument/2006/relationships/image" Target="../media/image49.png"/><Relationship Id="rId20" Type="http://schemas.openxmlformats.org/officeDocument/2006/relationships/image" Target="../media/image199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183.png"/><Relationship Id="rId32" Type="http://schemas.openxmlformats.org/officeDocument/2006/relationships/image" Target="../media/image208.png"/><Relationship Id="rId37" Type="http://schemas.openxmlformats.org/officeDocument/2006/relationships/image" Target="../media/image19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02.png"/><Relationship Id="rId28" Type="http://schemas.openxmlformats.org/officeDocument/2006/relationships/image" Target="../media/image206.png"/><Relationship Id="rId36" Type="http://schemas.openxmlformats.org/officeDocument/2006/relationships/image" Target="../media/image212.png"/><Relationship Id="rId10" Type="http://schemas.openxmlformats.org/officeDocument/2006/relationships/image" Target="../media/image14.png"/><Relationship Id="rId19" Type="http://schemas.openxmlformats.org/officeDocument/2006/relationships/image" Target="../media/image162.png"/><Relationship Id="rId31" Type="http://schemas.openxmlformats.org/officeDocument/2006/relationships/image" Target="../media/image20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01.png"/><Relationship Id="rId27" Type="http://schemas.openxmlformats.org/officeDocument/2006/relationships/image" Target="../media/image205.png"/><Relationship Id="rId30" Type="http://schemas.openxmlformats.org/officeDocument/2006/relationships/image" Target="../media/image189.png"/><Relationship Id="rId35" Type="http://schemas.openxmlformats.org/officeDocument/2006/relationships/image" Target="../media/image2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15.png"/><Relationship Id="rId26" Type="http://schemas.openxmlformats.org/officeDocument/2006/relationships/image" Target="../media/image223.png"/><Relationship Id="rId39" Type="http://schemas.openxmlformats.org/officeDocument/2006/relationships/image" Target="../media/image236.png"/><Relationship Id="rId21" Type="http://schemas.openxmlformats.org/officeDocument/2006/relationships/image" Target="../media/image218.png"/><Relationship Id="rId34" Type="http://schemas.openxmlformats.org/officeDocument/2006/relationships/image" Target="../media/image231.png"/><Relationship Id="rId42" Type="http://schemas.openxmlformats.org/officeDocument/2006/relationships/image" Target="../media/image239.png"/><Relationship Id="rId47" Type="http://schemas.openxmlformats.org/officeDocument/2006/relationships/image" Target="../media/image244.png"/><Relationship Id="rId50" Type="http://schemas.openxmlformats.org/officeDocument/2006/relationships/image" Target="../media/image247.png"/><Relationship Id="rId55" Type="http://schemas.openxmlformats.org/officeDocument/2006/relationships/image" Target="../media/image252.png"/><Relationship Id="rId63" Type="http://schemas.openxmlformats.org/officeDocument/2006/relationships/image" Target="../media/image260.png"/><Relationship Id="rId7" Type="http://schemas.openxmlformats.org/officeDocument/2006/relationships/image" Target="../media/image11.png"/><Relationship Id="rId2" Type="http://schemas.openxmlformats.org/officeDocument/2006/relationships/image" Target="../media/image214.png"/><Relationship Id="rId16" Type="http://schemas.openxmlformats.org/officeDocument/2006/relationships/image" Target="../media/image49.png"/><Relationship Id="rId20" Type="http://schemas.openxmlformats.org/officeDocument/2006/relationships/image" Target="../media/image217.png"/><Relationship Id="rId29" Type="http://schemas.openxmlformats.org/officeDocument/2006/relationships/image" Target="../media/image226.png"/><Relationship Id="rId41" Type="http://schemas.openxmlformats.org/officeDocument/2006/relationships/image" Target="../media/image238.png"/><Relationship Id="rId54" Type="http://schemas.openxmlformats.org/officeDocument/2006/relationships/image" Target="../media/image251.png"/><Relationship Id="rId62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21.png"/><Relationship Id="rId32" Type="http://schemas.openxmlformats.org/officeDocument/2006/relationships/image" Target="../media/image229.png"/><Relationship Id="rId37" Type="http://schemas.openxmlformats.org/officeDocument/2006/relationships/image" Target="../media/image234.png"/><Relationship Id="rId40" Type="http://schemas.openxmlformats.org/officeDocument/2006/relationships/image" Target="../media/image237.png"/><Relationship Id="rId45" Type="http://schemas.openxmlformats.org/officeDocument/2006/relationships/image" Target="../media/image242.png"/><Relationship Id="rId53" Type="http://schemas.openxmlformats.org/officeDocument/2006/relationships/image" Target="../media/image250.png"/><Relationship Id="rId58" Type="http://schemas.openxmlformats.org/officeDocument/2006/relationships/image" Target="../media/image25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20.png"/><Relationship Id="rId28" Type="http://schemas.openxmlformats.org/officeDocument/2006/relationships/image" Target="../media/image225.png"/><Relationship Id="rId36" Type="http://schemas.openxmlformats.org/officeDocument/2006/relationships/image" Target="../media/image233.png"/><Relationship Id="rId49" Type="http://schemas.openxmlformats.org/officeDocument/2006/relationships/image" Target="../media/image246.png"/><Relationship Id="rId57" Type="http://schemas.openxmlformats.org/officeDocument/2006/relationships/image" Target="../media/image254.png"/><Relationship Id="rId61" Type="http://schemas.openxmlformats.org/officeDocument/2006/relationships/image" Target="../media/image258.png"/><Relationship Id="rId10" Type="http://schemas.openxmlformats.org/officeDocument/2006/relationships/image" Target="../media/image14.png"/><Relationship Id="rId19" Type="http://schemas.openxmlformats.org/officeDocument/2006/relationships/image" Target="../media/image216.png"/><Relationship Id="rId31" Type="http://schemas.openxmlformats.org/officeDocument/2006/relationships/image" Target="../media/image228.png"/><Relationship Id="rId44" Type="http://schemas.openxmlformats.org/officeDocument/2006/relationships/image" Target="../media/image241.png"/><Relationship Id="rId52" Type="http://schemas.openxmlformats.org/officeDocument/2006/relationships/image" Target="../media/image249.png"/><Relationship Id="rId60" Type="http://schemas.openxmlformats.org/officeDocument/2006/relationships/image" Target="../media/image25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19.png"/><Relationship Id="rId27" Type="http://schemas.openxmlformats.org/officeDocument/2006/relationships/image" Target="../media/image224.png"/><Relationship Id="rId30" Type="http://schemas.openxmlformats.org/officeDocument/2006/relationships/image" Target="../media/image227.png"/><Relationship Id="rId35" Type="http://schemas.openxmlformats.org/officeDocument/2006/relationships/image" Target="../media/image232.png"/><Relationship Id="rId43" Type="http://schemas.openxmlformats.org/officeDocument/2006/relationships/image" Target="../media/image240.png"/><Relationship Id="rId48" Type="http://schemas.openxmlformats.org/officeDocument/2006/relationships/image" Target="../media/image245.png"/><Relationship Id="rId56" Type="http://schemas.openxmlformats.org/officeDocument/2006/relationships/image" Target="../media/image253.png"/><Relationship Id="rId64" Type="http://schemas.openxmlformats.org/officeDocument/2006/relationships/image" Target="../media/image261.png"/><Relationship Id="rId8" Type="http://schemas.openxmlformats.org/officeDocument/2006/relationships/image" Target="../media/image12.png"/><Relationship Id="rId51" Type="http://schemas.openxmlformats.org/officeDocument/2006/relationships/image" Target="../media/image248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5" Type="http://schemas.openxmlformats.org/officeDocument/2006/relationships/image" Target="../media/image222.png"/><Relationship Id="rId33" Type="http://schemas.openxmlformats.org/officeDocument/2006/relationships/image" Target="../media/image230.png"/><Relationship Id="rId38" Type="http://schemas.openxmlformats.org/officeDocument/2006/relationships/image" Target="../media/image235.png"/><Relationship Id="rId46" Type="http://schemas.openxmlformats.org/officeDocument/2006/relationships/image" Target="../media/image243.png"/><Relationship Id="rId59" Type="http://schemas.openxmlformats.org/officeDocument/2006/relationships/image" Target="../media/image25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62.png"/><Relationship Id="rId26" Type="http://schemas.openxmlformats.org/officeDocument/2006/relationships/image" Target="../media/image268.png"/><Relationship Id="rId39" Type="http://schemas.openxmlformats.org/officeDocument/2006/relationships/image" Target="../media/image281.png"/><Relationship Id="rId3" Type="http://schemas.openxmlformats.org/officeDocument/2006/relationships/image" Target="../media/image7.png"/><Relationship Id="rId21" Type="http://schemas.openxmlformats.org/officeDocument/2006/relationships/image" Target="../media/image264.png"/><Relationship Id="rId34" Type="http://schemas.openxmlformats.org/officeDocument/2006/relationships/image" Target="../media/image276.png"/><Relationship Id="rId42" Type="http://schemas.openxmlformats.org/officeDocument/2006/relationships/image" Target="../media/image284.png"/><Relationship Id="rId47" Type="http://schemas.openxmlformats.org/officeDocument/2006/relationships/image" Target="../media/image28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5" Type="http://schemas.openxmlformats.org/officeDocument/2006/relationships/image" Target="../media/image267.png"/><Relationship Id="rId33" Type="http://schemas.openxmlformats.org/officeDocument/2006/relationships/image" Target="../media/image275.png"/><Relationship Id="rId38" Type="http://schemas.openxmlformats.org/officeDocument/2006/relationships/image" Target="../media/image280.png"/><Relationship Id="rId46" Type="http://schemas.openxmlformats.org/officeDocument/2006/relationships/image" Target="../media/image288.png"/><Relationship Id="rId2" Type="http://schemas.openxmlformats.org/officeDocument/2006/relationships/image" Target="../media/image214.png"/><Relationship Id="rId16" Type="http://schemas.openxmlformats.org/officeDocument/2006/relationships/image" Target="../media/image49.png"/><Relationship Id="rId20" Type="http://schemas.openxmlformats.org/officeDocument/2006/relationships/image" Target="../media/image263.png"/><Relationship Id="rId29" Type="http://schemas.openxmlformats.org/officeDocument/2006/relationships/image" Target="../media/image271.png"/><Relationship Id="rId41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66.png"/><Relationship Id="rId32" Type="http://schemas.openxmlformats.org/officeDocument/2006/relationships/image" Target="../media/image274.png"/><Relationship Id="rId37" Type="http://schemas.openxmlformats.org/officeDocument/2006/relationships/image" Target="../media/image279.png"/><Relationship Id="rId40" Type="http://schemas.openxmlformats.org/officeDocument/2006/relationships/image" Target="../media/image282.png"/><Relationship Id="rId45" Type="http://schemas.openxmlformats.org/officeDocument/2006/relationships/image" Target="../media/image287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36" Type="http://schemas.openxmlformats.org/officeDocument/2006/relationships/image" Target="../media/image278.png"/><Relationship Id="rId49" Type="http://schemas.openxmlformats.org/officeDocument/2006/relationships/image" Target="../media/image291.png"/><Relationship Id="rId10" Type="http://schemas.openxmlformats.org/officeDocument/2006/relationships/image" Target="../media/image14.png"/><Relationship Id="rId19" Type="http://schemas.openxmlformats.org/officeDocument/2006/relationships/image" Target="../media/image227.png"/><Relationship Id="rId31" Type="http://schemas.openxmlformats.org/officeDocument/2006/relationships/image" Target="../media/image273.png"/><Relationship Id="rId44" Type="http://schemas.openxmlformats.org/officeDocument/2006/relationships/image" Target="../media/image28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30.png"/><Relationship Id="rId27" Type="http://schemas.openxmlformats.org/officeDocument/2006/relationships/image" Target="../media/image269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43" Type="http://schemas.openxmlformats.org/officeDocument/2006/relationships/image" Target="../media/image285.png"/><Relationship Id="rId48" Type="http://schemas.openxmlformats.org/officeDocument/2006/relationships/image" Target="../media/image290.png"/><Relationship Id="rId8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4.png"/><Relationship Id="rId3" Type="http://schemas.openxmlformats.org/officeDocument/2006/relationships/image" Target="../media/image294.png"/><Relationship Id="rId7" Type="http://schemas.openxmlformats.org/officeDocument/2006/relationships/image" Target="../media/image298.png"/><Relationship Id="rId12" Type="http://schemas.openxmlformats.org/officeDocument/2006/relationships/image" Target="../media/image303.png"/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7.png"/><Relationship Id="rId11" Type="http://schemas.openxmlformats.org/officeDocument/2006/relationships/image" Target="../media/image302.png"/><Relationship Id="rId5" Type="http://schemas.openxmlformats.org/officeDocument/2006/relationships/image" Target="../media/image296.png"/><Relationship Id="rId10" Type="http://schemas.openxmlformats.org/officeDocument/2006/relationships/image" Target="../media/image301.png"/><Relationship Id="rId4" Type="http://schemas.openxmlformats.org/officeDocument/2006/relationships/image" Target="../media/image295.png"/><Relationship Id="rId9" Type="http://schemas.openxmlformats.org/officeDocument/2006/relationships/image" Target="../media/image300.png"/><Relationship Id="rId14" Type="http://schemas.openxmlformats.org/officeDocument/2006/relationships/image" Target="../media/image30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1524244"/>
            <a:ext cx="71586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Письмове додавання трицифрових чисел з переходом через розряд (два переходи). Вправи і задачі на застосування вивчених випадків арифметичних дій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</a:t>
            </a:r>
            <a:r>
              <a:rPr lang="en-US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 </a:t>
            </a:r>
            <a:r>
              <a:rPr lang="en-US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3091" y="3457417"/>
            <a:ext cx="578163" cy="72129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9146" y="4325811"/>
            <a:ext cx="578163" cy="72129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5108" y="3393753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1653" y="3436795"/>
            <a:ext cx="578163" cy="721295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010" y="3443543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4213" y="4330441"/>
            <a:ext cx="578163" cy="72129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3733" y="3443543"/>
            <a:ext cx="578163" cy="72129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446" y="4330441"/>
            <a:ext cx="540869" cy="68710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5541" y="3458843"/>
            <a:ext cx="540869" cy="68710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4319" y="3458843"/>
            <a:ext cx="540869" cy="68710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7690" y="3470456"/>
            <a:ext cx="540869" cy="68710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9376" y="3478944"/>
            <a:ext cx="523924" cy="66557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9910" y="3468180"/>
            <a:ext cx="540869" cy="68710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9493" y="3451785"/>
            <a:ext cx="540869" cy="68710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802" y="3435114"/>
            <a:ext cx="540869" cy="68710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2552" y="3435211"/>
            <a:ext cx="540869" cy="68710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7886" y="3443543"/>
            <a:ext cx="540869" cy="687105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3413" y="3451786"/>
            <a:ext cx="540869" cy="687105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2395" y="3458842"/>
            <a:ext cx="540869" cy="687105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820" y="4330441"/>
            <a:ext cx="540869" cy="687105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9998" y="4326108"/>
            <a:ext cx="540869" cy="687105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4633" y="4326109"/>
            <a:ext cx="540869" cy="6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 smtClean="0">
                <a:solidFill>
                  <a:schemeClr val="bg1"/>
                </a:solidFill>
              </a:rPr>
              <a:t>Г.Лишенко</a:t>
            </a:r>
            <a:r>
              <a:rPr lang="uk-UA" sz="4000" b="1" dirty="0" smtClean="0">
                <a:solidFill>
                  <a:schemeClr val="bg1"/>
                </a:solidFill>
              </a:rPr>
              <a:t> 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с. </a:t>
            </a:r>
            <a:r>
              <a:rPr lang="en-US" sz="4000" b="1" dirty="0" smtClean="0">
                <a:solidFill>
                  <a:schemeClr val="bg1"/>
                </a:solidFill>
              </a:rPr>
              <a:t>22</a:t>
            </a:r>
            <a:r>
              <a:rPr lang="uk-UA" sz="4000" b="1" dirty="0" smtClean="0">
                <a:solidFill>
                  <a:schemeClr val="bg1"/>
                </a:solidFill>
              </a:rPr>
              <a:t> - 2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47" y="2702001"/>
            <a:ext cx="3441279" cy="211093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числа у яких…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53267" y="1363882"/>
            <a:ext cx="321485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3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</a:rPr>
              <a:t>сот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. 4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</a:rPr>
              <a:t>дес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. 6 од.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695" y="3304048"/>
            <a:ext cx="819757" cy="10226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760" y="3309292"/>
            <a:ext cx="819757" cy="102269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3093" y="3410499"/>
            <a:ext cx="741322" cy="9417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0303" y="2702001"/>
            <a:ext cx="3441279" cy="2110932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4579764" y="1363882"/>
            <a:ext cx="5248593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од. ІІІ розряду і 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6 од. І розряду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8151" y="3304048"/>
            <a:ext cx="819757" cy="10226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3216" y="3309292"/>
            <a:ext cx="819757" cy="102269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6549" y="3410499"/>
            <a:ext cx="741322" cy="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47" y="2702001"/>
            <a:ext cx="3441279" cy="211093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цифрами такі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53267" y="1363882"/>
            <a:ext cx="321485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Триста сорок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695" y="3304048"/>
            <a:ext cx="819757" cy="10226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760" y="3309292"/>
            <a:ext cx="819757" cy="102269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3093" y="3410499"/>
            <a:ext cx="741322" cy="9417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0303" y="2702001"/>
            <a:ext cx="3441279" cy="2110932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5206767" y="1363882"/>
            <a:ext cx="321485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Сорок три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3216" y="3309292"/>
            <a:ext cx="819757" cy="102269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6549" y="3410499"/>
            <a:ext cx="741322" cy="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47" y="2702001"/>
            <a:ext cx="3441279" cy="211093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цифрами такі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53267" y="1363882"/>
            <a:ext cx="321485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Тисяча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695" y="3304048"/>
            <a:ext cx="819757" cy="10226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760" y="3309292"/>
            <a:ext cx="819757" cy="102269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3093" y="3410499"/>
            <a:ext cx="741322" cy="9417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0303" y="2702001"/>
            <a:ext cx="3441279" cy="2110932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5206767" y="1363882"/>
            <a:ext cx="321485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Вісімсот вісім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8151" y="3304048"/>
            <a:ext cx="819757" cy="10226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9434" y="3329555"/>
            <a:ext cx="819757" cy="102269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6549" y="3410499"/>
            <a:ext cx="741322" cy="94175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953" y="3323802"/>
            <a:ext cx="819757" cy="10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1589" y="2894185"/>
            <a:ext cx="3441279" cy="211093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цифрами такі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1841592" y="1553970"/>
            <a:ext cx="657437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Чотириста двадцять п'ять 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6794" y="3512582"/>
            <a:ext cx="819757" cy="10226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4502" y="3501476"/>
            <a:ext cx="819757" cy="102269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142" y="3603592"/>
            <a:ext cx="741322" cy="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47" y="1972702"/>
            <a:ext cx="3441279" cy="211093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«сусідів» числа 600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4061435" y="2483871"/>
            <a:ext cx="2629248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600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2052" y="2591099"/>
            <a:ext cx="819757" cy="10226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760" y="2579993"/>
            <a:ext cx="819757" cy="102269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1400" y="2682109"/>
            <a:ext cx="741322" cy="94175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3108" y="1972702"/>
            <a:ext cx="3441279" cy="211093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3630" y="2591099"/>
            <a:ext cx="819757" cy="102269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8565" y="2575226"/>
            <a:ext cx="819757" cy="102269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7661" y="2682109"/>
            <a:ext cx="741322" cy="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Скругленный прямоугольник 50"/>
          <p:cNvSpPr/>
          <p:nvPr/>
        </p:nvSpPr>
        <p:spPr>
          <a:xfrm>
            <a:off x="580753" y="3476101"/>
            <a:ext cx="506361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3 м 60 см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5157" y="1357418"/>
            <a:ext cx="6037581" cy="211093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в сантиметрах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9828357" y="3891843"/>
            <a:ext cx="2117899" cy="25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596404" y="1759127"/>
            <a:ext cx="5063619" cy="1211271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3 м 7 см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764" y="1974269"/>
            <a:ext cx="819757" cy="10226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8763" y="1974269"/>
            <a:ext cx="819757" cy="102269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556" y="2077424"/>
            <a:ext cx="777192" cy="98732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7121" y="2166210"/>
            <a:ext cx="1747541" cy="92074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8243" y="3380831"/>
            <a:ext cx="6037581" cy="211093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9116" y="4018102"/>
            <a:ext cx="819757" cy="102269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1849" y="3997682"/>
            <a:ext cx="819757" cy="102269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9942" y="4109064"/>
            <a:ext cx="777192" cy="987323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0207" y="4189623"/>
            <a:ext cx="1747541" cy="9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4452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Поясни, як виконали додавання з переходом через розряд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9381" y="1708431"/>
            <a:ext cx="4092885" cy="341465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7229" y="2310479"/>
            <a:ext cx="819757" cy="102269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4363" y="2956103"/>
            <a:ext cx="819757" cy="102269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294" y="2315723"/>
            <a:ext cx="819757" cy="102269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2606872" y="3811389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5485" y="3025434"/>
            <a:ext cx="421206" cy="2765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5627" y="2416930"/>
            <a:ext cx="741322" cy="9417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4423" y="3692168"/>
            <a:ext cx="785346" cy="97976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6111" y="3707915"/>
            <a:ext cx="709342" cy="90112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6216" y="3071797"/>
            <a:ext cx="741322" cy="94175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0404" y="3071184"/>
            <a:ext cx="741322" cy="94175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8546" y="3738076"/>
            <a:ext cx="741322" cy="941754"/>
          </a:xfrm>
          <a:prstGeom prst="rect">
            <a:avLst/>
          </a:prstGeom>
        </p:spPr>
      </p:pic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28" cstate="email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7403488" y="1499035"/>
            <a:ext cx="4296347" cy="50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3"/>
          <a:stretch/>
        </p:blipFill>
        <p:spPr bwMode="auto">
          <a:xfrm>
            <a:off x="206680" y="2213980"/>
            <a:ext cx="3451013" cy="36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4256" y="2366826"/>
            <a:ext cx="7479086" cy="282630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Пролунав дзвінок для нас,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Всі зайшли спокійно в клас.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Встали біля парти чемно.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Не мине наш час даремно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записуючи стовпчиком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324673" y="1306397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756 + 187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24675" y="2339533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248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+ 365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579764" y="1303502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634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+ 286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579766" y="2336638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384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+ 567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863" y="3575367"/>
            <a:ext cx="11074640" cy="277617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2702" y="4212970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7874" y="4828857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275354" y="5683184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457" y="4887652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4170" y="4870471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2626" y="5504195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3502" y="4253419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2779" y="4153161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4663736" y="5677452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5505" y="4897517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2697" y="4271444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7896" y="4869594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3969" y="5510748"/>
            <a:ext cx="819757" cy="10226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5519" y="4233457"/>
            <a:ext cx="765817" cy="97287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318" y="4789787"/>
            <a:ext cx="774197" cy="98351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1889" y="4183632"/>
            <a:ext cx="819757" cy="1022698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7918647" y="5700590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2008" y="4909335"/>
            <a:ext cx="759311" cy="964607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1304" y="4867430"/>
            <a:ext cx="806438" cy="100608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4666" y="5566973"/>
            <a:ext cx="709342" cy="90112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5854" y="5530727"/>
            <a:ext cx="719018" cy="91342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248" y="5500324"/>
            <a:ext cx="739071" cy="93889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8570" y="4207185"/>
            <a:ext cx="732896" cy="9310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3817" y="5569523"/>
            <a:ext cx="747410" cy="94948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2395" y="5519844"/>
            <a:ext cx="819757" cy="10226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819" y="4223196"/>
            <a:ext cx="747410" cy="94948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6641" y="5539147"/>
            <a:ext cx="759311" cy="964607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768" y="4215558"/>
            <a:ext cx="854573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770" y="5540221"/>
            <a:ext cx="819757" cy="102269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1813" y="4876732"/>
            <a:ext cx="765817" cy="97287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0516" y="4837165"/>
            <a:ext cx="806438" cy="1006082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6982" y="4891796"/>
            <a:ext cx="759311" cy="964607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516" y="4888662"/>
            <a:ext cx="421206" cy="276501"/>
          </a:xfrm>
          <a:prstGeom prst="rect">
            <a:avLst/>
          </a:prstGeom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4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8" cstate="email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10008123" y="4223196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9734" y="898404"/>
            <a:ext cx="3459237" cy="2776178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6598" y="1525151"/>
            <a:ext cx="747410" cy="94948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8660" y="2223659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1639" y="1542770"/>
            <a:ext cx="747705" cy="94986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0693" y="2210771"/>
            <a:ext cx="747410" cy="94948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8123" y="2175244"/>
            <a:ext cx="761026" cy="966786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0746" y="1561000"/>
            <a:ext cx="759311" cy="964607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9259214" y="2989518"/>
            <a:ext cx="2017426" cy="1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2576" y="2835693"/>
            <a:ext cx="759311" cy="964607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9091" y="2836717"/>
            <a:ext cx="759311" cy="964607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38244" y="2837258"/>
            <a:ext cx="759311" cy="964607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9866" y="2202426"/>
            <a:ext cx="765817" cy="9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Обчисли, записуючи стовпчиком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324675" y="1306397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242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24677" y="2339533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564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276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579766" y="1303502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107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+ 2</a:t>
            </a:r>
            <a:r>
              <a:rPr lang="en-US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579768" y="2336638"/>
            <a:ext cx="38699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701</a:t>
            </a:r>
            <a:r>
              <a:rPr lang="uk-UA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209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863" y="3575367"/>
            <a:ext cx="11074640" cy="277617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2702" y="4212970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7874" y="4828857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275354" y="5683184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457" y="4887652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4170" y="4870471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2626" y="5504195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8670" y="4264732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2779" y="4153161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4663736" y="5677452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5505" y="4897517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2974" y="4282123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6157" y="4224148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3969" y="5510748"/>
            <a:ext cx="819757" cy="10226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8485" y="4867718"/>
            <a:ext cx="765817" cy="97287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318" y="4789787"/>
            <a:ext cx="774197" cy="98351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3523" y="4833946"/>
            <a:ext cx="819757" cy="1022698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7918647" y="5700590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2008" y="4909335"/>
            <a:ext cx="759311" cy="964607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7945" y="4267225"/>
            <a:ext cx="806438" cy="100608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4666" y="5566973"/>
            <a:ext cx="709342" cy="90112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5854" y="5530727"/>
            <a:ext cx="719018" cy="91342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248" y="5500324"/>
            <a:ext cx="739071" cy="93889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2992" y="4208544"/>
            <a:ext cx="732896" cy="9310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3629" y="5566973"/>
            <a:ext cx="747410" cy="94948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0076" y="5540221"/>
            <a:ext cx="819757" cy="10226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1651" y="4202022"/>
            <a:ext cx="747410" cy="94948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6641" y="5539147"/>
            <a:ext cx="759311" cy="964607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768" y="4215558"/>
            <a:ext cx="854573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770" y="5540221"/>
            <a:ext cx="819757" cy="102269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095" y="4900379"/>
            <a:ext cx="765817" cy="97287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7081" y="4858047"/>
            <a:ext cx="806438" cy="1006082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8624" y="4904511"/>
            <a:ext cx="759311" cy="964607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516" y="4888662"/>
            <a:ext cx="421206" cy="276501"/>
          </a:xfrm>
          <a:prstGeom prst="rect">
            <a:avLst/>
          </a:prstGeom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4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8" cstate="email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10008123" y="4223196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9734" y="898404"/>
            <a:ext cx="3459237" cy="2776178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59206" y="2172933"/>
            <a:ext cx="747410" cy="94948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8660" y="2223659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1639" y="1542770"/>
            <a:ext cx="747705" cy="94986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9974" y="1574413"/>
            <a:ext cx="747410" cy="94948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8123" y="2175244"/>
            <a:ext cx="761026" cy="966786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0746" y="1561000"/>
            <a:ext cx="759311" cy="964607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9259214" y="2989518"/>
            <a:ext cx="2017426" cy="1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0525" y="2830276"/>
            <a:ext cx="759311" cy="964607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9091" y="2836717"/>
            <a:ext cx="759311" cy="964607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7215" y="2834340"/>
            <a:ext cx="759311" cy="964607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2702" y="2227435"/>
            <a:ext cx="765817" cy="9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</a:rPr>
              <a:t>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508817" y="1787690"/>
            <a:ext cx="7432171" cy="433387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У мотку було 9 </a:t>
            </a:r>
            <a:r>
              <a:rPr lang="uk-UA" sz="44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 дроту. Маса мотка 72 г. Від цього мотка відрізали шматок дроту завдовжки 4 </a:t>
            </a:r>
            <a:r>
              <a:rPr lang="uk-UA" sz="4400" b="1" dirty="0" err="1" smtClean="0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. Яка маса цього шматка дроту? </a:t>
            </a:r>
          </a:p>
        </p:txBody>
      </p:sp>
      <p:pic>
        <p:nvPicPr>
          <p:cNvPr id="2" name="Picture 2" descr="Дріт для рамок нержавійка 0,4 мм металева котушка 250 г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31800" y="1787690"/>
            <a:ext cx="2899317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8625" y="1484481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1389" y="1480524"/>
            <a:ext cx="449603" cy="571163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091" y="3422681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86125" y="3824957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32 г маса шматка дроту, що відрізали.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0040" y="2308960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29849" y="225788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  - 1 </a:t>
            </a:r>
            <a:r>
              <a:rPr lang="uk-UA" sz="3600" dirty="0" err="1" smtClean="0">
                <a:latin typeface="Monotype Corsiva" panose="03010101010201010101" pitchFamily="66" charset="0"/>
              </a:rPr>
              <a:t>дм</a:t>
            </a:r>
            <a:r>
              <a:rPr lang="uk-UA" sz="3600" dirty="0" smtClean="0">
                <a:latin typeface="Monotype Corsiva" panose="03010101010201010101" pitchFamily="66" charset="0"/>
              </a:rPr>
              <a:t>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1954" y="2275675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5253" y="2233488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034" y="2223382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633" y="2204391"/>
            <a:ext cx="457066" cy="58064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2988441"/>
            <a:ext cx="556501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0947" y="2968262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8317" y="3070901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4624" y="2963530"/>
            <a:ext cx="457066" cy="58064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329645" y="2225795"/>
            <a:ext cx="408812" cy="542922"/>
            <a:chOff x="2361639" y="2985697"/>
            <a:chExt cx="408812" cy="542922"/>
          </a:xfrm>
        </p:grpSpPr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40529" y="298895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г</a:t>
            </a:r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678" y="2962202"/>
            <a:ext cx="457066" cy="58064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7267" y="3017609"/>
            <a:ext cx="408812" cy="41878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4706" y="1480524"/>
            <a:ext cx="432472" cy="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367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127812" y="1165412"/>
            <a:ext cx="6813175" cy="5522259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На тиждень сім'я закупила продукти, витративши: на рослинні – 270 грн, на молочні – на 130 грн більше, а на м'ясні – 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на 80 грн більше, ніж на перші два види разом. Яка вартість усіх продуктів?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Groceries Shopping Cart Png, Transparent Png , Transparent Png Image -  PNGit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" b="97602" l="23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5" y="1744565"/>
            <a:ext cx="4667437" cy="45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367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77345" y="1378629"/>
            <a:ext cx="3657600" cy="1219200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Рослинні 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Groceries Shopping Cart Png, Transparent Png , Transparent Png Image -  PNGit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" b="97602" l="23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0" y="1836242"/>
            <a:ext cx="2850369" cy="2764195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7799115" y="1378629"/>
            <a:ext cx="3173507" cy="1219200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270 грн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77344" y="2810456"/>
            <a:ext cx="3657600" cy="121920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Молочні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799114" y="2810456"/>
            <a:ext cx="3173507" cy="121920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?, на 130 грн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більше </a:t>
            </a:r>
          </a:p>
        </p:txBody>
      </p:sp>
      <p:sp>
        <p:nvSpPr>
          <p:cNvPr id="18" name="Выгнутая вверх стрелка 17"/>
          <p:cNvSpPr/>
          <p:nvPr/>
        </p:nvSpPr>
        <p:spPr>
          <a:xfrm rot="5400000" flipH="1">
            <a:off x="10244138" y="2513226"/>
            <a:ext cx="1634562" cy="381834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977344" y="4319696"/>
            <a:ext cx="36576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М'ясні 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799114" y="4319696"/>
            <a:ext cx="3173507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?, на 80 грн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більше </a:t>
            </a:r>
          </a:p>
        </p:txBody>
      </p:sp>
      <p:sp>
        <p:nvSpPr>
          <p:cNvPr id="23" name="Выгнутая вверх стрелка 22"/>
          <p:cNvSpPr/>
          <p:nvPr/>
        </p:nvSpPr>
        <p:spPr>
          <a:xfrm rot="6309135" flipH="1">
            <a:off x="10517127" y="3710773"/>
            <a:ext cx="2260549" cy="516272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авая фигурная скобка 18"/>
          <p:cNvSpPr/>
          <p:nvPr/>
        </p:nvSpPr>
        <p:spPr>
          <a:xfrm>
            <a:off x="11136791" y="1927178"/>
            <a:ext cx="373072" cy="17665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фигурная скобка 24"/>
          <p:cNvSpPr/>
          <p:nvPr/>
        </p:nvSpPr>
        <p:spPr>
          <a:xfrm flipH="1">
            <a:off x="3420687" y="1378629"/>
            <a:ext cx="491566" cy="4160267"/>
          </a:xfrm>
          <a:prstGeom prst="rightBrace">
            <a:avLst/>
          </a:prstGeom>
          <a:ln w="3810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421075" y="2787339"/>
            <a:ext cx="3173507" cy="1219200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00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3" grpId="0" animBg="1"/>
      <p:bldP spid="19" grpId="0" animBg="1"/>
      <p:bldP spid="2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5920" y="1488996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260051" y="298158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  - молочні;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5323" y="2640743"/>
            <a:ext cx="556501" cy="5806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712" y="2277613"/>
            <a:ext cx="455113" cy="57816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7537" y="2952722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9030" y="2600501"/>
            <a:ext cx="457066" cy="58064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721" y="2968531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3148" y="2567397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001" y="2610590"/>
            <a:ext cx="556501" cy="58064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3455" y="4062745"/>
            <a:ext cx="470473" cy="58694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8807" y="367641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564" y="3755727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878" y="3691611"/>
            <a:ext cx="470473" cy="58694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6081" y="3702650"/>
            <a:ext cx="457066" cy="58064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9333" y="4047941"/>
            <a:ext cx="421206" cy="27650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69859" y="447818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 – рослинні та молочні;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661" y="3727348"/>
            <a:ext cx="556501" cy="58064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3462" y="4101353"/>
            <a:ext cx="436128" cy="55404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404" y="4064475"/>
            <a:ext cx="457066" cy="58064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219" y="4483070"/>
            <a:ext cx="457066" cy="58064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028" y="4450867"/>
            <a:ext cx="457066" cy="58064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858" y="4478183"/>
            <a:ext cx="455113" cy="57816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1163" y="2206704"/>
            <a:ext cx="556501" cy="580644"/>
          </a:xfrm>
          <a:prstGeom prst="rect">
            <a:avLst/>
          </a:prstGeom>
        </p:spPr>
      </p:pic>
      <p:cxnSp>
        <p:nvCxnSpPr>
          <p:cNvPr id="104" name="Прямая соединительная линия 103"/>
          <p:cNvCxnSpPr/>
          <p:nvPr/>
        </p:nvCxnSpPr>
        <p:spPr>
          <a:xfrm>
            <a:off x="1989949" y="3055991"/>
            <a:ext cx="1161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470" y="2983221"/>
            <a:ext cx="556501" cy="580644"/>
          </a:xfrm>
          <a:prstGeom prst="rect">
            <a:avLst/>
          </a:prstGeom>
        </p:spPr>
      </p:pic>
      <p:cxnSp>
        <p:nvCxnSpPr>
          <p:cNvPr id="127" name="Прямая соединительная линия 126"/>
          <p:cNvCxnSpPr/>
          <p:nvPr/>
        </p:nvCxnSpPr>
        <p:spPr>
          <a:xfrm>
            <a:off x="1982976" y="4540840"/>
            <a:ext cx="1161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91" grpId="0"/>
      <p:bldP spid="1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304" y="4907649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4131" y="5317099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1420 грн вартість </a:t>
            </a:r>
            <a:r>
              <a:rPr lang="uk-UA" sz="2800" smtClean="0">
                <a:latin typeface="Monotype Corsiva" panose="03010101010201010101" pitchFamily="66" charset="0"/>
              </a:rPr>
              <a:t>усіх продуктів.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260051" y="298158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  - м'ясні;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564" y="2273420"/>
            <a:ext cx="455113" cy="57816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7537" y="2952722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9030" y="2600501"/>
            <a:ext cx="457066" cy="58064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721" y="2968531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3148" y="2567397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001" y="2610590"/>
            <a:ext cx="556501" cy="58064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109" y="4057900"/>
            <a:ext cx="470473" cy="58694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8807" y="367641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1404" y="2277424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564" y="3755727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878" y="3691611"/>
            <a:ext cx="470473" cy="58694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466" y="3700769"/>
            <a:ext cx="457066" cy="58064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9333" y="4047941"/>
            <a:ext cx="421206" cy="27650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69859" y="447818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7511" y="3730451"/>
            <a:ext cx="556501" cy="58064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7759" y="4108166"/>
            <a:ext cx="436128" cy="55404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404" y="4064475"/>
            <a:ext cx="457066" cy="58064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219" y="4483070"/>
            <a:ext cx="457066" cy="58064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028" y="4450867"/>
            <a:ext cx="457066" cy="58064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0723" y="4477276"/>
            <a:ext cx="455113" cy="57816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7397" y="2199465"/>
            <a:ext cx="556501" cy="580644"/>
          </a:xfrm>
          <a:prstGeom prst="rect">
            <a:avLst/>
          </a:prstGeom>
        </p:spPr>
      </p:pic>
      <p:cxnSp>
        <p:nvCxnSpPr>
          <p:cNvPr id="104" name="Прямая соединительная линия 103"/>
          <p:cNvCxnSpPr/>
          <p:nvPr/>
        </p:nvCxnSpPr>
        <p:spPr>
          <a:xfrm>
            <a:off x="1989949" y="3055991"/>
            <a:ext cx="1161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470" y="2983221"/>
            <a:ext cx="556501" cy="580644"/>
          </a:xfrm>
          <a:prstGeom prst="rect">
            <a:avLst/>
          </a:prstGeom>
        </p:spPr>
      </p:pic>
      <p:cxnSp>
        <p:nvCxnSpPr>
          <p:cNvPr id="127" name="Прямая соединительная линия 126"/>
          <p:cNvCxnSpPr/>
          <p:nvPr/>
        </p:nvCxnSpPr>
        <p:spPr>
          <a:xfrm>
            <a:off x="1982976" y="4540840"/>
            <a:ext cx="1161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9030" y="4453639"/>
            <a:ext cx="457066" cy="5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91" grpId="0"/>
      <p:bldP spid="1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585392" cy="6602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Ділянку квадратної форми з периметром 24 м розбили на 3 однакові прямокутні ділянки. Знайди периметр такої ділянки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7050" y="1456402"/>
            <a:ext cx="5456305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</a:rPr>
              <a:t>24 м : 4 =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718852" y="1801024"/>
            <a:ext cx="4929809" cy="4075540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08459"/>
              </p:ext>
            </p:extLst>
          </p:nvPr>
        </p:nvGraphicFramePr>
        <p:xfrm>
          <a:off x="6718852" y="1801024"/>
          <a:ext cx="4929810" cy="407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5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Скругленный прямоугольник 21"/>
          <p:cNvSpPr/>
          <p:nvPr/>
        </p:nvSpPr>
        <p:spPr>
          <a:xfrm>
            <a:off x="527049" y="2711022"/>
            <a:ext cx="5456305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 м - </a:t>
            </a:r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ширина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236041" y="4049020"/>
            <a:ext cx="4747315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</a:rPr>
              <a:t>6 м : 3 =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236041" y="5303640"/>
            <a:ext cx="4747316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м - </a:t>
            </a:r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довжина</a:t>
            </a:r>
          </a:p>
        </p:txBody>
      </p:sp>
    </p:spTree>
    <p:extLst>
      <p:ext uri="{BB962C8B-B14F-4D97-AF65-F5344CB8AC3E}">
        <p14:creationId xmlns:p14="http://schemas.microsoft.com/office/powerpoint/2010/main" val="20173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22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585392" cy="6602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Ділянку квадратної форми з периметром 24 м розбили на 3 однакові прямокутні ділянки. Знайди периметр такої ділянки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7050" y="1456402"/>
            <a:ext cx="5933385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Р = 6 м + 6 м +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718852" y="1801024"/>
            <a:ext cx="4929809" cy="4075540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83580"/>
              </p:ext>
            </p:extLst>
          </p:nvPr>
        </p:nvGraphicFramePr>
        <p:xfrm>
          <a:off x="6718852" y="1801024"/>
          <a:ext cx="4929810" cy="407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5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718851" y="1801024"/>
            <a:ext cx="1630019" cy="4075540"/>
          </a:xfrm>
          <a:prstGeom prst="rect">
            <a:avLst/>
          </a:prstGeom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7050" y="2885847"/>
            <a:ext cx="5933385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+ 2 м + 2 м =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295676" y="4419090"/>
            <a:ext cx="5164759" cy="11277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16 м</a:t>
            </a:r>
          </a:p>
        </p:txBody>
      </p:sp>
    </p:spTree>
    <p:extLst>
      <p:ext uri="{BB962C8B-B14F-4D97-AF65-F5344CB8AC3E}">
        <p14:creationId xmlns:p14="http://schemas.microsoft.com/office/powerpoint/2010/main" val="18731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579764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∙ 6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070" y="1055771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2029" y="2404177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7587" y="2277236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33229" y="211939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3630" y="295994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2364" y="3279226"/>
            <a:ext cx="312609" cy="28166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2557" y="380713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1291" y="4126417"/>
            <a:ext cx="312609" cy="281666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3000" y="3084014"/>
            <a:ext cx="502215" cy="6379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3685" y="4775660"/>
            <a:ext cx="541936" cy="67609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3222" y="4932034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343" y="4777692"/>
            <a:ext cx="502215" cy="63799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1012" y="4781566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4843" y="2235985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616" y="3111338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630" y="3865137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1147" y="4711732"/>
            <a:ext cx="541936" cy="676099"/>
          </a:xfrm>
          <a:prstGeom prst="rect">
            <a:avLst/>
          </a:prstGeom>
        </p:spPr>
      </p:pic>
      <p:grpSp>
        <p:nvGrpSpPr>
          <p:cNvPr id="120" name="Группа 119"/>
          <p:cNvGrpSpPr/>
          <p:nvPr/>
        </p:nvGrpSpPr>
        <p:grpSpPr>
          <a:xfrm>
            <a:off x="1933081" y="2297438"/>
            <a:ext cx="408812" cy="542922"/>
            <a:chOff x="2361639" y="2985697"/>
            <a:chExt cx="408812" cy="542922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25" name="Группа 124"/>
          <p:cNvGrpSpPr/>
          <p:nvPr/>
        </p:nvGrpSpPr>
        <p:grpSpPr>
          <a:xfrm>
            <a:off x="2348344" y="4809695"/>
            <a:ext cx="408812" cy="542922"/>
            <a:chOff x="2361639" y="2985697"/>
            <a:chExt cx="408812" cy="542922"/>
          </a:xfrm>
        </p:grpSpPr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7176" y="5772024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4427" y="5605863"/>
            <a:ext cx="502215" cy="6379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0351" y="5608133"/>
            <a:ext cx="502215" cy="6379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0331" y="3173331"/>
            <a:ext cx="408812" cy="41878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3098" y="2270523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9158" y="2190947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685" y="2419023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506" y="2445876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3609" y="2249900"/>
            <a:ext cx="502215" cy="637999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37059" y="209560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40291" y="295160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9025" y="3270887"/>
            <a:ext cx="312609" cy="28166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57650" y="379179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6384" y="4111073"/>
            <a:ext cx="312609" cy="28166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3648" y="3086383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9310" y="3018939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6458" y="3249256"/>
            <a:ext cx="421206" cy="276501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0862" y="3084015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7829" y="4796172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1989" y="4711731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372" y="4954560"/>
            <a:ext cx="421206" cy="27650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1433" y="4935237"/>
            <a:ext cx="312609" cy="281666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30445" y="4809695"/>
            <a:ext cx="502215" cy="6379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3515" y="4746835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98567" y="4773345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4768" y="2225973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1028" y="4773006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39225" y="2232135"/>
            <a:ext cx="541936" cy="6760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6323" y="3066534"/>
            <a:ext cx="541936" cy="6760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2650" y="3070484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8562" y="3926800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113" y="4771031"/>
            <a:ext cx="541936" cy="6760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9201" y="4773811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6221" y="2262056"/>
            <a:ext cx="502215" cy="6379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2840" y="3075443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1989" y="5553800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7610" y="5772243"/>
            <a:ext cx="312609" cy="281666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6394" y="5615075"/>
            <a:ext cx="541936" cy="6760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9160" y="5586812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3289" y="5605430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264" y="3931950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3083" y="4785402"/>
            <a:ext cx="541936" cy="676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3757" y="3923454"/>
            <a:ext cx="514775" cy="653955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3894" y="5662115"/>
            <a:ext cx="502215" cy="6379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4607" y="5653360"/>
            <a:ext cx="502215" cy="637999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166" y="821263"/>
            <a:ext cx="3923299" cy="162450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5150" y="1374147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7117" y="1389837"/>
            <a:ext cx="489658" cy="622048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6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6323" y="1386621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8208" y="3857616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5" grpId="0"/>
      <p:bldP spid="115" grpId="0"/>
      <p:bldP spid="118" grpId="0"/>
      <p:bldP spid="1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070" y="1055771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680" y="1845226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2986" y="1760422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5817" y="1970712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0895" y="2020661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1502" y="1827358"/>
            <a:ext cx="502215" cy="637999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26219" y="168400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35680" y="252639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2089" y="2841089"/>
            <a:ext cx="312609" cy="28166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3039" y="336658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2088" y="3653121"/>
            <a:ext cx="312609" cy="28166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5189" y="2659724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6113" y="2592337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4223" y="2813432"/>
            <a:ext cx="421206" cy="276501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2314" y="2662535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5281" y="4365429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4535" y="4293285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1717" y="4502704"/>
            <a:ext cx="421206" cy="27650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6822" y="4510022"/>
            <a:ext cx="312609" cy="281666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6380" y="4376123"/>
            <a:ext cx="502215" cy="6379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1048" y="4319985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5491" y="4363549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7147" y="1799169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2909" y="4349706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9422" y="1800728"/>
            <a:ext cx="541936" cy="6760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051" y="2631276"/>
            <a:ext cx="541936" cy="6760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1502" y="2642373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701" y="3482292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1502" y="4345816"/>
            <a:ext cx="541936" cy="6760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3481" y="4343780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2197" y="1818790"/>
            <a:ext cx="502215" cy="6379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757" y="2664874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4535" y="5128146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999" y="5347028"/>
            <a:ext cx="312609" cy="281666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2909" y="5187647"/>
            <a:ext cx="541936" cy="6760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5193" y="5159017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1889" y="5189860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5189" y="3506688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163" y="4350579"/>
            <a:ext cx="541936" cy="676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9146" y="3498239"/>
            <a:ext cx="514775" cy="653955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6380" y="5240401"/>
            <a:ext cx="502215" cy="6379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2576" y="5228953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8" grpId="0"/>
      <p:bldP spid="1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uk-UA" sz="4400" b="1" dirty="0" smtClean="0">
                <a:solidFill>
                  <a:srgbClr val="2F3242"/>
                </a:solidFill>
              </a:rPr>
              <a:t>2</a:t>
            </a:r>
            <a:r>
              <a:rPr lang="en-US" sz="4400" b="1" dirty="0">
                <a:solidFill>
                  <a:srgbClr val="2F3242"/>
                </a:solidFill>
              </a:rPr>
              <a:t>3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1</a:t>
            </a:r>
            <a:r>
              <a:rPr lang="en-US" sz="4400" b="1" dirty="0" smtClean="0">
                <a:solidFill>
                  <a:srgbClr val="2F3242"/>
                </a:solidFill>
              </a:rPr>
              <a:t>30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1</a:t>
            </a:r>
            <a:r>
              <a:rPr lang="en-US" sz="4400" b="1" dirty="0" smtClean="0">
                <a:solidFill>
                  <a:srgbClr val="2F3242"/>
                </a:solidFill>
              </a:rPr>
              <a:t>2</a:t>
            </a:r>
            <a:r>
              <a:rPr lang="uk-UA" sz="4400" b="1" dirty="0" smtClean="0">
                <a:solidFill>
                  <a:srgbClr val="2F3242"/>
                </a:solidFill>
              </a:rPr>
              <a:t>9</a:t>
            </a: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uk-UA" sz="4800" dirty="0" smtClean="0">
                <a:solidFill>
                  <a:srgbClr val="2F3242"/>
                </a:solidFill>
              </a:rPr>
              <a:t>2</a:t>
            </a:r>
            <a:r>
              <a:rPr lang="en-US" sz="4800" dirty="0" smtClean="0">
                <a:solidFill>
                  <a:srgbClr val="2F3242"/>
                </a:solidFill>
              </a:rPr>
              <a:t>3</a:t>
            </a:r>
            <a:r>
              <a:rPr lang="uk-UA" sz="4800" dirty="0" smtClean="0">
                <a:solidFill>
                  <a:srgbClr val="2F3242"/>
                </a:solidFill>
              </a:rPr>
              <a:t>,</a:t>
            </a:r>
            <a:r>
              <a:rPr lang="ru-RU" sz="4800" dirty="0" smtClean="0">
                <a:solidFill>
                  <a:srgbClr val="2F3242"/>
                </a:solidFill>
              </a:rPr>
              <a:t> №</a:t>
            </a:r>
            <a:r>
              <a:rPr lang="uk-UA" sz="4800" dirty="0" smtClean="0">
                <a:solidFill>
                  <a:srgbClr val="2F3242"/>
                </a:solidFill>
              </a:rPr>
              <a:t>1</a:t>
            </a:r>
            <a:r>
              <a:rPr lang="en-US" sz="4800" dirty="0" smtClean="0">
                <a:solidFill>
                  <a:srgbClr val="2F3242"/>
                </a:solidFill>
              </a:rPr>
              <a:t>2</a:t>
            </a:r>
            <a:r>
              <a:rPr lang="uk-UA" sz="4800" dirty="0" smtClean="0">
                <a:solidFill>
                  <a:srgbClr val="2F3242"/>
                </a:solidFill>
              </a:rPr>
              <a:t>9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uk-UA" sz="4800" dirty="0" smtClean="0">
                <a:solidFill>
                  <a:srgbClr val="2F3242"/>
                </a:solidFill>
              </a:rPr>
              <a:t>1</a:t>
            </a:r>
            <a:r>
              <a:rPr lang="en-US" sz="4800" dirty="0" smtClean="0">
                <a:solidFill>
                  <a:srgbClr val="2F3242"/>
                </a:solidFill>
              </a:rPr>
              <a:t>3</a:t>
            </a:r>
            <a:r>
              <a:rPr lang="uk-UA" sz="4800" dirty="0" smtClean="0">
                <a:solidFill>
                  <a:srgbClr val="2F3242"/>
                </a:solidFill>
              </a:rPr>
              <a:t>0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028604" y="1510911"/>
            <a:ext cx="58352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∙ </a:t>
            </a:r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03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198523" y="1510911"/>
            <a:ext cx="549541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6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198523" y="1510911"/>
            <a:ext cx="549541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2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749682" y="1510911"/>
            <a:ext cx="639309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- 10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4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579764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0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579764" y="1510911"/>
            <a:ext cx="67329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uk-UA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13800" b="1" cap="none" spc="0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+ 22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20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52999</TotalTime>
  <Words>818</Words>
  <Application>Microsoft Office PowerPoint</Application>
  <PresentationFormat>Широкоэкранный</PresentationFormat>
  <Paragraphs>319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7969</cp:revision>
  <dcterms:created xsi:type="dcterms:W3CDTF">2018-01-05T16:38:53Z</dcterms:created>
  <dcterms:modified xsi:type="dcterms:W3CDTF">2022-01-25T11:10:22Z</dcterms:modified>
</cp:coreProperties>
</file>