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62" r:id="rId4"/>
    <p:sldId id="263" r:id="rId5"/>
    <p:sldId id="264" r:id="rId6"/>
    <p:sldId id="282" r:id="rId7"/>
    <p:sldId id="283" r:id="rId8"/>
    <p:sldId id="284" r:id="rId9"/>
    <p:sldId id="257" r:id="rId10"/>
    <p:sldId id="256" r:id="rId11"/>
    <p:sldId id="258" r:id="rId12"/>
    <p:sldId id="260" r:id="rId13"/>
    <p:sldId id="261" r:id="rId14"/>
    <p:sldId id="281" r:id="rId15"/>
    <p:sldId id="28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603" autoAdjust="0"/>
    <p:restoredTop sz="94660"/>
  </p:normalViewPr>
  <p:slideViewPr>
    <p:cSldViewPr>
      <p:cViewPr varScale="1">
        <p:scale>
          <a:sx n="68" d="100"/>
          <a:sy n="68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A3DB-3039-45BB-9B24-AEABA00102ED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71F1-4B0D-427D-8F5B-ADD023901DE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home-task.com/instrumenti-ta-prijomi-rizannya-drotu-gnuttya-drotu-vigotovlennya-virobiv-iz-drotu/" TargetMode="External"/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57365"/>
            <a:ext cx="7772400" cy="1743086"/>
          </a:xfrm>
        </p:spPr>
        <p:txBody>
          <a:bodyPr>
            <a:noAutofit/>
          </a:bodyPr>
          <a:lstStyle/>
          <a:p>
            <a:r>
              <a:rPr lang="ru-RU" sz="3200" b="1" dirty="0" err="1" smtClean="0">
                <a:solidFill>
                  <a:srgbClr val="FFFF00"/>
                </a:solidFill>
              </a:rPr>
              <a:t>Інструменти</a:t>
            </a:r>
            <a:r>
              <a:rPr lang="ru-RU" sz="3200" b="1" dirty="0" smtClean="0">
                <a:solidFill>
                  <a:srgbClr val="FFFF00"/>
                </a:solidFill>
              </a:rPr>
              <a:t> для </a:t>
            </a:r>
            <a:r>
              <a:rPr lang="ru-RU" sz="3200" b="1" dirty="0" err="1" smtClean="0">
                <a:solidFill>
                  <a:srgbClr val="FFFF00"/>
                </a:solidFill>
              </a:rPr>
              <a:t>різання</a:t>
            </a:r>
            <a:r>
              <a:rPr lang="ru-RU" sz="3200" b="1" dirty="0" smtClean="0">
                <a:solidFill>
                  <a:srgbClr val="FFFF00"/>
                </a:solidFill>
              </a:rPr>
              <a:t> дроту (</a:t>
            </a:r>
            <a:r>
              <a:rPr lang="ru-RU" sz="3200" b="1" dirty="0" err="1" smtClean="0">
                <a:solidFill>
                  <a:srgbClr val="FFFF00"/>
                </a:solidFill>
              </a:rPr>
              <a:t>плоскогубці</a:t>
            </a:r>
            <a:r>
              <a:rPr lang="ru-RU" sz="3200" b="1" dirty="0" smtClean="0">
                <a:solidFill>
                  <a:srgbClr val="FFFF00"/>
                </a:solidFill>
              </a:rPr>
              <a:t>, </a:t>
            </a:r>
            <a:r>
              <a:rPr lang="ru-RU" sz="3200" b="1" dirty="0" err="1" smtClean="0">
                <a:solidFill>
                  <a:srgbClr val="FFFF00"/>
                </a:solidFill>
              </a:rPr>
              <a:t>круглогубці</a:t>
            </a:r>
            <a:r>
              <a:rPr lang="ru-RU" sz="3200" b="1" dirty="0" smtClean="0">
                <a:solidFill>
                  <a:srgbClr val="FFFF00"/>
                </a:solidFill>
              </a:rPr>
              <a:t>).</a:t>
            </a:r>
            <a:br>
              <a:rPr lang="ru-RU" sz="3200" b="1" dirty="0" smtClean="0">
                <a:solidFill>
                  <a:srgbClr val="FFFF00"/>
                </a:solidFill>
              </a:rPr>
            </a:b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Прийоми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різання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різних</a:t>
            </a:r>
            <a:r>
              <a:rPr lang="ru-RU" sz="3200" b="1" smtClean="0">
                <a:solidFill>
                  <a:srgbClr val="FFFF00"/>
                </a:solidFill>
              </a:rPr>
              <a:t>  </a:t>
            </a:r>
            <a:r>
              <a:rPr lang="ru-RU" sz="3200" b="1" dirty="0" smtClean="0">
                <a:solidFill>
                  <a:srgbClr val="FFFF00"/>
                </a:solidFill>
              </a:rPr>
              <a:t>дроту. </a:t>
            </a:r>
            <a:r>
              <a:rPr lang="ru-RU" sz="3200" b="1" dirty="0" err="1" smtClean="0">
                <a:solidFill>
                  <a:srgbClr val="FFFF00"/>
                </a:solidFill>
              </a:rPr>
              <a:t>Гнуття</a:t>
            </a:r>
            <a:r>
              <a:rPr lang="ru-RU" sz="3200" b="1" dirty="0" smtClean="0">
                <a:solidFill>
                  <a:srgbClr val="FFFF00"/>
                </a:solidFill>
              </a:rPr>
              <a:t> дроту. Правила </a:t>
            </a:r>
            <a:r>
              <a:rPr lang="ru-RU" sz="3200" b="1" dirty="0" err="1" smtClean="0">
                <a:solidFill>
                  <a:srgbClr val="FFFF00"/>
                </a:solidFill>
              </a:rPr>
              <a:t>безпечної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праці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7356" y="4429132"/>
            <a:ext cx="5915044" cy="1209668"/>
          </a:xfrm>
        </p:spPr>
        <p:txBody>
          <a:bodyPr>
            <a:normAutofit fontScale="92500" lnSpcReduction="10000"/>
          </a:bodyPr>
          <a:lstStyle/>
          <a:p>
            <a:r>
              <a:rPr lang="uk-UA" sz="2400" b="1" dirty="0" smtClean="0">
                <a:solidFill>
                  <a:srgbClr val="FFFF00"/>
                </a:solidFill>
              </a:rPr>
              <a:t>Урок 17</a:t>
            </a:r>
          </a:p>
          <a:p>
            <a:r>
              <a:rPr lang="uk-UA" sz="2400" b="1" dirty="0" smtClean="0">
                <a:solidFill>
                  <a:srgbClr val="FFFF00"/>
                </a:solidFill>
              </a:rPr>
              <a:t>18.11.2021</a:t>
            </a:r>
          </a:p>
          <a:p>
            <a:r>
              <a:rPr lang="uk-UA" sz="2400" b="1" dirty="0" smtClean="0">
                <a:solidFill>
                  <a:srgbClr val="FFFF00"/>
                </a:solidFill>
              </a:rPr>
              <a:t>5клас</a:t>
            </a:r>
            <a:endParaRPr lang="ru-RU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ru-RU" b="1" i="1" dirty="0" err="1" smtClean="0"/>
              <a:t>Бокор</a:t>
            </a:r>
            <a:r>
              <a:rPr lang="uk-UA" b="1" i="1" dirty="0" err="1" smtClean="0"/>
              <a:t>ізи</a:t>
            </a:r>
            <a:endParaRPr lang="ru-RU" b="1" i="1" dirty="0"/>
          </a:p>
        </p:txBody>
      </p:sp>
      <p:pic>
        <p:nvPicPr>
          <p:cNvPr id="4" name="Рисунок 3" descr="image1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500306"/>
            <a:ext cx="3258518" cy="3327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 smtClean="0"/>
              <a:t>Прийоми різання дроту </a:t>
            </a:r>
            <a:r>
              <a:rPr lang="uk-UA" b="1" i="1" dirty="0" err="1" smtClean="0"/>
              <a:t>бокорізами</a:t>
            </a:r>
            <a:endParaRPr lang="ru-RU" b="1" i="1" dirty="0"/>
          </a:p>
        </p:txBody>
      </p:sp>
      <p:pic>
        <p:nvPicPr>
          <p:cNvPr id="4" name="Содержимое 3" descr="image1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928802"/>
            <a:ext cx="4617720" cy="2979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329642" cy="1714488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image14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64" y="1928802"/>
            <a:ext cx="4286522" cy="3742618"/>
          </a:xfrm>
        </p:spPr>
      </p:pic>
      <p:sp>
        <p:nvSpPr>
          <p:cNvPr id="6" name="Прямоугольник 5"/>
          <p:cNvSpPr/>
          <p:nvPr/>
        </p:nvSpPr>
        <p:spPr>
          <a:xfrm>
            <a:off x="1000100" y="714356"/>
            <a:ext cx="71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/>
              <a:t> </a:t>
            </a:r>
            <a:r>
              <a:rPr lang="ru-RU" sz="3200" b="1" i="1" dirty="0" err="1"/>
              <a:t>Прийом</a:t>
            </a:r>
            <a:r>
              <a:rPr lang="ru-RU" sz="3200" b="1" i="1" dirty="0"/>
              <a:t> </a:t>
            </a:r>
            <a:r>
              <a:rPr lang="ru-RU" sz="3200" b="1" i="1" dirty="0" err="1"/>
              <a:t>різання</a:t>
            </a:r>
            <a:r>
              <a:rPr lang="ru-RU" sz="3200" b="1" i="1" dirty="0"/>
              <a:t> дроту </a:t>
            </a:r>
            <a:r>
              <a:rPr lang="ru-RU" sz="3200" b="1" i="1" dirty="0" err="1"/>
              <a:t>пасатижами</a:t>
            </a:r>
            <a:r>
              <a:rPr lang="ru-RU" sz="3200" b="1" i="1" dirty="0"/>
              <a:t> за </a:t>
            </a:r>
            <a:r>
              <a:rPr lang="ru-RU" sz="3200" b="1" i="1" dirty="0" err="1"/>
              <a:t>допомогою</a:t>
            </a:r>
            <a:r>
              <a:rPr lang="ru-RU" sz="3200" b="1" i="1" dirty="0"/>
              <a:t> </a:t>
            </a:r>
            <a:r>
              <a:rPr lang="ru-RU" sz="3200" b="1" i="1" dirty="0" err="1"/>
              <a:t>бічних</a:t>
            </a:r>
            <a:r>
              <a:rPr lang="ru-RU" sz="3200" b="1" i="1" dirty="0"/>
              <a:t> </a:t>
            </a:r>
            <a:r>
              <a:rPr lang="ru-RU" sz="3200" b="1" i="1" dirty="0" err="1"/>
              <a:t>різальних</a:t>
            </a:r>
            <a:r>
              <a:rPr lang="ru-RU" sz="3200" b="1" i="1" dirty="0"/>
              <a:t> кромок</a:t>
            </a:r>
          </a:p>
          <a:p>
            <a:r>
              <a:rPr lang="ru-RU" sz="2400" b="1" i="1" dirty="0" smtClean="0"/>
              <a:t/>
            </a:r>
            <a:br>
              <a:rPr lang="ru-RU" sz="2400" b="1" i="1" dirty="0" smtClean="0"/>
            </a:br>
            <a:endParaRPr lang="ru-RU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329642" cy="774720"/>
          </a:xfrm>
        </p:spPr>
        <p:txBody>
          <a:bodyPr>
            <a:noAutofit/>
          </a:bodyPr>
          <a:lstStyle/>
          <a:p>
            <a:r>
              <a:rPr lang="uk-UA" sz="2800" b="1" i="1" dirty="0" smtClean="0"/>
              <a:t>Прийоми різання дроту пасатижами за допомогою бічних різальних кромок</a:t>
            </a:r>
            <a:endParaRPr lang="ru-RU" sz="2800" b="1" i="1" dirty="0"/>
          </a:p>
        </p:txBody>
      </p:sp>
      <p:pic>
        <p:nvPicPr>
          <p:cNvPr id="4" name="Содержимое 3" descr="image14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193" y="2143116"/>
            <a:ext cx="2201613" cy="39830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rgbClr val="FFC000"/>
                </a:solidFill>
              </a:rPr>
              <a:t>Правила </a:t>
            </a:r>
            <a:r>
              <a:rPr lang="ru-RU" b="1" i="1" dirty="0" err="1" smtClean="0">
                <a:solidFill>
                  <a:srgbClr val="FFC000"/>
                </a:solidFill>
              </a:rPr>
              <a:t>безпеки</a:t>
            </a:r>
            <a:r>
              <a:rPr lang="ru-RU" b="1" i="1" dirty="0" smtClean="0">
                <a:solidFill>
                  <a:srgbClr val="FFC000"/>
                </a:solidFill>
              </a:rPr>
              <a:t> </a:t>
            </a:r>
            <a:r>
              <a:rPr lang="ru-RU" b="1" i="1" dirty="0" err="1" smtClean="0">
                <a:solidFill>
                  <a:srgbClr val="FFC000"/>
                </a:solidFill>
              </a:rPr>
              <a:t>п</a:t>
            </a:r>
            <a:r>
              <a:rPr lang="uk-UA" b="1" i="1" dirty="0" smtClean="0">
                <a:solidFill>
                  <a:srgbClr val="FFC000"/>
                </a:solidFill>
              </a:rPr>
              <a:t>і</a:t>
            </a:r>
            <a:r>
              <a:rPr lang="ru-RU" b="1" i="1" dirty="0" err="1" smtClean="0">
                <a:solidFill>
                  <a:srgbClr val="FFC000"/>
                </a:solidFill>
              </a:rPr>
              <a:t>д</a:t>
            </a:r>
            <a:r>
              <a:rPr lang="ru-RU" b="1" i="1" dirty="0" smtClean="0">
                <a:solidFill>
                  <a:srgbClr val="FFC000"/>
                </a:solidFill>
              </a:rPr>
              <a:t> час </a:t>
            </a:r>
            <a:r>
              <a:rPr lang="ru-RU" b="1" i="1" dirty="0" err="1" smtClean="0">
                <a:solidFill>
                  <a:srgbClr val="FFC000"/>
                </a:solidFill>
              </a:rPr>
              <a:t>роботи</a:t>
            </a:r>
            <a:r>
              <a:rPr lang="ru-RU" b="1" i="1" dirty="0" smtClean="0">
                <a:solidFill>
                  <a:srgbClr val="FFC000"/>
                </a:solidFill>
              </a:rPr>
              <a:t> </a:t>
            </a:r>
            <a:r>
              <a:rPr lang="ru-RU" b="1" i="1" dirty="0" err="1" smtClean="0">
                <a:solidFill>
                  <a:srgbClr val="FFC000"/>
                </a:solidFill>
              </a:rPr>
              <a:t>з</a:t>
            </a:r>
            <a:r>
              <a:rPr lang="ru-RU" b="1" i="1" dirty="0" smtClean="0">
                <a:solidFill>
                  <a:srgbClr val="FFC000"/>
                </a:solidFill>
              </a:rPr>
              <a:t> дротом</a:t>
            </a:r>
            <a:endParaRPr lang="ru-RU" b="1" i="1" dirty="0">
              <a:solidFill>
                <a:srgbClr val="FFC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ru-RU" i="1" dirty="0" smtClean="0"/>
          </a:p>
          <a:p>
            <a:r>
              <a:rPr lang="ru-RU" b="1" i="1" dirty="0" smtClean="0"/>
              <a:t>•   </a:t>
            </a:r>
            <a:r>
              <a:rPr lang="ru-RU" b="1" i="1" dirty="0" err="1" smtClean="0"/>
              <a:t>Одягніть</a:t>
            </a:r>
            <a:r>
              <a:rPr lang="ru-RU" b="1" i="1" dirty="0" smtClean="0"/>
              <a:t> </a:t>
            </a:r>
            <a:r>
              <a:rPr lang="ru-RU" b="1" i="1" dirty="0" err="1" smtClean="0"/>
              <a:t>спецодяг</a:t>
            </a:r>
            <a:r>
              <a:rPr lang="ru-RU" b="1" i="1" dirty="0" smtClean="0"/>
              <a:t> та </a:t>
            </a:r>
            <a:r>
              <a:rPr lang="ru-RU" b="1" i="1" dirty="0" err="1" smtClean="0"/>
              <a:t>розкладіть</a:t>
            </a:r>
            <a:r>
              <a:rPr lang="ru-RU" b="1" i="1" dirty="0" smtClean="0"/>
              <a:t> </a:t>
            </a:r>
            <a:r>
              <a:rPr lang="ru-RU" b="1" i="1" dirty="0" err="1" smtClean="0"/>
              <a:t>інструмент</a:t>
            </a:r>
            <a:r>
              <a:rPr lang="ru-RU" b="1" i="1" dirty="0" smtClean="0"/>
              <a:t> </a:t>
            </a:r>
            <a:r>
              <a:rPr lang="ru-RU" b="1" i="1" dirty="0" err="1" smtClean="0"/>
              <a:t>і</a:t>
            </a:r>
            <a:r>
              <a:rPr lang="ru-RU" b="1" i="1" dirty="0" smtClean="0"/>
              <a:t> заготовки </a:t>
            </a:r>
            <a:r>
              <a:rPr lang="ru-RU" b="1" i="1" dirty="0" err="1" smtClean="0"/>
              <a:t>відповідно</a:t>
            </a:r>
            <a:r>
              <a:rPr lang="ru-RU" b="1" i="1" dirty="0" smtClean="0"/>
              <a:t> до порядку, </a:t>
            </a:r>
            <a:r>
              <a:rPr lang="ru-RU" b="1" i="1" dirty="0" err="1" smtClean="0"/>
              <a:t>визначеного</a:t>
            </a:r>
            <a:r>
              <a:rPr lang="ru-RU" b="1" i="1" dirty="0" smtClean="0"/>
              <a:t> </a:t>
            </a:r>
            <a:r>
              <a:rPr lang="ru-RU" b="1" i="1" dirty="0" err="1" smtClean="0"/>
              <a:t>вчителем</a:t>
            </a:r>
            <a:r>
              <a:rPr lang="ru-RU" b="1" i="1" dirty="0" smtClean="0"/>
              <a:t>.</a:t>
            </a:r>
          </a:p>
          <a:p>
            <a:r>
              <a:rPr lang="ru-RU" b="1" i="1" dirty="0" smtClean="0"/>
              <a:t>•   </a:t>
            </a:r>
            <a:r>
              <a:rPr lang="ru-RU" b="1" i="1" dirty="0" err="1" smtClean="0"/>
              <a:t>Під</a:t>
            </a:r>
            <a:r>
              <a:rPr lang="ru-RU" b="1" i="1" dirty="0" smtClean="0"/>
              <a:t> час </a:t>
            </a:r>
            <a:r>
              <a:rPr lang="ru-RU" b="1" i="1" dirty="0" err="1" smtClean="0"/>
              <a:t>різання</a:t>
            </a:r>
            <a:r>
              <a:rPr lang="ru-RU" b="1" i="1" dirty="0" smtClean="0"/>
              <a:t> </a:t>
            </a:r>
            <a:r>
              <a:rPr lang="ru-RU" b="1" i="1" dirty="0" err="1" smtClean="0"/>
              <a:t>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гнуття</a:t>
            </a:r>
            <a:r>
              <a:rPr lang="ru-RU" b="1" i="1" dirty="0" smtClean="0"/>
              <a:t> дроту одна </a:t>
            </a:r>
            <a:r>
              <a:rPr lang="ru-RU" b="1" i="1" dirty="0" err="1" smtClean="0"/>
              <a:t>з</a:t>
            </a:r>
            <a:r>
              <a:rPr lang="ru-RU" b="1" i="1" dirty="0" smtClean="0"/>
              <a:t> </a:t>
            </a:r>
            <a:r>
              <a:rPr lang="ru-RU" b="1" i="1" dirty="0" err="1" smtClean="0"/>
              <a:t>його</a:t>
            </a:r>
            <a:r>
              <a:rPr lang="ru-RU" b="1" i="1" dirty="0" smtClean="0"/>
              <a:t> </a:t>
            </a:r>
            <a:r>
              <a:rPr lang="ru-RU" b="1" i="1" dirty="0" err="1" smtClean="0"/>
              <a:t>частин</a:t>
            </a:r>
            <a:r>
              <a:rPr lang="ru-RU" b="1" i="1" dirty="0" smtClean="0"/>
              <a:t> повинна бути </a:t>
            </a:r>
            <a:r>
              <a:rPr lang="ru-RU" b="1" i="1" dirty="0" err="1" smtClean="0"/>
              <a:t>закріплена</a:t>
            </a:r>
            <a:r>
              <a:rPr lang="ru-RU" b="1" i="1" dirty="0" smtClean="0"/>
              <a:t> в </a:t>
            </a:r>
            <a:r>
              <a:rPr lang="ru-RU" b="1" i="1" dirty="0" err="1" smtClean="0"/>
              <a:t>лещатах</a:t>
            </a:r>
            <a:r>
              <a:rPr lang="ru-RU" b="1" i="1" dirty="0" smtClean="0"/>
              <a:t>.</a:t>
            </a:r>
          </a:p>
          <a:p>
            <a:r>
              <a:rPr lang="ru-RU" b="1" i="1" dirty="0" smtClean="0"/>
              <a:t>•   </a:t>
            </a:r>
            <a:r>
              <a:rPr lang="ru-RU" b="1" i="1" dirty="0" err="1" smtClean="0"/>
              <a:t>Під</a:t>
            </a:r>
            <a:r>
              <a:rPr lang="ru-RU" b="1" i="1" dirty="0" smtClean="0"/>
              <a:t> час </a:t>
            </a:r>
            <a:r>
              <a:rPr lang="ru-RU" b="1" i="1" dirty="0" err="1" smtClean="0"/>
              <a:t>різання</a:t>
            </a:r>
            <a:r>
              <a:rPr lang="ru-RU" b="1" i="1" dirty="0" smtClean="0"/>
              <a:t> дроту ту </a:t>
            </a:r>
            <a:r>
              <a:rPr lang="ru-RU" b="1" i="1" dirty="0" err="1" smtClean="0"/>
              <a:t>його</a:t>
            </a:r>
            <a:r>
              <a:rPr lang="ru-RU" b="1" i="1" dirty="0" smtClean="0"/>
              <a:t> </a:t>
            </a:r>
            <a:r>
              <a:rPr lang="ru-RU" b="1" i="1" dirty="0" err="1" smtClean="0"/>
              <a:t>частину</a:t>
            </a:r>
            <a:r>
              <a:rPr lang="ru-RU" b="1" i="1" dirty="0" smtClean="0"/>
              <a:t>, яку </a:t>
            </a:r>
            <a:r>
              <a:rPr lang="ru-RU" b="1" i="1" dirty="0" err="1" smtClean="0"/>
              <a:t>відрізають</a:t>
            </a:r>
            <a:r>
              <a:rPr lang="ru-RU" b="1" i="1" dirty="0" smtClean="0"/>
              <a:t>, треба </a:t>
            </a:r>
            <a:r>
              <a:rPr lang="ru-RU" b="1" i="1" dirty="0" err="1" smtClean="0"/>
              <a:t>утримувати</a:t>
            </a:r>
            <a:r>
              <a:rPr lang="ru-RU" b="1" i="1" dirty="0" smtClean="0"/>
              <a:t> рукою, </a:t>
            </a:r>
            <a:r>
              <a:rPr lang="ru-RU" b="1" i="1" dirty="0" err="1" smtClean="0"/>
              <a:t>щоб</a:t>
            </a:r>
            <a:r>
              <a:rPr lang="ru-RU" b="1" i="1" dirty="0" smtClean="0"/>
              <a:t>                            </a:t>
            </a:r>
            <a:r>
              <a:rPr lang="ru-RU" b="1" i="1" dirty="0" err="1" smtClean="0"/>
              <a:t>запобігти</a:t>
            </a:r>
            <a:r>
              <a:rPr lang="ru-RU" b="1" i="1" dirty="0" smtClean="0"/>
              <a:t> </a:t>
            </a:r>
            <a:r>
              <a:rPr lang="ru-RU" b="1" i="1" dirty="0" err="1" smtClean="0"/>
              <a:t>її</a:t>
            </a:r>
            <a:r>
              <a:rPr lang="ru-RU" b="1" i="1" dirty="0" smtClean="0"/>
              <a:t> </a:t>
            </a:r>
            <a:r>
              <a:rPr lang="ru-RU" b="1" i="1" dirty="0" err="1" smtClean="0"/>
              <a:t>небезпечному</a:t>
            </a:r>
            <a:r>
              <a:rPr lang="ru-RU" b="1" i="1" dirty="0" smtClean="0"/>
              <a:t> </a:t>
            </a:r>
            <a:r>
              <a:rPr lang="ru-RU" b="1" i="1" dirty="0" err="1" smtClean="0"/>
              <a:t>відскоченню</a:t>
            </a:r>
            <a:r>
              <a:rPr lang="ru-RU" b="1" i="1" dirty="0" smtClean="0"/>
              <a:t>.</a:t>
            </a:r>
          </a:p>
          <a:p>
            <a:r>
              <a:rPr lang="ru-RU" b="1" i="1" dirty="0" smtClean="0"/>
              <a:t>•   </a:t>
            </a:r>
            <a:r>
              <a:rPr lang="ru-RU" b="1" i="1" dirty="0" err="1" smtClean="0"/>
              <a:t>Підчас</a:t>
            </a:r>
            <a:r>
              <a:rPr lang="ru-RU" b="1" i="1" dirty="0" smtClean="0"/>
              <a:t> </a:t>
            </a:r>
            <a:r>
              <a:rPr lang="ru-RU" b="1" i="1" dirty="0" err="1" smtClean="0"/>
              <a:t>відрізання</a:t>
            </a:r>
            <a:r>
              <a:rPr lang="ru-RU" b="1" i="1" dirty="0" smtClean="0"/>
              <a:t> дроту не </a:t>
            </a:r>
            <a:r>
              <a:rPr lang="ru-RU" b="1" i="1" dirty="0" err="1" smtClean="0"/>
              <a:t>можна</a:t>
            </a:r>
            <a:r>
              <a:rPr lang="ru-RU" b="1" i="1" dirty="0" smtClean="0"/>
              <a:t> </a:t>
            </a:r>
            <a:r>
              <a:rPr lang="ru-RU" b="1" i="1" dirty="0" err="1" smtClean="0"/>
              <a:t>тримати</a:t>
            </a:r>
            <a:r>
              <a:rPr lang="ru-RU" b="1" i="1" dirty="0" smtClean="0"/>
              <a:t> </a:t>
            </a:r>
            <a:r>
              <a:rPr lang="ru-RU" b="1" i="1" dirty="0" err="1" smtClean="0"/>
              <a:t>його</a:t>
            </a:r>
            <a:r>
              <a:rPr lang="ru-RU" b="1" i="1" dirty="0" smtClean="0"/>
              <a:t> на </a:t>
            </a:r>
            <a:r>
              <a:rPr lang="ru-RU" b="1" i="1" dirty="0" err="1" smtClean="0"/>
              <a:t>рівні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обличчя</a:t>
            </a:r>
            <a:r>
              <a:rPr lang="ru-RU" b="1" i="1" dirty="0" smtClean="0"/>
              <a:t>.</a:t>
            </a:r>
          </a:p>
          <a:p>
            <a:r>
              <a:rPr lang="ru-RU" b="1" i="1" dirty="0" smtClean="0"/>
              <a:t>•   Для </a:t>
            </a:r>
            <a:r>
              <a:rPr lang="ru-RU" b="1" i="1" dirty="0" err="1" smtClean="0"/>
              <a:t>запобігання</a:t>
            </a:r>
            <a:r>
              <a:rPr lang="ru-RU" b="1" i="1" dirty="0" smtClean="0"/>
              <a:t> </a:t>
            </a:r>
            <a:r>
              <a:rPr lang="ru-RU" b="1" i="1" dirty="0" err="1" smtClean="0"/>
              <a:t>пораненням</a:t>
            </a:r>
            <a:r>
              <a:rPr lang="ru-RU" b="1" i="1" dirty="0" smtClean="0"/>
              <a:t> рук об </a:t>
            </a:r>
            <a:r>
              <a:rPr lang="ru-RU" b="1" i="1" dirty="0" err="1" smtClean="0"/>
              <a:t>гострі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кінці</a:t>
            </a:r>
            <a:r>
              <a:rPr lang="ru-RU" b="1" i="1" dirty="0" smtClean="0"/>
              <a:t> дроту треба </a:t>
            </a:r>
            <a:r>
              <a:rPr lang="ru-RU" b="1" i="1" dirty="0" err="1" smtClean="0"/>
              <a:t>одягати</a:t>
            </a:r>
            <a:r>
              <a:rPr lang="ru-RU" b="1" i="1" dirty="0" smtClean="0"/>
              <a:t> </a:t>
            </a:r>
            <a:r>
              <a:rPr lang="ru-RU" b="1" i="1" dirty="0" err="1" smtClean="0"/>
              <a:t>робочі</a:t>
            </a:r>
            <a:r>
              <a:rPr lang="ru-RU" b="1" i="1" dirty="0" smtClean="0"/>
              <a:t> </a:t>
            </a:r>
            <a:r>
              <a:rPr lang="ru-RU" b="1" i="1" dirty="0" err="1" smtClean="0"/>
              <a:t>рукавиці</a:t>
            </a:r>
            <a:r>
              <a:rPr lang="ru-RU" b="1" i="1" dirty="0" smtClean="0"/>
              <a:t>.</a:t>
            </a:r>
          </a:p>
          <a:p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C000"/>
                </a:solidFill>
              </a:rPr>
              <a:t>Домашнє завдання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1. Вивчити назви інструментів для роботи.</a:t>
            </a:r>
          </a:p>
          <a:p>
            <a:r>
              <a:rPr lang="uk-UA" dirty="0" smtClean="0"/>
              <a:t>2. Засвоїти правила безпеки при роботі з дротом.</a:t>
            </a:r>
          </a:p>
          <a:p>
            <a:r>
              <a:rPr lang="uk-UA" dirty="0" smtClean="0"/>
              <a:t>3. Підготуватися до захисту </a:t>
            </a:r>
            <a:r>
              <a:rPr lang="uk-UA" dirty="0" err="1" smtClean="0"/>
              <a:t>проєкту</a:t>
            </a:r>
            <a:r>
              <a:rPr lang="uk-UA" dirty="0" smtClean="0"/>
              <a:t> </a:t>
            </a:r>
            <a:r>
              <a:rPr lang="uk-UA" smtClean="0"/>
              <a:t>“Головоломка”</a:t>
            </a:r>
            <a:endParaRPr lang="uk-UA" dirty="0" smtClean="0"/>
          </a:p>
          <a:p>
            <a:pPr lvl="0" algn="ctr"/>
            <a:r>
              <a:rPr lang="uk-UA" sz="2200" b="1" dirty="0" smtClean="0">
                <a:solidFill>
                  <a:srgbClr val="002060"/>
                </a:solidFill>
              </a:rPr>
              <a:t>Зворотній зв'язок</a:t>
            </a:r>
            <a:r>
              <a:rPr lang="ru-RU" sz="2200" dirty="0" smtClean="0">
                <a:solidFill>
                  <a:srgbClr val="002060"/>
                </a:solidFill>
              </a:rPr>
              <a:t>   </a:t>
            </a:r>
            <a:r>
              <a:rPr lang="uk-UA" sz="2200" dirty="0" smtClean="0">
                <a:solidFill>
                  <a:srgbClr val="002060"/>
                </a:solidFill>
              </a:rPr>
              <a:t>освітня платформа</a:t>
            </a:r>
            <a:r>
              <a:rPr lang="ru-RU" sz="2200" dirty="0" smtClean="0">
                <a:solidFill>
                  <a:srgbClr val="002060"/>
                </a:solidFill>
              </a:rPr>
              <a:t>  </a:t>
            </a:r>
            <a:r>
              <a:rPr lang="ru-RU" sz="2200" dirty="0" err="1" smtClean="0">
                <a:solidFill>
                  <a:srgbClr val="002060"/>
                </a:solidFill>
              </a:rPr>
              <a:t>Human</a:t>
            </a:r>
            <a:r>
              <a:rPr lang="uk-UA" sz="2200" dirty="0" smtClean="0">
                <a:solidFill>
                  <a:srgbClr val="002060"/>
                </a:solidFill>
              </a:rPr>
              <a:t/>
            </a:r>
            <a:br>
              <a:rPr lang="uk-UA" sz="2200" dirty="0" smtClean="0">
                <a:solidFill>
                  <a:srgbClr val="002060"/>
                </a:solidFill>
              </a:rPr>
            </a:br>
            <a:r>
              <a:rPr lang="ru-RU" sz="2200" dirty="0" smtClean="0">
                <a:solidFill>
                  <a:srgbClr val="002060"/>
                </a:solidFill>
              </a:rPr>
              <a:t> </a:t>
            </a:r>
            <a:r>
              <a:rPr lang="uk-UA" sz="2200" dirty="0" smtClean="0">
                <a:solidFill>
                  <a:srgbClr val="002060"/>
                </a:solidFill>
              </a:rPr>
              <a:t>або </a:t>
            </a:r>
            <a:r>
              <a:rPr lang="uk-UA" sz="2200" dirty="0" err="1" smtClean="0">
                <a:solidFill>
                  <a:srgbClr val="002060"/>
                </a:solidFill>
              </a:rPr>
              <a:t>ел</a:t>
            </a:r>
            <a:r>
              <a:rPr lang="uk-UA" sz="2200" dirty="0" smtClean="0">
                <a:solidFill>
                  <a:srgbClr val="002060"/>
                </a:solidFill>
              </a:rPr>
              <a:t>. пошта </a:t>
            </a:r>
            <a:r>
              <a:rPr lang="ru-RU" sz="2200" u="sng" dirty="0" err="1" smtClean="0">
                <a:solidFill>
                  <a:srgbClr val="002060"/>
                </a:solidFill>
                <a:hlinkClick r:id="rId2"/>
              </a:rPr>
              <a:t>valentinakapusta</a:t>
            </a:r>
            <a:r>
              <a:rPr lang="uk-UA" sz="2200" u="sng" dirty="0" smtClean="0">
                <a:solidFill>
                  <a:srgbClr val="002060"/>
                </a:solidFill>
                <a:hlinkClick r:id="rId2"/>
              </a:rPr>
              <a:t>55@</a:t>
            </a:r>
            <a:r>
              <a:rPr lang="ru-RU" sz="2200" u="sng" dirty="0" err="1" smtClean="0">
                <a:solidFill>
                  <a:srgbClr val="002060"/>
                </a:solidFill>
                <a:hlinkClick r:id="rId2"/>
              </a:rPr>
              <a:t>gmail</a:t>
            </a:r>
            <a:r>
              <a:rPr lang="uk-UA" sz="2200" u="sng" dirty="0" smtClean="0">
                <a:solidFill>
                  <a:srgbClr val="002060"/>
                </a:solidFill>
                <a:hlinkClick r:id="rId2"/>
              </a:rPr>
              <a:t>.</a:t>
            </a:r>
            <a:r>
              <a:rPr lang="ru-RU" sz="2200" u="sng" dirty="0" err="1" smtClean="0">
                <a:solidFill>
                  <a:srgbClr val="002060"/>
                </a:solidFill>
                <a:hlinkClick r:id="rId2"/>
              </a:rPr>
              <a:t>com</a:t>
            </a:r>
            <a:r>
              <a:rPr lang="ru-RU" sz="22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uk-UA" dirty="0" smtClean="0">
                <a:solidFill>
                  <a:srgbClr val="FFC000"/>
                </a:solidFill>
              </a:rPr>
              <a:t>Використані джерела</a:t>
            </a:r>
          </a:p>
          <a:p>
            <a:r>
              <a:rPr lang="en-US" dirty="0" smtClean="0">
                <a:hlinkClick r:id="rId3"/>
              </a:rPr>
              <a:t>https://school.home-task.com/instrumenti-ta-prijomi-rizannya-drotu-gnuttya-drotu-vigotovlennya-virobiv-iz-drotu/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Мета уроку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Ознайомити з інструментами для різання дроту та прийомами роботи ними. </a:t>
            </a:r>
          </a:p>
          <a:p>
            <a:r>
              <a:rPr lang="uk-UA" dirty="0" smtClean="0">
                <a:solidFill>
                  <a:srgbClr val="FFFF00"/>
                </a:solidFill>
              </a:rPr>
              <a:t>Продовжити формувати знання про технологію виготовлення виробів з дроту. </a:t>
            </a:r>
          </a:p>
          <a:p>
            <a:r>
              <a:rPr lang="uk-UA" dirty="0" smtClean="0">
                <a:solidFill>
                  <a:srgbClr val="FFFF00"/>
                </a:solidFill>
              </a:rPr>
              <a:t>Розвивати </a:t>
            </a:r>
            <a:r>
              <a:rPr lang="uk-UA" dirty="0" smtClean="0">
                <a:solidFill>
                  <a:srgbClr val="FFFF00"/>
                </a:solidFill>
              </a:rPr>
              <a:t>працелюбність, </a:t>
            </a:r>
            <a:r>
              <a:rPr lang="uk-UA" dirty="0" smtClean="0">
                <a:solidFill>
                  <a:srgbClr val="FFFF00"/>
                </a:solidFill>
              </a:rPr>
              <a:t>працьовитість. </a:t>
            </a:r>
            <a:r>
              <a:rPr lang="uk-UA" dirty="0" smtClean="0">
                <a:solidFill>
                  <a:srgbClr val="FFFF00"/>
                </a:solidFill>
              </a:rPr>
              <a:t>Виховувати акуратність, дисциплінованість та основи культури праці.</a:t>
            </a:r>
            <a:endParaRPr lang="ru-RU" dirty="0" smtClean="0">
              <a:solidFill>
                <a:srgbClr val="FFFF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b="1" i="1" dirty="0" err="1"/>
              <a:t>Інструменти</a:t>
            </a:r>
            <a:r>
              <a:rPr lang="ru-RU" b="1" i="1" dirty="0"/>
              <a:t> для </a:t>
            </a:r>
            <a:r>
              <a:rPr lang="ru-RU" b="1" i="1" dirty="0" err="1"/>
              <a:t>гнуття</a:t>
            </a:r>
            <a:r>
              <a:rPr lang="ru-RU" b="1" i="1" dirty="0"/>
              <a:t> дроту: а — </a:t>
            </a:r>
            <a:r>
              <a:rPr lang="ru-RU" b="1" i="1" dirty="0" err="1"/>
              <a:t>плоскогубці</a:t>
            </a:r>
            <a:r>
              <a:rPr lang="ru-RU" b="1" i="1" dirty="0"/>
              <a:t>; б — </a:t>
            </a:r>
            <a:r>
              <a:rPr lang="ru-RU" b="1" i="1" dirty="0" err="1"/>
              <a:t>круглогубці</a:t>
            </a:r>
            <a:endParaRPr lang="ru-RU" b="1" i="1" dirty="0"/>
          </a:p>
        </p:txBody>
      </p:sp>
      <p:pic>
        <p:nvPicPr>
          <p:cNvPr id="4" name="Содержимое 3" descr="image14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90147"/>
            <a:ext cx="8229600" cy="29460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Форма </a:t>
            </a:r>
            <a:r>
              <a:rPr lang="ru-RU" b="1" i="1" dirty="0" err="1"/>
              <a:t>робочої</a:t>
            </a:r>
            <a:r>
              <a:rPr lang="ru-RU" b="1" i="1" dirty="0"/>
              <a:t> </a:t>
            </a:r>
            <a:r>
              <a:rPr lang="ru-RU" b="1" i="1" dirty="0" err="1"/>
              <a:t>частини</a:t>
            </a:r>
            <a:r>
              <a:rPr lang="ru-RU" b="1" i="1" dirty="0"/>
              <a:t> </a:t>
            </a:r>
            <a:r>
              <a:rPr lang="ru-RU" b="1" i="1" dirty="0" err="1"/>
              <a:t>плоскогубців</a:t>
            </a:r>
            <a:r>
              <a:rPr lang="ru-RU" b="1" i="1" dirty="0"/>
              <a:t> (а) </a:t>
            </a:r>
            <a:r>
              <a:rPr lang="ru-RU" b="1" i="1" dirty="0" err="1"/>
              <a:t>і</a:t>
            </a:r>
            <a:r>
              <a:rPr lang="ru-RU" b="1" i="1" dirty="0"/>
              <a:t> </a:t>
            </a:r>
            <a:r>
              <a:rPr lang="ru-RU" b="1" i="1" dirty="0" err="1"/>
              <a:t>круглогубців</a:t>
            </a:r>
            <a:r>
              <a:rPr lang="ru-RU" b="1" i="1" dirty="0"/>
              <a:t> (б) у </a:t>
            </a:r>
            <a:r>
              <a:rPr lang="ru-RU" b="1" i="1" dirty="0" err="1"/>
              <a:t>збільшеному</a:t>
            </a:r>
            <a:r>
              <a:rPr lang="ru-RU" b="1" i="1" dirty="0"/>
              <a:t> </a:t>
            </a:r>
            <a:r>
              <a:rPr lang="ru-RU" b="1" i="1" dirty="0" err="1" smtClean="0"/>
              <a:t>вигляді</a:t>
            </a:r>
            <a:endParaRPr lang="ru-RU" b="1" i="1" dirty="0"/>
          </a:p>
        </p:txBody>
      </p:sp>
      <p:pic>
        <p:nvPicPr>
          <p:cNvPr id="4" name="Содержимое 3" descr="image1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390" y="2205831"/>
            <a:ext cx="4427220" cy="3314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err="1"/>
              <a:t>Прийоми</a:t>
            </a:r>
            <a:r>
              <a:rPr lang="ru-RU" b="1" i="1" dirty="0"/>
              <a:t> </a:t>
            </a:r>
            <a:r>
              <a:rPr lang="ru-RU" b="1" i="1" dirty="0" err="1"/>
              <a:t>згинання</a:t>
            </a:r>
            <a:r>
              <a:rPr lang="ru-RU" b="1" i="1" dirty="0"/>
              <a:t> дроту </a:t>
            </a:r>
            <a:r>
              <a:rPr lang="ru-RU" b="1" i="1" dirty="0" err="1"/>
              <a:t>круглогубцями</a:t>
            </a:r>
            <a:r>
              <a:rPr lang="ru-RU" b="1" i="1" dirty="0"/>
              <a:t> для </a:t>
            </a:r>
            <a:r>
              <a:rPr lang="ru-RU" b="1" i="1" dirty="0" err="1"/>
              <a:t>отримання</a:t>
            </a:r>
            <a:r>
              <a:rPr lang="ru-RU" b="1" i="1" dirty="0"/>
              <a:t> </a:t>
            </a:r>
            <a:r>
              <a:rPr lang="ru-RU" b="1" i="1" dirty="0" err="1"/>
              <a:t>заокруглень</a:t>
            </a:r>
            <a:r>
              <a:rPr lang="ru-RU" b="1" i="1" dirty="0"/>
              <a:t> </a:t>
            </a:r>
            <a:r>
              <a:rPr lang="ru-RU" b="1" i="1" dirty="0" smtClean="0"/>
              <a:t>великого </a:t>
            </a:r>
            <a:r>
              <a:rPr lang="ru-RU" b="1" i="1" dirty="0" err="1"/>
              <a:t>радіуса</a:t>
            </a:r>
            <a:endParaRPr lang="ru-RU" b="1" i="1" dirty="0"/>
          </a:p>
        </p:txBody>
      </p:sp>
      <p:pic>
        <p:nvPicPr>
          <p:cNvPr id="4" name="Содержимое 3" descr="image15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68" y="1785926"/>
            <a:ext cx="202345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9982"/>
          </a:xfrm>
        </p:spPr>
        <p:txBody>
          <a:bodyPr>
            <a:normAutofit fontScale="90000"/>
          </a:bodyPr>
          <a:lstStyle/>
          <a:p>
            <a:r>
              <a:rPr lang="ru-RU" b="1" i="1" dirty="0" err="1" smtClean="0"/>
              <a:t>Прийоми</a:t>
            </a:r>
            <a:r>
              <a:rPr lang="ru-RU" b="1" i="1" dirty="0" smtClean="0"/>
              <a:t> </a:t>
            </a:r>
            <a:r>
              <a:rPr lang="ru-RU" b="1" i="1" dirty="0" err="1" smtClean="0"/>
              <a:t>згинання</a:t>
            </a:r>
            <a:r>
              <a:rPr lang="ru-RU" b="1" i="1" dirty="0" smtClean="0"/>
              <a:t> дроту для </a:t>
            </a:r>
            <a:r>
              <a:rPr lang="ru-RU" b="1" i="1" dirty="0" err="1" smtClean="0"/>
              <a:t>отримання</a:t>
            </a:r>
            <a:r>
              <a:rPr lang="ru-RU" b="1" i="1" dirty="0" smtClean="0"/>
              <a:t> </a:t>
            </a:r>
            <a:r>
              <a:rPr lang="ru-RU" b="1" i="1" dirty="0" err="1" smtClean="0"/>
              <a:t>заокруглень</a:t>
            </a:r>
            <a:r>
              <a:rPr lang="ru-RU" b="1" i="1" dirty="0" smtClean="0"/>
              <a:t> великого </a:t>
            </a:r>
            <a:r>
              <a:rPr lang="ru-RU" b="1" i="1" dirty="0" err="1" smtClean="0"/>
              <a:t>радіуса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image15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040" y="2857495"/>
            <a:ext cx="4693920" cy="32861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err="1" smtClean="0"/>
              <a:t>Гнуття</a:t>
            </a:r>
            <a:r>
              <a:rPr lang="ru-RU" b="1" i="1" dirty="0" smtClean="0"/>
              <a:t> дроту в </a:t>
            </a:r>
            <a:r>
              <a:rPr lang="ru-RU" b="1" i="1" dirty="0" err="1" smtClean="0"/>
              <a:t>лещатах</a:t>
            </a:r>
            <a:endParaRPr lang="ru-RU" b="1" i="1" dirty="0"/>
          </a:p>
        </p:txBody>
      </p:sp>
      <p:pic>
        <p:nvPicPr>
          <p:cNvPr id="4" name="Содержимое 3" descr="image15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340" y="1737201"/>
            <a:ext cx="3703320" cy="42519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/>
              <a:t> </a:t>
            </a:r>
            <a:r>
              <a:rPr lang="ru-RU" b="1" i="1" dirty="0" err="1" smtClean="0"/>
              <a:t>Гнуття</a:t>
            </a:r>
            <a:r>
              <a:rPr lang="ru-RU" b="1" i="1" dirty="0" smtClean="0"/>
              <a:t> дроту  в </a:t>
            </a:r>
            <a:r>
              <a:rPr lang="ru-RU" b="1" i="1" dirty="0" err="1" smtClean="0"/>
              <a:t>лещатах</a:t>
            </a:r>
            <a:r>
              <a:rPr lang="ru-RU" b="1" i="1" dirty="0" smtClean="0"/>
              <a:t> на </a:t>
            </a:r>
            <a:r>
              <a:rPr lang="ru-RU" b="1" i="1" dirty="0" err="1" smtClean="0"/>
              <a:t>оправц</a:t>
            </a:r>
            <a:r>
              <a:rPr lang="uk-UA" b="1" i="1" dirty="0" smtClean="0"/>
              <a:t>і</a:t>
            </a:r>
            <a:endParaRPr lang="ru-RU" b="1" i="1" dirty="0"/>
          </a:p>
        </p:txBody>
      </p:sp>
      <p:pic>
        <p:nvPicPr>
          <p:cNvPr id="4" name="Содержимое 3" descr="image15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490" y="1961991"/>
            <a:ext cx="4351020" cy="38023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 smtClean="0"/>
              <a:t>Пасатижі</a:t>
            </a:r>
            <a:endParaRPr lang="ru-RU" b="1" i="1" dirty="0"/>
          </a:p>
        </p:txBody>
      </p:sp>
      <p:pic>
        <p:nvPicPr>
          <p:cNvPr id="4" name="Содержимое 3" descr="image14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0" y="3429000"/>
            <a:ext cx="3916680" cy="256032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500034" y="1214422"/>
            <a:ext cx="7643866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571472" y="1214422"/>
            <a:ext cx="80724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Відрізання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заготовки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виконують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кусачками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або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пасатижами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При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цьому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необхідно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слідкувати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щоб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після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відрізання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заготовки,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лінія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розмітки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залишалась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на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ній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4675496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169</Words>
  <Application>Microsoft Office PowerPoint</Application>
  <PresentationFormat>Экран 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Інструменти для різання дроту (плоскогубці, круглогубці).  Прийоми різання різних  дроту. Гнуття дроту. Правила безпечної праці</vt:lpstr>
      <vt:lpstr>Мета уроку</vt:lpstr>
      <vt:lpstr> Інструменти для гнуття дроту: а — плоскогубці; б — круглогубці</vt:lpstr>
      <vt:lpstr>Форма робочої частини плоскогубців (а) і круглогубців (б) у збільшеному вигляді</vt:lpstr>
      <vt:lpstr>Прийоми згинання дроту круглогубцями для отримання заокруглень великого радіуса</vt:lpstr>
      <vt:lpstr>Прийоми згинання дроту для отримання заокруглень великого радіуса  </vt:lpstr>
      <vt:lpstr>Гнуття дроту в лещатах</vt:lpstr>
      <vt:lpstr> Гнуття дроту  в лещатах на оправці</vt:lpstr>
      <vt:lpstr>Пасатижі</vt:lpstr>
      <vt:lpstr>Бокорізи</vt:lpstr>
      <vt:lpstr>Прийоми різання дроту бокорізами</vt:lpstr>
      <vt:lpstr>   </vt:lpstr>
      <vt:lpstr>Прийоми різання дроту пасатижами за допомогою бічних різальних кромок</vt:lpstr>
      <vt:lpstr>Правила безпеки під час роботи з дротом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Бокорізи</dc:title>
  <dc:creator>admin</dc:creator>
  <cp:lastModifiedBy>Валентина Капуста</cp:lastModifiedBy>
  <cp:revision>45</cp:revision>
  <dcterms:created xsi:type="dcterms:W3CDTF">2019-11-17T10:18:18Z</dcterms:created>
  <dcterms:modified xsi:type="dcterms:W3CDTF">2021-11-17T12:34:11Z</dcterms:modified>
</cp:coreProperties>
</file>