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0" r:id="rId3"/>
    <p:sldId id="278" r:id="rId4"/>
    <p:sldId id="280" r:id="rId5"/>
    <p:sldId id="274" r:id="rId6"/>
    <p:sldId id="283" r:id="rId7"/>
    <p:sldId id="300" r:id="rId8"/>
    <p:sldId id="281" r:id="rId9"/>
    <p:sldId id="295" r:id="rId10"/>
    <p:sldId id="297" r:id="rId11"/>
    <p:sldId id="29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DBDBDE"/>
    <a:srgbClr val="1694E9"/>
    <a:srgbClr val="FFFF00"/>
    <a:srgbClr val="295FFF"/>
    <a:srgbClr val="FFB441"/>
    <a:srgbClr val="709E32"/>
    <a:srgbClr val="00B05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9103" y="2476387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rgbClr val="2F3242"/>
                </a:solidFill>
              </a:rPr>
              <a:t>Додаємо і віднімаємо число 4</a:t>
            </a:r>
            <a:endParaRPr lang="ru-RU" sz="239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Ð¾Ð²âÑÐ·Ð°Ð½Ðµ Ð·Ð¾Ð±ÑÐ°Ð¶ÐµÐ½Ð½Ñ">
            <a:extLst>
              <a:ext uri="{FF2B5EF4-FFF2-40B4-BE49-F238E27FC236}">
                <a16:creationId xmlns:a16="http://schemas.microsoft.com/office/drawing/2014/main" id="{6A7EA5B9-7955-48A0-8D3B-AA7A25C2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4000" y="133264"/>
            <a:ext cx="1753590" cy="190148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8081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Що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можна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запитати</a:t>
            </a:r>
            <a:r>
              <a:rPr lang="ru-RU" sz="2000" b="1" dirty="0">
                <a:solidFill>
                  <a:schemeClr val="bg1"/>
                </a:solidFill>
              </a:rPr>
              <a:t> про </a:t>
            </a:r>
            <a:r>
              <a:rPr lang="ru-RU" sz="2000" b="1" dirty="0" err="1">
                <a:solidFill>
                  <a:schemeClr val="bg1"/>
                </a:solidFill>
              </a:rPr>
              <a:t>кількість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істот</a:t>
            </a:r>
            <a:r>
              <a:rPr lang="ru-RU" sz="2000" b="1" dirty="0">
                <a:solidFill>
                  <a:schemeClr val="bg1"/>
                </a:solidFill>
              </a:rPr>
              <a:t> у кожному </a:t>
            </a:r>
            <a:r>
              <a:rPr lang="ru-RU" sz="2000" b="1" dirty="0" err="1">
                <a:solidFill>
                  <a:schemeClr val="bg1"/>
                </a:solidFill>
              </a:rPr>
              <a:t>випадку</a:t>
            </a:r>
            <a:r>
              <a:rPr lang="ru-RU" sz="2000" b="1" dirty="0">
                <a:solidFill>
                  <a:schemeClr val="bg1"/>
                </a:solidFill>
              </a:rPr>
              <a:t>? Добери </a:t>
            </a:r>
            <a:r>
              <a:rPr lang="ru-RU" sz="2000" b="1" dirty="0" err="1">
                <a:solidFill>
                  <a:schemeClr val="bg1"/>
                </a:solidFill>
              </a:rPr>
              <a:t>відповідну</a:t>
            </a:r>
            <a:r>
              <a:rPr lang="ru-RU" sz="2000" b="1" dirty="0">
                <a:solidFill>
                  <a:schemeClr val="bg1"/>
                </a:solidFill>
              </a:rPr>
              <a:t> схему. </a:t>
            </a:r>
            <a:r>
              <a:rPr lang="ru-RU" sz="2000" b="1" dirty="0" err="1">
                <a:solidFill>
                  <a:schemeClr val="bg1"/>
                </a:solidFill>
              </a:rPr>
              <a:t>Склади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рівність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688AE3B-5FF4-4F6C-9507-0C428A137414}"/>
              </a:ext>
            </a:extLst>
          </p:cNvPr>
          <p:cNvSpPr/>
          <p:nvPr/>
        </p:nvSpPr>
        <p:spPr>
          <a:xfrm>
            <a:off x="160561" y="1299410"/>
            <a:ext cx="3030604" cy="41869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1)На сонечку грілися 7 жабок і 3 вужі.</a:t>
            </a:r>
          </a:p>
          <a:p>
            <a:pPr algn="ctr"/>
            <a:endParaRPr lang="uk-UA" sz="2000" b="1" dirty="0"/>
          </a:p>
          <a:p>
            <a:pPr algn="ctr"/>
            <a:r>
              <a:rPr lang="uk-UA" sz="2000" b="1" dirty="0"/>
              <a:t> 2)На сонечку грілися 7 жабок. Потім 3 жабки стрибнули у воду.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AA380A-A48B-4FAE-9F87-3CF6CDED30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99" y="1299410"/>
            <a:ext cx="5511859" cy="27841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1CFE57-CCFF-423B-A457-6B8834C81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6374" y="4083546"/>
            <a:ext cx="6209708" cy="2480912"/>
          </a:xfrm>
          <a:prstGeom prst="rect">
            <a:avLst/>
          </a:prstGeom>
        </p:spPr>
      </p:pic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4AEEC32F-0962-42B0-A625-956A7DFF3937}"/>
              </a:ext>
            </a:extLst>
          </p:cNvPr>
          <p:cNvCxnSpPr>
            <a:cxnSpLocks/>
          </p:cNvCxnSpPr>
          <p:nvPr/>
        </p:nvCxnSpPr>
        <p:spPr>
          <a:xfrm>
            <a:off x="3089710" y="2926136"/>
            <a:ext cx="4148488" cy="2656518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6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8081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Що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можна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запитати</a:t>
            </a:r>
            <a:r>
              <a:rPr lang="ru-RU" sz="2000" b="1" dirty="0">
                <a:solidFill>
                  <a:schemeClr val="bg1"/>
                </a:solidFill>
              </a:rPr>
              <a:t> про </a:t>
            </a:r>
            <a:r>
              <a:rPr lang="ru-RU" sz="2000" b="1" dirty="0" err="1">
                <a:solidFill>
                  <a:schemeClr val="bg1"/>
                </a:solidFill>
              </a:rPr>
              <a:t>кількість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істот</a:t>
            </a:r>
            <a:r>
              <a:rPr lang="ru-RU" sz="2000" b="1" dirty="0">
                <a:solidFill>
                  <a:schemeClr val="bg1"/>
                </a:solidFill>
              </a:rPr>
              <a:t> у кожному </a:t>
            </a:r>
            <a:r>
              <a:rPr lang="ru-RU" sz="2000" b="1" dirty="0" err="1">
                <a:solidFill>
                  <a:schemeClr val="bg1"/>
                </a:solidFill>
              </a:rPr>
              <a:t>випадку</a:t>
            </a:r>
            <a:r>
              <a:rPr lang="ru-RU" sz="2000" b="1" dirty="0">
                <a:solidFill>
                  <a:schemeClr val="bg1"/>
                </a:solidFill>
              </a:rPr>
              <a:t>? Добери </a:t>
            </a:r>
            <a:r>
              <a:rPr lang="ru-RU" sz="2000" b="1" dirty="0" err="1">
                <a:solidFill>
                  <a:schemeClr val="bg1"/>
                </a:solidFill>
              </a:rPr>
              <a:t>відповідну</a:t>
            </a:r>
            <a:r>
              <a:rPr lang="ru-RU" sz="2000" b="1" dirty="0">
                <a:solidFill>
                  <a:schemeClr val="bg1"/>
                </a:solidFill>
              </a:rPr>
              <a:t> схему. </a:t>
            </a:r>
            <a:r>
              <a:rPr lang="ru-RU" sz="2000" b="1" dirty="0" err="1">
                <a:solidFill>
                  <a:schemeClr val="bg1"/>
                </a:solidFill>
              </a:rPr>
              <a:t>Склади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рівність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688AE3B-5FF4-4F6C-9507-0C428A137414}"/>
              </a:ext>
            </a:extLst>
          </p:cNvPr>
          <p:cNvSpPr/>
          <p:nvPr/>
        </p:nvSpPr>
        <p:spPr>
          <a:xfrm>
            <a:off x="160561" y="1299410"/>
            <a:ext cx="3030604" cy="41869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1)На сонечку грілися 7 жабок і 3 вужі.</a:t>
            </a:r>
          </a:p>
          <a:p>
            <a:pPr algn="ctr"/>
            <a:endParaRPr lang="uk-UA" sz="2000" b="1" dirty="0"/>
          </a:p>
          <a:p>
            <a:pPr algn="ctr"/>
            <a:r>
              <a:rPr lang="uk-UA" sz="2000" b="1" dirty="0"/>
              <a:t> 2)На сонечку грілися 7 жабок. Потім 3 жабки стрибнули у воду.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AA380A-A48B-4FAE-9F87-3CF6CDED30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99" y="1299410"/>
            <a:ext cx="5511859" cy="27841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1CFE57-CCFF-423B-A457-6B8834C81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6374" y="4083546"/>
            <a:ext cx="6209708" cy="2480912"/>
          </a:xfrm>
          <a:prstGeom prst="rect">
            <a:avLst/>
          </a:prstGeom>
        </p:spPr>
      </p:pic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4AEEC32F-0962-42B0-A625-956A7DFF3937}"/>
              </a:ext>
            </a:extLst>
          </p:cNvPr>
          <p:cNvCxnSpPr>
            <a:cxnSpLocks/>
          </p:cNvCxnSpPr>
          <p:nvPr/>
        </p:nvCxnSpPr>
        <p:spPr>
          <a:xfrm>
            <a:off x="3089710" y="2926136"/>
            <a:ext cx="4148488" cy="2656518"/>
          </a:xfrm>
          <a:prstGeom prst="straightConnector1">
            <a:avLst/>
          </a:prstGeom>
          <a:ln w="57150">
            <a:solidFill>
              <a:srgbClr val="2F3242">
                <a:alpha val="3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9070CDD2-E3CB-4CF0-AB14-7B30925D984A}"/>
              </a:ext>
            </a:extLst>
          </p:cNvPr>
          <p:cNvCxnSpPr>
            <a:cxnSpLocks/>
          </p:cNvCxnSpPr>
          <p:nvPr/>
        </p:nvCxnSpPr>
        <p:spPr>
          <a:xfrm>
            <a:off x="3089710" y="4107341"/>
            <a:ext cx="1396664" cy="637956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арифметичні дії 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081775-BDF2-43EA-95B1-C2CB6BFB52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758" y="1850457"/>
            <a:ext cx="8479859" cy="15785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2FDA6C-12C6-4A48-AAA9-CC8CAFB294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5685" y="3854974"/>
            <a:ext cx="8551887" cy="15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337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Зістав </a:t>
            </a:r>
            <a:r>
              <a:rPr lang="ru-RU" sz="2000" b="1" dirty="0" err="1">
                <a:solidFill>
                  <a:schemeClr val="bg1"/>
                </a:solidFill>
              </a:rPr>
              <a:t>вирази</a:t>
            </a:r>
            <a:r>
              <a:rPr lang="ru-RU" sz="2000" b="1" dirty="0">
                <a:solidFill>
                  <a:schemeClr val="bg1"/>
                </a:solidFill>
              </a:rPr>
              <a:t> в кожному </a:t>
            </a:r>
            <a:r>
              <a:rPr lang="ru-RU" sz="2000" b="1" dirty="0" err="1">
                <a:solidFill>
                  <a:schemeClr val="bg1"/>
                </a:solidFill>
              </a:rPr>
              <a:t>стовпчику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Знайди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значення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першого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виразу</a:t>
            </a:r>
            <a:r>
              <a:rPr lang="ru-RU" sz="2000" b="1" dirty="0">
                <a:solidFill>
                  <a:schemeClr val="bg1"/>
                </a:solidFill>
              </a:rPr>
              <a:t>. Яким буде </a:t>
            </a:r>
            <a:r>
              <a:rPr lang="ru-RU" sz="2000" b="1" dirty="0" err="1">
                <a:solidFill>
                  <a:schemeClr val="bg1"/>
                </a:solidFill>
              </a:rPr>
              <a:t>значення</a:t>
            </a:r>
            <a:r>
              <a:rPr lang="ru-RU" sz="2000" b="1" dirty="0">
                <a:solidFill>
                  <a:schemeClr val="bg1"/>
                </a:solidFill>
              </a:rPr>
              <a:t> другого </a:t>
            </a:r>
            <a:r>
              <a:rPr lang="ru-RU" sz="2000" b="1" dirty="0" err="1">
                <a:solidFill>
                  <a:schemeClr val="bg1"/>
                </a:solidFill>
              </a:rPr>
              <a:t>виразу</a:t>
            </a:r>
            <a:r>
              <a:rPr lang="ru-RU" sz="2000" b="1" dirty="0">
                <a:solidFill>
                  <a:schemeClr val="bg1"/>
                </a:solidFill>
              </a:rPr>
              <a:t>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F3D67F23-23C7-4E1F-AE6D-05FCE369E485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26D6E6-54DF-4659-B09A-64FE6403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332" y="1947446"/>
            <a:ext cx="8799918" cy="15207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163B0A-941C-4B9D-8DA5-09803DC426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1522" y="4273612"/>
            <a:ext cx="8148956" cy="15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Додавання і віднімання числа 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BBF25-531B-44E0-A42F-B3A05C5B755F}"/>
              </a:ext>
            </a:extLst>
          </p:cNvPr>
          <p:cNvSpPr txBox="1"/>
          <p:nvPr/>
        </p:nvSpPr>
        <p:spPr>
          <a:xfrm>
            <a:off x="6015789" y="1694047"/>
            <a:ext cx="60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D49FB-395F-495A-8593-C3991DE3C0F4}"/>
              </a:ext>
            </a:extLst>
          </p:cNvPr>
          <p:cNvSpPr txBox="1"/>
          <p:nvPr/>
        </p:nvSpPr>
        <p:spPr>
          <a:xfrm>
            <a:off x="5706176" y="2541070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474ED4E8-9B15-4BCC-87F3-EA71C445D2A9}"/>
              </a:ext>
            </a:extLst>
          </p:cNvPr>
          <p:cNvCxnSpPr>
            <a:cxnSpLocks/>
          </p:cNvCxnSpPr>
          <p:nvPr/>
        </p:nvCxnSpPr>
        <p:spPr>
          <a:xfrm>
            <a:off x="5688530" y="2483318"/>
            <a:ext cx="1155031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BAC3251A-53B7-442C-9A84-D932FC85DDD9}"/>
              </a:ext>
            </a:extLst>
          </p:cNvPr>
          <p:cNvCxnSpPr>
            <a:cxnSpLocks/>
          </p:cNvCxnSpPr>
          <p:nvPr/>
        </p:nvCxnSpPr>
        <p:spPr>
          <a:xfrm>
            <a:off x="6266045" y="2483318"/>
            <a:ext cx="0" cy="248331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B0B3B5-CB8E-4EAD-8F9E-4D3F531C025C}"/>
              </a:ext>
            </a:extLst>
          </p:cNvPr>
          <p:cNvSpPr txBox="1"/>
          <p:nvPr/>
        </p:nvSpPr>
        <p:spPr>
          <a:xfrm>
            <a:off x="6429675" y="2541070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8C086-DAE0-4C4C-8156-8EAA8E0A9840}"/>
              </a:ext>
            </a:extLst>
          </p:cNvPr>
          <p:cNvSpPr txBox="1"/>
          <p:nvPr/>
        </p:nvSpPr>
        <p:spPr>
          <a:xfrm>
            <a:off x="5706176" y="3369132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4ADCE-F963-4B4F-96EF-71A5CF6BAE83}"/>
              </a:ext>
            </a:extLst>
          </p:cNvPr>
          <p:cNvSpPr txBox="1"/>
          <p:nvPr/>
        </p:nvSpPr>
        <p:spPr>
          <a:xfrm>
            <a:off x="6429675" y="3369132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E4878-8F34-44BC-A3A6-A09C5C8FE42C}"/>
              </a:ext>
            </a:extLst>
          </p:cNvPr>
          <p:cNvSpPr txBox="1"/>
          <p:nvPr/>
        </p:nvSpPr>
        <p:spPr>
          <a:xfrm>
            <a:off x="5659654" y="4360848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E46B3F-A3AC-45F0-A174-700FCC2CA084}"/>
              </a:ext>
            </a:extLst>
          </p:cNvPr>
          <p:cNvSpPr txBox="1"/>
          <p:nvPr/>
        </p:nvSpPr>
        <p:spPr>
          <a:xfrm>
            <a:off x="6383153" y="4360848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4CD954-E5BF-409C-A52D-D7D3265DE28A}"/>
              </a:ext>
            </a:extLst>
          </p:cNvPr>
          <p:cNvSpPr txBox="1"/>
          <p:nvPr/>
        </p:nvSpPr>
        <p:spPr>
          <a:xfrm>
            <a:off x="767313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D2C755-6D86-479F-92B9-324BBECE566F}"/>
              </a:ext>
            </a:extLst>
          </p:cNvPr>
          <p:cNvSpPr txBox="1"/>
          <p:nvPr/>
        </p:nvSpPr>
        <p:spPr>
          <a:xfrm>
            <a:off x="2416742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093C5-13BE-4196-BFC2-3DDB7D5094B4}"/>
              </a:ext>
            </a:extLst>
          </p:cNvPr>
          <p:cNvSpPr txBox="1"/>
          <p:nvPr/>
        </p:nvSpPr>
        <p:spPr>
          <a:xfrm>
            <a:off x="3646956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+1</a:t>
            </a:r>
          </a:p>
        </p:txBody>
      </p:sp>
      <p:cxnSp>
        <p:nvCxnSpPr>
          <p:cNvPr id="23" name="Пряма зі стрілкою 22">
            <a:extLst>
              <a:ext uri="{FF2B5EF4-FFF2-40B4-BE49-F238E27FC236}">
                <a16:creationId xmlns:a16="http://schemas.microsoft.com/office/drawing/2014/main" id="{1CD86175-DCEF-4E6C-8E35-8ABB8B626250}"/>
              </a:ext>
            </a:extLst>
          </p:cNvPr>
          <p:cNvCxnSpPr>
            <a:cxnSpLocks/>
          </p:cNvCxnSpPr>
          <p:nvPr/>
        </p:nvCxnSpPr>
        <p:spPr>
          <a:xfrm>
            <a:off x="1744533" y="2483318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DF6EB11A-84D9-4AA1-B262-52060A802EF4}"/>
              </a:ext>
            </a:extLst>
          </p:cNvPr>
          <p:cNvGrpSpPr/>
          <p:nvPr/>
        </p:nvGrpSpPr>
        <p:grpSpPr>
          <a:xfrm>
            <a:off x="2474714" y="2559625"/>
            <a:ext cx="852364" cy="575705"/>
            <a:chOff x="2458304" y="2617377"/>
            <a:chExt cx="852364" cy="575705"/>
          </a:xfrm>
        </p:grpSpPr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D98E8919-8441-4C65-8E63-C4B8E361D42F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Рівнобедрений трикутник 37">
              <a:extLst>
                <a:ext uri="{FF2B5EF4-FFF2-40B4-BE49-F238E27FC236}">
                  <a16:creationId xmlns:a16="http://schemas.microsoft.com/office/drawing/2014/main" id="{090739CF-2AEE-4A97-A982-D5C95604E94D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4C4ABCF1-9513-4B3E-9BFC-EC80F31EAE1F}"/>
              </a:ext>
            </a:extLst>
          </p:cNvPr>
          <p:cNvGrpSpPr/>
          <p:nvPr/>
        </p:nvGrpSpPr>
        <p:grpSpPr>
          <a:xfrm>
            <a:off x="3697961" y="2538564"/>
            <a:ext cx="852364" cy="575705"/>
            <a:chOff x="2458304" y="2617377"/>
            <a:chExt cx="852364" cy="575705"/>
          </a:xfrm>
        </p:grpSpPr>
        <p:sp>
          <p:nvSpPr>
            <p:cNvPr id="41" name="Дуга 40">
              <a:extLst>
                <a:ext uri="{FF2B5EF4-FFF2-40B4-BE49-F238E27FC236}">
                  <a16:creationId xmlns:a16="http://schemas.microsoft.com/office/drawing/2014/main" id="{44FC591D-7FFC-4061-8CD7-FDD6DAAC364B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Рівнобедрений трикутник 41">
              <a:extLst>
                <a:ext uri="{FF2B5EF4-FFF2-40B4-BE49-F238E27FC236}">
                  <a16:creationId xmlns:a16="http://schemas.microsoft.com/office/drawing/2014/main" id="{B7A4C9B4-4CC1-463F-B08E-ACCD0D500F48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0EA87E1-E7CC-4215-ABF8-E5EFF53D1412}"/>
              </a:ext>
            </a:extLst>
          </p:cNvPr>
          <p:cNvSpPr txBox="1"/>
          <p:nvPr/>
        </p:nvSpPr>
        <p:spPr>
          <a:xfrm>
            <a:off x="791306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223BB4-817E-4CA7-9F30-F84720B2860D}"/>
              </a:ext>
            </a:extLst>
          </p:cNvPr>
          <p:cNvSpPr txBox="1"/>
          <p:nvPr/>
        </p:nvSpPr>
        <p:spPr>
          <a:xfrm>
            <a:off x="2440735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AA4EAE-B863-487B-86A3-24C8CE04743C}"/>
              </a:ext>
            </a:extLst>
          </p:cNvPr>
          <p:cNvSpPr txBox="1"/>
          <p:nvPr/>
        </p:nvSpPr>
        <p:spPr>
          <a:xfrm>
            <a:off x="3670949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+2</a:t>
            </a:r>
          </a:p>
        </p:txBody>
      </p:sp>
      <p:cxnSp>
        <p:nvCxnSpPr>
          <p:cNvPr id="46" name="Пряма зі стрілкою 45">
            <a:extLst>
              <a:ext uri="{FF2B5EF4-FFF2-40B4-BE49-F238E27FC236}">
                <a16:creationId xmlns:a16="http://schemas.microsoft.com/office/drawing/2014/main" id="{2A2D46FA-F915-41B2-B1D9-0D64C1F8BAAB}"/>
              </a:ext>
            </a:extLst>
          </p:cNvPr>
          <p:cNvCxnSpPr>
            <a:cxnSpLocks/>
          </p:cNvCxnSpPr>
          <p:nvPr/>
        </p:nvCxnSpPr>
        <p:spPr>
          <a:xfrm>
            <a:off x="1768526" y="3659713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увати 46">
            <a:extLst>
              <a:ext uri="{FF2B5EF4-FFF2-40B4-BE49-F238E27FC236}">
                <a16:creationId xmlns:a16="http://schemas.microsoft.com/office/drawing/2014/main" id="{DE25D115-7668-4322-A7CB-A2A1D1A666D8}"/>
              </a:ext>
            </a:extLst>
          </p:cNvPr>
          <p:cNvGrpSpPr/>
          <p:nvPr/>
        </p:nvGrpSpPr>
        <p:grpSpPr>
          <a:xfrm>
            <a:off x="2498707" y="3736020"/>
            <a:ext cx="852364" cy="575705"/>
            <a:chOff x="2458304" y="2617377"/>
            <a:chExt cx="852364" cy="575705"/>
          </a:xfrm>
        </p:grpSpPr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40F5C125-FC76-462C-9F45-BEE64583473C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Рівнобедрений трикутник 48">
              <a:extLst>
                <a:ext uri="{FF2B5EF4-FFF2-40B4-BE49-F238E27FC236}">
                  <a16:creationId xmlns:a16="http://schemas.microsoft.com/office/drawing/2014/main" id="{FD0CE4FB-7216-4944-B128-90BF596EFC19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0" name="Групувати 49">
            <a:extLst>
              <a:ext uri="{FF2B5EF4-FFF2-40B4-BE49-F238E27FC236}">
                <a16:creationId xmlns:a16="http://schemas.microsoft.com/office/drawing/2014/main" id="{1BEF0F05-6BE2-4CE3-9F90-5E4E13AEE2EC}"/>
              </a:ext>
            </a:extLst>
          </p:cNvPr>
          <p:cNvGrpSpPr/>
          <p:nvPr/>
        </p:nvGrpSpPr>
        <p:grpSpPr>
          <a:xfrm>
            <a:off x="3721954" y="3714959"/>
            <a:ext cx="852364" cy="575705"/>
            <a:chOff x="2458304" y="2617377"/>
            <a:chExt cx="852364" cy="575705"/>
          </a:xfrm>
        </p:grpSpPr>
        <p:sp>
          <p:nvSpPr>
            <p:cNvPr id="51" name="Дуга 50">
              <a:extLst>
                <a:ext uri="{FF2B5EF4-FFF2-40B4-BE49-F238E27FC236}">
                  <a16:creationId xmlns:a16="http://schemas.microsoft.com/office/drawing/2014/main" id="{AEAEA52B-C263-42CF-AC96-B8A9132EEC85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Рівнобедрений трикутник 51">
              <a:extLst>
                <a:ext uri="{FF2B5EF4-FFF2-40B4-BE49-F238E27FC236}">
                  <a16:creationId xmlns:a16="http://schemas.microsoft.com/office/drawing/2014/main" id="{684AC2E0-7659-4F93-9ECB-A88D4F45847F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99412C8-9006-4AF4-ACC9-B12568AC65DC}"/>
              </a:ext>
            </a:extLst>
          </p:cNvPr>
          <p:cNvSpPr txBox="1"/>
          <p:nvPr/>
        </p:nvSpPr>
        <p:spPr>
          <a:xfrm>
            <a:off x="769974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05F89-B187-4440-B553-4C5E92CA614E}"/>
              </a:ext>
            </a:extLst>
          </p:cNvPr>
          <p:cNvSpPr txBox="1"/>
          <p:nvPr/>
        </p:nvSpPr>
        <p:spPr>
          <a:xfrm>
            <a:off x="2419403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50BFC1-2BB3-4050-8708-7C939D401BA0}"/>
              </a:ext>
            </a:extLst>
          </p:cNvPr>
          <p:cNvSpPr txBox="1"/>
          <p:nvPr/>
        </p:nvSpPr>
        <p:spPr>
          <a:xfrm>
            <a:off x="3649617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+3</a:t>
            </a:r>
          </a:p>
        </p:txBody>
      </p:sp>
      <p:cxnSp>
        <p:nvCxnSpPr>
          <p:cNvPr id="56" name="Пряма зі стрілкою 55">
            <a:extLst>
              <a:ext uri="{FF2B5EF4-FFF2-40B4-BE49-F238E27FC236}">
                <a16:creationId xmlns:a16="http://schemas.microsoft.com/office/drawing/2014/main" id="{B7071A51-7F59-4EDA-8828-EE70CFAFC5B1}"/>
              </a:ext>
            </a:extLst>
          </p:cNvPr>
          <p:cNvCxnSpPr>
            <a:cxnSpLocks/>
          </p:cNvCxnSpPr>
          <p:nvPr/>
        </p:nvCxnSpPr>
        <p:spPr>
          <a:xfrm>
            <a:off x="1747194" y="4827479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увати 56">
            <a:extLst>
              <a:ext uri="{FF2B5EF4-FFF2-40B4-BE49-F238E27FC236}">
                <a16:creationId xmlns:a16="http://schemas.microsoft.com/office/drawing/2014/main" id="{EF7800C2-62C1-4AF5-9718-0D11140621BC}"/>
              </a:ext>
            </a:extLst>
          </p:cNvPr>
          <p:cNvGrpSpPr/>
          <p:nvPr/>
        </p:nvGrpSpPr>
        <p:grpSpPr>
          <a:xfrm>
            <a:off x="2477375" y="4903786"/>
            <a:ext cx="852364" cy="575705"/>
            <a:chOff x="2458304" y="2617377"/>
            <a:chExt cx="852364" cy="575705"/>
          </a:xfrm>
        </p:grpSpPr>
        <p:sp>
          <p:nvSpPr>
            <p:cNvPr id="58" name="Дуга 57">
              <a:extLst>
                <a:ext uri="{FF2B5EF4-FFF2-40B4-BE49-F238E27FC236}">
                  <a16:creationId xmlns:a16="http://schemas.microsoft.com/office/drawing/2014/main" id="{E90614A7-4AA7-4232-BE22-0063E6D9345C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Рівнобедрений трикутник 58">
              <a:extLst>
                <a:ext uri="{FF2B5EF4-FFF2-40B4-BE49-F238E27FC236}">
                  <a16:creationId xmlns:a16="http://schemas.microsoft.com/office/drawing/2014/main" id="{044612F4-933C-49A0-815E-CB397DCE1B1B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60" name="Групувати 59">
            <a:extLst>
              <a:ext uri="{FF2B5EF4-FFF2-40B4-BE49-F238E27FC236}">
                <a16:creationId xmlns:a16="http://schemas.microsoft.com/office/drawing/2014/main" id="{9C545E07-375D-43F6-98EF-A8F43FB70BD1}"/>
              </a:ext>
            </a:extLst>
          </p:cNvPr>
          <p:cNvGrpSpPr/>
          <p:nvPr/>
        </p:nvGrpSpPr>
        <p:grpSpPr>
          <a:xfrm>
            <a:off x="3700622" y="4882725"/>
            <a:ext cx="852364" cy="575705"/>
            <a:chOff x="2458304" y="2617377"/>
            <a:chExt cx="852364" cy="575705"/>
          </a:xfrm>
        </p:grpSpPr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23735ABE-51F7-41AB-8B33-F12DBB6EFB7E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Рівнобедрений трикутник 61">
              <a:extLst>
                <a:ext uri="{FF2B5EF4-FFF2-40B4-BE49-F238E27FC236}">
                  <a16:creationId xmlns:a16="http://schemas.microsoft.com/office/drawing/2014/main" id="{79C24B86-5FB8-4DAD-8F4F-BBF2C0A88950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81183DA-843D-4819-94F9-48797FE3E9C2}"/>
              </a:ext>
            </a:extLst>
          </p:cNvPr>
          <p:cNvSpPr txBox="1"/>
          <p:nvPr/>
        </p:nvSpPr>
        <p:spPr>
          <a:xfrm>
            <a:off x="7668947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-4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B4E61A-01D2-4A78-AC10-3EBB95D51527}"/>
              </a:ext>
            </a:extLst>
          </p:cNvPr>
          <p:cNvSpPr txBox="1"/>
          <p:nvPr/>
        </p:nvSpPr>
        <p:spPr>
          <a:xfrm>
            <a:off x="9318376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168F6C-C373-4709-8043-8F34BA1AD829}"/>
              </a:ext>
            </a:extLst>
          </p:cNvPr>
          <p:cNvSpPr txBox="1"/>
          <p:nvPr/>
        </p:nvSpPr>
        <p:spPr>
          <a:xfrm>
            <a:off x="10548590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-3</a:t>
            </a:r>
          </a:p>
        </p:txBody>
      </p:sp>
      <p:cxnSp>
        <p:nvCxnSpPr>
          <p:cNvPr id="66" name="Пряма зі стрілкою 65">
            <a:extLst>
              <a:ext uri="{FF2B5EF4-FFF2-40B4-BE49-F238E27FC236}">
                <a16:creationId xmlns:a16="http://schemas.microsoft.com/office/drawing/2014/main" id="{9534282F-4BA4-4CBB-9B82-C365BA900C17}"/>
              </a:ext>
            </a:extLst>
          </p:cNvPr>
          <p:cNvCxnSpPr>
            <a:cxnSpLocks/>
          </p:cNvCxnSpPr>
          <p:nvPr/>
        </p:nvCxnSpPr>
        <p:spPr>
          <a:xfrm>
            <a:off x="8646167" y="2483318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Групувати 66">
            <a:extLst>
              <a:ext uri="{FF2B5EF4-FFF2-40B4-BE49-F238E27FC236}">
                <a16:creationId xmlns:a16="http://schemas.microsoft.com/office/drawing/2014/main" id="{312B6062-ACDC-4B84-B9F3-81D4FB55F2D2}"/>
              </a:ext>
            </a:extLst>
          </p:cNvPr>
          <p:cNvGrpSpPr/>
          <p:nvPr/>
        </p:nvGrpSpPr>
        <p:grpSpPr>
          <a:xfrm>
            <a:off x="9376348" y="2559625"/>
            <a:ext cx="852364" cy="575705"/>
            <a:chOff x="2458304" y="2617377"/>
            <a:chExt cx="852364" cy="575705"/>
          </a:xfrm>
        </p:grpSpPr>
        <p:sp>
          <p:nvSpPr>
            <p:cNvPr id="68" name="Дуга 67">
              <a:extLst>
                <a:ext uri="{FF2B5EF4-FFF2-40B4-BE49-F238E27FC236}">
                  <a16:creationId xmlns:a16="http://schemas.microsoft.com/office/drawing/2014/main" id="{CE6A25DB-630F-4BE7-A196-10D3D3F775F8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9" name="Рівнобедрений трикутник 68">
              <a:extLst>
                <a:ext uri="{FF2B5EF4-FFF2-40B4-BE49-F238E27FC236}">
                  <a16:creationId xmlns:a16="http://schemas.microsoft.com/office/drawing/2014/main" id="{819EA90F-7DFE-41FE-8B62-2ADAA1072821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70" name="Групувати 69">
            <a:extLst>
              <a:ext uri="{FF2B5EF4-FFF2-40B4-BE49-F238E27FC236}">
                <a16:creationId xmlns:a16="http://schemas.microsoft.com/office/drawing/2014/main" id="{D8E72408-155D-4762-A773-441B5DC659E0}"/>
              </a:ext>
            </a:extLst>
          </p:cNvPr>
          <p:cNvGrpSpPr/>
          <p:nvPr/>
        </p:nvGrpSpPr>
        <p:grpSpPr>
          <a:xfrm>
            <a:off x="10599595" y="2538564"/>
            <a:ext cx="852364" cy="575705"/>
            <a:chOff x="2458304" y="2617377"/>
            <a:chExt cx="852364" cy="575705"/>
          </a:xfrm>
        </p:grpSpPr>
        <p:sp>
          <p:nvSpPr>
            <p:cNvPr id="71" name="Дуга 70">
              <a:extLst>
                <a:ext uri="{FF2B5EF4-FFF2-40B4-BE49-F238E27FC236}">
                  <a16:creationId xmlns:a16="http://schemas.microsoft.com/office/drawing/2014/main" id="{33F93AD5-7411-4CBE-A3AB-20464D78865F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Рівнобедрений трикутник 71">
              <a:extLst>
                <a:ext uri="{FF2B5EF4-FFF2-40B4-BE49-F238E27FC236}">
                  <a16:creationId xmlns:a16="http://schemas.microsoft.com/office/drawing/2014/main" id="{0DC0173A-6C1E-488B-BC96-613381EF6F97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5181558-DD10-49A7-983E-8E863D07125E}"/>
              </a:ext>
            </a:extLst>
          </p:cNvPr>
          <p:cNvSpPr txBox="1"/>
          <p:nvPr/>
        </p:nvSpPr>
        <p:spPr>
          <a:xfrm>
            <a:off x="7692940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-4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2DCC08-BE2D-48F9-BA7D-568317340315}"/>
              </a:ext>
            </a:extLst>
          </p:cNvPr>
          <p:cNvSpPr txBox="1"/>
          <p:nvPr/>
        </p:nvSpPr>
        <p:spPr>
          <a:xfrm>
            <a:off x="9342369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EFD1CE-E26C-4848-B1DF-04509ACD0A48}"/>
              </a:ext>
            </a:extLst>
          </p:cNvPr>
          <p:cNvSpPr txBox="1"/>
          <p:nvPr/>
        </p:nvSpPr>
        <p:spPr>
          <a:xfrm>
            <a:off x="10572583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-2</a:t>
            </a:r>
          </a:p>
        </p:txBody>
      </p:sp>
      <p:cxnSp>
        <p:nvCxnSpPr>
          <p:cNvPr id="76" name="Пряма зі стрілкою 75">
            <a:extLst>
              <a:ext uri="{FF2B5EF4-FFF2-40B4-BE49-F238E27FC236}">
                <a16:creationId xmlns:a16="http://schemas.microsoft.com/office/drawing/2014/main" id="{DF6A720D-0034-49C6-8ADC-10D7A6488967}"/>
              </a:ext>
            </a:extLst>
          </p:cNvPr>
          <p:cNvCxnSpPr>
            <a:cxnSpLocks/>
          </p:cNvCxnSpPr>
          <p:nvPr/>
        </p:nvCxnSpPr>
        <p:spPr>
          <a:xfrm>
            <a:off x="8670160" y="3659713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Групувати 76">
            <a:extLst>
              <a:ext uri="{FF2B5EF4-FFF2-40B4-BE49-F238E27FC236}">
                <a16:creationId xmlns:a16="http://schemas.microsoft.com/office/drawing/2014/main" id="{530B57D9-064E-4930-837A-8B5DA0F600E8}"/>
              </a:ext>
            </a:extLst>
          </p:cNvPr>
          <p:cNvGrpSpPr/>
          <p:nvPr/>
        </p:nvGrpSpPr>
        <p:grpSpPr>
          <a:xfrm>
            <a:off x="9400341" y="3736020"/>
            <a:ext cx="852364" cy="575705"/>
            <a:chOff x="2458304" y="2617377"/>
            <a:chExt cx="852364" cy="575705"/>
          </a:xfrm>
        </p:grpSpPr>
        <p:sp>
          <p:nvSpPr>
            <p:cNvPr id="78" name="Дуга 77">
              <a:extLst>
                <a:ext uri="{FF2B5EF4-FFF2-40B4-BE49-F238E27FC236}">
                  <a16:creationId xmlns:a16="http://schemas.microsoft.com/office/drawing/2014/main" id="{D1B00DFD-2C92-4FE1-8F79-1D70C318F8A5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9" name="Рівнобедрений трикутник 78">
              <a:extLst>
                <a:ext uri="{FF2B5EF4-FFF2-40B4-BE49-F238E27FC236}">
                  <a16:creationId xmlns:a16="http://schemas.microsoft.com/office/drawing/2014/main" id="{9EFB7BAD-E77B-4898-BB17-52CF85C48243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80" name="Групувати 79">
            <a:extLst>
              <a:ext uri="{FF2B5EF4-FFF2-40B4-BE49-F238E27FC236}">
                <a16:creationId xmlns:a16="http://schemas.microsoft.com/office/drawing/2014/main" id="{436971A5-9A97-4E59-AF07-E031C915365E}"/>
              </a:ext>
            </a:extLst>
          </p:cNvPr>
          <p:cNvGrpSpPr/>
          <p:nvPr/>
        </p:nvGrpSpPr>
        <p:grpSpPr>
          <a:xfrm>
            <a:off x="10623588" y="3714959"/>
            <a:ext cx="852364" cy="575705"/>
            <a:chOff x="2458304" y="2617377"/>
            <a:chExt cx="852364" cy="575705"/>
          </a:xfrm>
        </p:grpSpPr>
        <p:sp>
          <p:nvSpPr>
            <p:cNvPr id="81" name="Дуга 80">
              <a:extLst>
                <a:ext uri="{FF2B5EF4-FFF2-40B4-BE49-F238E27FC236}">
                  <a16:creationId xmlns:a16="http://schemas.microsoft.com/office/drawing/2014/main" id="{FA2CF9CE-CF4C-4586-A191-E51FC5389653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2" name="Рівнобедрений трикутник 81">
              <a:extLst>
                <a:ext uri="{FF2B5EF4-FFF2-40B4-BE49-F238E27FC236}">
                  <a16:creationId xmlns:a16="http://schemas.microsoft.com/office/drawing/2014/main" id="{BF6CB540-AE55-4F58-8EA1-0D711AA33D01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3AEF5E1-5798-42FE-BB50-7C8E418CFEA8}"/>
              </a:ext>
            </a:extLst>
          </p:cNvPr>
          <p:cNvSpPr txBox="1"/>
          <p:nvPr/>
        </p:nvSpPr>
        <p:spPr>
          <a:xfrm>
            <a:off x="7671608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-4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F98022-7EDE-4EA9-BFBE-AA46CC6236CA}"/>
              </a:ext>
            </a:extLst>
          </p:cNvPr>
          <p:cNvSpPr txBox="1"/>
          <p:nvPr/>
        </p:nvSpPr>
        <p:spPr>
          <a:xfrm>
            <a:off x="9321037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2A8644-36FF-40FC-B19F-57350117CB31}"/>
              </a:ext>
            </a:extLst>
          </p:cNvPr>
          <p:cNvSpPr txBox="1"/>
          <p:nvPr/>
        </p:nvSpPr>
        <p:spPr>
          <a:xfrm>
            <a:off x="10551251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-1</a:t>
            </a:r>
          </a:p>
        </p:txBody>
      </p:sp>
      <p:cxnSp>
        <p:nvCxnSpPr>
          <p:cNvPr id="86" name="Пряма зі стрілкою 85">
            <a:extLst>
              <a:ext uri="{FF2B5EF4-FFF2-40B4-BE49-F238E27FC236}">
                <a16:creationId xmlns:a16="http://schemas.microsoft.com/office/drawing/2014/main" id="{D50AB846-E9DA-4CE9-A4F6-B9C38462B432}"/>
              </a:ext>
            </a:extLst>
          </p:cNvPr>
          <p:cNvCxnSpPr>
            <a:cxnSpLocks/>
          </p:cNvCxnSpPr>
          <p:nvPr/>
        </p:nvCxnSpPr>
        <p:spPr>
          <a:xfrm>
            <a:off x="8648828" y="4827479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Групувати 86">
            <a:extLst>
              <a:ext uri="{FF2B5EF4-FFF2-40B4-BE49-F238E27FC236}">
                <a16:creationId xmlns:a16="http://schemas.microsoft.com/office/drawing/2014/main" id="{61637DA7-932C-4D8E-9A4B-9E0BCA754AF9}"/>
              </a:ext>
            </a:extLst>
          </p:cNvPr>
          <p:cNvGrpSpPr/>
          <p:nvPr/>
        </p:nvGrpSpPr>
        <p:grpSpPr>
          <a:xfrm>
            <a:off x="9379009" y="4903786"/>
            <a:ext cx="852364" cy="575705"/>
            <a:chOff x="2458304" y="2617377"/>
            <a:chExt cx="852364" cy="575705"/>
          </a:xfrm>
        </p:grpSpPr>
        <p:sp>
          <p:nvSpPr>
            <p:cNvPr id="88" name="Дуга 87">
              <a:extLst>
                <a:ext uri="{FF2B5EF4-FFF2-40B4-BE49-F238E27FC236}">
                  <a16:creationId xmlns:a16="http://schemas.microsoft.com/office/drawing/2014/main" id="{54A6437B-0B41-444B-9B12-4BBEEF382BBA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9" name="Рівнобедрений трикутник 88">
              <a:extLst>
                <a:ext uri="{FF2B5EF4-FFF2-40B4-BE49-F238E27FC236}">
                  <a16:creationId xmlns:a16="http://schemas.microsoft.com/office/drawing/2014/main" id="{DB48D20B-6DC2-404B-985D-9C02295B2AE7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90" name="Групувати 89">
            <a:extLst>
              <a:ext uri="{FF2B5EF4-FFF2-40B4-BE49-F238E27FC236}">
                <a16:creationId xmlns:a16="http://schemas.microsoft.com/office/drawing/2014/main" id="{2CD1F046-E2AF-4D4C-9BFD-A96F051B9FA0}"/>
              </a:ext>
            </a:extLst>
          </p:cNvPr>
          <p:cNvGrpSpPr/>
          <p:nvPr/>
        </p:nvGrpSpPr>
        <p:grpSpPr>
          <a:xfrm>
            <a:off x="10602256" y="4882725"/>
            <a:ext cx="852364" cy="575705"/>
            <a:chOff x="2458304" y="2617377"/>
            <a:chExt cx="852364" cy="575705"/>
          </a:xfrm>
        </p:grpSpPr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C26437A-D105-48E7-ADFB-5C8B3B7AAB17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2" name="Рівнобедрений трикутник 91">
              <a:extLst>
                <a:ext uri="{FF2B5EF4-FFF2-40B4-BE49-F238E27FC236}">
                  <a16:creationId xmlns:a16="http://schemas.microsoft.com/office/drawing/2014/main" id="{E5761F1C-BB93-45CA-A19E-440B713ADE80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11143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43" grpId="0"/>
      <p:bldP spid="44" grpId="0"/>
      <p:bldP spid="45" grpId="0"/>
      <p:bldP spid="53" grpId="0"/>
      <p:bldP spid="54" grpId="0"/>
      <p:bldP spid="55" grpId="0"/>
      <p:bldP spid="63" grpId="0"/>
      <p:bldP spid="64" grpId="0"/>
      <p:bldP spid="65" grpId="0"/>
      <p:bldP spid="73" grpId="0"/>
      <p:bldP spid="74" grpId="0"/>
      <p:bldP spid="75" grpId="0"/>
      <p:bldP spid="83" grpId="0"/>
      <p:bldP spid="8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Додай і відніми число 4 різними способами за схемами.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r>
              <a:rPr lang="uk-UA" sz="2800" b="1" dirty="0" smtClean="0">
                <a:solidFill>
                  <a:schemeClr val="bg1"/>
                </a:solidFill>
              </a:rPr>
              <a:t>11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BDA2EE-DE83-472E-8922-023F78250F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9656" y="1441969"/>
            <a:ext cx="8732066" cy="297602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D920F3-DD98-481C-8AAB-B67E492FD8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1735" y="1880964"/>
            <a:ext cx="330972" cy="4232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67B9F2-D377-453E-98EA-5C74EA79DBB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86389" y="1880965"/>
            <a:ext cx="330972" cy="3063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3B6A60-8727-45EF-8BA2-465F810000D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7360" y="1880964"/>
            <a:ext cx="330972" cy="4232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22B6C4-8165-4F8F-BE15-19E4B32AF86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8330" y="1880964"/>
            <a:ext cx="330972" cy="3395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583265-745A-42D0-BBEB-288ADC9B10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458" y="1880964"/>
            <a:ext cx="330972" cy="4232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CE6C5F-0C1B-44E7-B040-9884BAF9F71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1735" y="3310514"/>
            <a:ext cx="330972" cy="42322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6DA60F-9C08-4F27-BB04-08271FF9C4D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6653" y="3310514"/>
            <a:ext cx="330972" cy="4232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028499-D324-4BF3-B7AD-9B3FA72A5DA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7360" y="3310514"/>
            <a:ext cx="330972" cy="42322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1E90E6-7AD3-4245-A9A0-783E545FA9E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8330" y="3252165"/>
            <a:ext cx="330972" cy="42322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B390C3-6781-453C-A289-604386BA92B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9037" y="3310514"/>
            <a:ext cx="330972" cy="42322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42E9692-CAB5-48A9-90B3-6CD6D70AFF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3048" y="1829909"/>
            <a:ext cx="330972" cy="42322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0757B33-BBE4-4DEB-97C6-DB67E2BA842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7702" y="1829909"/>
            <a:ext cx="330972" cy="35738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9D9F487-12FE-4E66-A401-81B1513403C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0464" y="1797258"/>
            <a:ext cx="330972" cy="42322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E3F4118-3D01-450C-851F-54F6B9E6C56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83226" y="1822520"/>
            <a:ext cx="330972" cy="36477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123D68D-EDFA-4C37-859B-7CE95B6A755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2474" y="1822520"/>
            <a:ext cx="330972" cy="36477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9C4A9A9-EFA3-4F8B-96FA-658B524A0FA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9540" y="3252165"/>
            <a:ext cx="330972" cy="42322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47714F2-D6C4-4AB8-B434-DAC67ABEE56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7702" y="3252165"/>
            <a:ext cx="330972" cy="4232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7B81BB9-3F0B-4A5C-9455-A7A799DDE4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0464" y="3250597"/>
            <a:ext cx="330972" cy="42322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C1F1785-7414-4FCE-B5B4-4F514F75917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9712" y="3228156"/>
            <a:ext cx="330972" cy="42322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EBC1AE3-BCF9-45B6-B384-F69429601E0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0418" y="3250597"/>
            <a:ext cx="330972" cy="3647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E644B5C-7763-440D-9DB5-7CCF7F674560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89886" y="4669359"/>
            <a:ext cx="8732064" cy="14169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D40DE7A-2AA5-4A3C-A3F9-BA9C740D3E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3297" y="4987898"/>
            <a:ext cx="330972" cy="30633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C5ED29E-0435-411F-8EEF-9B4B6B2906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6653" y="4992808"/>
            <a:ext cx="330972" cy="423223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CAF499B-3110-45AA-878C-EEB0B73218E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5923" y="4964103"/>
            <a:ext cx="330972" cy="42322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C753245-D8B7-41C8-AFFA-A43E78FE45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5193" y="4987898"/>
            <a:ext cx="330972" cy="4232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02E960-905F-4822-BFB9-928092D94AD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0514" y="5027580"/>
            <a:ext cx="330972" cy="42322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7DF8097-C616-44A7-955E-F39430EFECB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2932" y="5001062"/>
            <a:ext cx="330972" cy="30633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949D0C4-74B7-4365-9F34-355EA07211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8877" y="4999090"/>
            <a:ext cx="330972" cy="42322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013F612-AF1C-4876-A4C4-03BE9799F4C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9061" y="4987897"/>
            <a:ext cx="330972" cy="42322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8DE8326-D6B1-48DF-A8C4-616DA65A69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1457" y="4999090"/>
            <a:ext cx="330972" cy="423223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8194789-D157-48F8-93F2-D7C6664A53C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2920" y="5013063"/>
            <a:ext cx="330972" cy="3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4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31.01.2022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завдання 2,3,4 в зошиті на с.11.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r>
              <a:rPr lang="uk-UA" sz="2800" b="1" dirty="0" smtClean="0">
                <a:solidFill>
                  <a:schemeClr val="bg1"/>
                </a:solidFill>
              </a:rPr>
              <a:t>11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9429" y="1162380"/>
            <a:ext cx="37909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Додай і відніми число 4 різними способами за схемами.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AC413813-01FB-4F61-ADD0-F88EC54A465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3C1A78-26B7-4CAC-8E51-612F04CC77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135" y="2183215"/>
            <a:ext cx="11627318" cy="24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невідомі доданки.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4777DF-998B-4A23-8157-4E5CC2E4D3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3822" y="1878768"/>
            <a:ext cx="9324355" cy="11520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5D358A-B228-4FC2-905A-5B846E6B56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3821" y="3615038"/>
            <a:ext cx="9324355" cy="11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249</Words>
  <Application>Microsoft Office PowerPoint</Application>
  <PresentationFormat>Широкоэкранный</PresentationFormat>
  <Paragraphs>91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91</cp:revision>
  <dcterms:created xsi:type="dcterms:W3CDTF">2018-01-05T16:38:53Z</dcterms:created>
  <dcterms:modified xsi:type="dcterms:W3CDTF">2022-01-31T08:27:32Z</dcterms:modified>
</cp:coreProperties>
</file>