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70" r:id="rId3"/>
    <p:sldId id="292" r:id="rId4"/>
    <p:sldId id="278" r:id="rId5"/>
    <p:sldId id="293" r:id="rId6"/>
    <p:sldId id="294" r:id="rId7"/>
    <p:sldId id="279" r:id="rId8"/>
    <p:sldId id="280" r:id="rId9"/>
    <p:sldId id="281" r:id="rId10"/>
    <p:sldId id="296" r:id="rId11"/>
    <p:sldId id="297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1694E9"/>
    <a:srgbClr val="FFFF00"/>
    <a:srgbClr val="295FFF"/>
    <a:srgbClr val="FFB441"/>
    <a:srgbClr val="709E32"/>
    <a:srgbClr val="00B050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31.01.2022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31.01.2022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31.01.2022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№67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3086" y="2774776"/>
            <a:ext cx="82993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Звук [х]. Мала буква х. Читання слів, речень і тексту з вивченими літерами.</a:t>
            </a:r>
            <a:endParaRPr lang="ru-RU" sz="13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178195"/>
            <a:ext cx="240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Навчання грамоти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FDCFE4A5-4FF4-492D-968E-059B7E44966E}"/>
              </a:ext>
            </a:extLst>
          </p:cNvPr>
          <p:cNvGrpSpPr/>
          <p:nvPr/>
        </p:nvGrpSpPr>
        <p:grpSpPr>
          <a:xfrm>
            <a:off x="8657439" y="215193"/>
            <a:ext cx="3229415" cy="2282623"/>
            <a:chOff x="8657439" y="215193"/>
            <a:chExt cx="3229415" cy="2282623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4DA4F87C-790B-43A2-9C60-B28FC8206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57439" y="215193"/>
              <a:ext cx="3229415" cy="2282623"/>
            </a:xfrm>
            <a:prstGeom prst="rect">
              <a:avLst/>
            </a:prstGeom>
            <a:ln w="38100" cap="sq">
              <a:solidFill>
                <a:srgbClr val="2F3242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9" name="Прямокутник 8">
              <a:extLst>
                <a:ext uri="{FF2B5EF4-FFF2-40B4-BE49-F238E27FC236}">
                  <a16:creationId xmlns:a16="http://schemas.microsoft.com/office/drawing/2014/main" id="{202E3A60-49E3-4FB4-A404-775E5F78082A}"/>
                </a:ext>
              </a:extLst>
            </p:cNvPr>
            <p:cNvSpPr/>
            <p:nvPr/>
          </p:nvSpPr>
          <p:spPr>
            <a:xfrm>
              <a:off x="8683633" y="248531"/>
              <a:ext cx="1853348" cy="333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 текст. Придумай заголовок.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85F144-8CB2-490E-9297-B77B4E9CD6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1165" y="1293516"/>
            <a:ext cx="6571813" cy="527873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09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Надрукуй пропущене слово.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A8E6FB-82D8-4291-8C63-936B0628B1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740" y="2587074"/>
            <a:ext cx="11686885" cy="194880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D03871-9600-42FE-842A-1C0BECDEEB0E}"/>
              </a:ext>
            </a:extLst>
          </p:cNvPr>
          <p:cNvSpPr txBox="1"/>
          <p:nvPr/>
        </p:nvSpPr>
        <p:spPr>
          <a:xfrm>
            <a:off x="5603875" y="3429000"/>
            <a:ext cx="2543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/>
              <a:t>М У Х А</a:t>
            </a:r>
          </a:p>
        </p:txBody>
      </p:sp>
    </p:spTree>
    <p:extLst>
      <p:ext uri="{BB962C8B-B14F-4D97-AF65-F5344CB8AC3E}">
        <p14:creationId xmlns:p14="http://schemas.microsoft.com/office/powerpoint/2010/main" val="281440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77" y="1305464"/>
            <a:ext cx="4182148" cy="473450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7533" y="2123493"/>
            <a:ext cx="4182148" cy="473450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179" y="1305464"/>
            <a:ext cx="4182148" cy="4734507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Бесіда за малюнком.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4080E4-DDF1-4310-AAA1-0E343F49F0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9891" y="1456402"/>
            <a:ext cx="10051549" cy="497721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224580" y="3965954"/>
            <a:ext cx="2271273" cy="2271273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228108" y="1687942"/>
            <a:ext cx="2271273" cy="2271273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960363" y="1687942"/>
            <a:ext cx="2271273" cy="2271273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953307" y="3945737"/>
            <a:ext cx="2271273" cy="2271273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689089" y="3965954"/>
            <a:ext cx="2271273" cy="2271273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692617" y="1687942"/>
            <a:ext cx="2271273" cy="2271273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Дата 1">
            <a:extLst>
              <a:ext uri="{FF2B5EF4-FFF2-40B4-BE49-F238E27FC236}">
                <a16:creationId xmlns:a16="http://schemas.microsoft.com/office/drawing/2014/main" id="{6F5F6AE6-961C-4DFD-84FB-60DD37E867BC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00DD86-99D8-494C-8CAF-CAB5806E3B87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13C80D54-B361-47AD-8AFA-BDC09AD00647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Розглянемо зразок букви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cxnSp>
        <p:nvCxnSpPr>
          <p:cNvPr id="20" name="Пряма сполучна лінія 19">
            <a:extLst>
              <a:ext uri="{FF2B5EF4-FFF2-40B4-BE49-F238E27FC236}">
                <a16:creationId xmlns:a16="http://schemas.microsoft.com/office/drawing/2014/main" id="{6C9DDB23-0E28-473D-A4AA-22B1C6491187}"/>
              </a:ext>
            </a:extLst>
          </p:cNvPr>
          <p:cNvCxnSpPr>
            <a:cxnSpLocks/>
          </p:cNvCxnSpPr>
          <p:nvPr/>
        </p:nvCxnSpPr>
        <p:spPr>
          <a:xfrm>
            <a:off x="5277534" y="3925520"/>
            <a:ext cx="1594904" cy="22914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 сполучна лінія 20">
            <a:extLst>
              <a:ext uri="{FF2B5EF4-FFF2-40B4-BE49-F238E27FC236}">
                <a16:creationId xmlns:a16="http://schemas.microsoft.com/office/drawing/2014/main" id="{29D0E555-2F50-4B77-9C6F-5D29F4ADDD1D}"/>
              </a:ext>
            </a:extLst>
          </p:cNvPr>
          <p:cNvCxnSpPr>
            <a:cxnSpLocks/>
          </p:cNvCxnSpPr>
          <p:nvPr/>
        </p:nvCxnSpPr>
        <p:spPr>
          <a:xfrm flipH="1">
            <a:off x="5316032" y="3955845"/>
            <a:ext cx="1608145" cy="226116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3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Написання.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035E47-8563-4AD0-B130-FCFA6D009C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0307" y="2042123"/>
            <a:ext cx="11394013" cy="197502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CC7143-A7E2-4C08-AC8A-5372E67BEA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13453" y="2437518"/>
            <a:ext cx="558265" cy="4716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1660FEE-10D9-47A9-86E7-EE97FF5714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1199" y="2437518"/>
            <a:ext cx="558265" cy="47163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FA83B0B-DAC0-4688-9CD0-479FDA399D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28945" y="2437518"/>
            <a:ext cx="558265" cy="47163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C9C2BD2-14AD-4D50-88BE-91D081E2AE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4595" y="2450204"/>
            <a:ext cx="558265" cy="47163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A193E4F-621D-4DE5-B8F8-AE844DCC30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2341" y="2450204"/>
            <a:ext cx="558265" cy="47163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57CC1C9-9916-4B19-81FC-098476A255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37660" y="2450204"/>
            <a:ext cx="558265" cy="47163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10EDC04-4B34-4B6D-B372-DD25278EDCF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66139" y="2450204"/>
            <a:ext cx="787199" cy="47163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AAD2343-A86E-4CF1-80E4-268E1A5DB6C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45459" y="2450204"/>
            <a:ext cx="787199" cy="47163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4E2DF70-1583-4BB4-A371-75BA240693C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40834" y="2450204"/>
            <a:ext cx="787199" cy="47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4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4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Написання.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035E47-8563-4AD0-B130-FCFA6D009C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0307" y="2042123"/>
            <a:ext cx="11394013" cy="197502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CC7143-A7E2-4C08-AC8A-5372E67BEA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13453" y="2437518"/>
            <a:ext cx="558265" cy="4716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1660FEE-10D9-47A9-86E7-EE97FF5714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1199" y="2437518"/>
            <a:ext cx="558265" cy="47163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FA83B0B-DAC0-4688-9CD0-479FDA399D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28945" y="2437518"/>
            <a:ext cx="558265" cy="47163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C9C2BD2-14AD-4D50-88BE-91D081E2AE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4595" y="2450204"/>
            <a:ext cx="558265" cy="47163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A193E4F-621D-4DE5-B8F8-AE844DCC30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2341" y="2450204"/>
            <a:ext cx="558265" cy="47163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57CC1C9-9916-4B19-81FC-098476A255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37660" y="2450204"/>
            <a:ext cx="558265" cy="47163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10EDC04-4B34-4B6D-B372-DD25278EDCF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66139" y="2450204"/>
            <a:ext cx="787199" cy="47163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AAD2343-A86E-4CF1-80E4-268E1A5DB6C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45459" y="2450204"/>
            <a:ext cx="787199" cy="47163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4E2DF70-1583-4BB4-A371-75BA240693C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40834" y="2450204"/>
            <a:ext cx="787199" cy="47163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7B94AD3-FEF0-463C-B506-DF7D3BB745F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28945" y="3174625"/>
            <a:ext cx="1938574" cy="62983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AED8CDD-C36E-4FD3-8BD8-EA40546F5FB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53338" y="3174625"/>
            <a:ext cx="2214562" cy="62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86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Покажи м</a:t>
            </a:r>
            <a:r>
              <a:rPr lang="uk-UA" sz="2000" b="1" dirty="0" err="1">
                <a:solidFill>
                  <a:schemeClr val="bg1"/>
                </a:solidFill>
              </a:rPr>
              <a:t>ісце</a:t>
            </a:r>
            <a:r>
              <a:rPr lang="uk-UA" sz="2000" b="1" dirty="0">
                <a:solidFill>
                  <a:schemeClr val="bg1"/>
                </a:solidFill>
              </a:rPr>
              <a:t> букви «</a:t>
            </a:r>
            <a:r>
              <a:rPr lang="uk-UA" sz="2000" b="1" dirty="0" err="1">
                <a:solidFill>
                  <a:schemeClr val="bg1"/>
                </a:solidFill>
              </a:rPr>
              <a:t>ха</a:t>
            </a:r>
            <a:r>
              <a:rPr lang="uk-UA" sz="2000" b="1" dirty="0">
                <a:solidFill>
                  <a:schemeClr val="bg1"/>
                </a:solidFill>
              </a:rPr>
              <a:t>» в словах. Розкажи, що робить буква «</a:t>
            </a:r>
            <a:r>
              <a:rPr lang="uk-UA" sz="2000" b="1" dirty="0" err="1">
                <a:solidFill>
                  <a:schemeClr val="bg1"/>
                </a:solidFill>
              </a:rPr>
              <a:t>ха</a:t>
            </a:r>
            <a:r>
              <a:rPr lang="uk-UA" sz="2000" b="1" dirty="0">
                <a:solidFill>
                  <a:schemeClr val="bg1"/>
                </a:solidFill>
              </a:rPr>
              <a:t>» на малюнках.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6DA681-CF86-4EB4-8DCE-F09C4446C6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1093" y="1605261"/>
            <a:ext cx="10481627" cy="364747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FB8F05-E88D-42FC-85A9-35936702A91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2985" y="4781102"/>
            <a:ext cx="558265" cy="471637"/>
          </a:xfrm>
          <a:prstGeom prst="rect">
            <a:avLst/>
          </a:prstGeom>
        </p:spPr>
      </p:pic>
      <p:sp>
        <p:nvSpPr>
          <p:cNvPr id="2" name="Полілінія: фігура 1">
            <a:extLst>
              <a:ext uri="{FF2B5EF4-FFF2-40B4-BE49-F238E27FC236}">
                <a16:creationId xmlns:a16="http://schemas.microsoft.com/office/drawing/2014/main" id="{E3A60C6A-E676-47D4-90AA-E4F351F0C217}"/>
              </a:ext>
            </a:extLst>
          </p:cNvPr>
          <p:cNvSpPr/>
          <p:nvPr/>
        </p:nvSpPr>
        <p:spPr>
          <a:xfrm>
            <a:off x="1191919" y="3625850"/>
            <a:ext cx="255881" cy="1117600"/>
          </a:xfrm>
          <a:custGeom>
            <a:avLst/>
            <a:gdLst>
              <a:gd name="connsiteX0" fmla="*/ 255881 w 255881"/>
              <a:gd name="connsiteY0" fmla="*/ 0 h 1117600"/>
              <a:gd name="connsiteX1" fmla="*/ 1881 w 255881"/>
              <a:gd name="connsiteY1" fmla="*/ 533400 h 1117600"/>
              <a:gd name="connsiteX2" fmla="*/ 160631 w 255881"/>
              <a:gd name="connsiteY2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881" h="1117600">
                <a:moveTo>
                  <a:pt x="255881" y="0"/>
                </a:moveTo>
                <a:cubicBezTo>
                  <a:pt x="136818" y="173566"/>
                  <a:pt x="17756" y="347133"/>
                  <a:pt x="1881" y="533400"/>
                </a:cubicBezTo>
                <a:cubicBezTo>
                  <a:pt x="-13994" y="719667"/>
                  <a:pt x="73318" y="918633"/>
                  <a:pt x="160631" y="11176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3E11B97-0A03-4F97-9ECA-55B45A002C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2785" y="4781102"/>
            <a:ext cx="558265" cy="471637"/>
          </a:xfrm>
          <a:prstGeom prst="rect">
            <a:avLst/>
          </a:prstGeom>
        </p:spPr>
      </p:pic>
      <p:cxnSp>
        <p:nvCxnSpPr>
          <p:cNvPr id="11" name="Пряма зі стрілкою 10">
            <a:extLst>
              <a:ext uri="{FF2B5EF4-FFF2-40B4-BE49-F238E27FC236}">
                <a16:creationId xmlns:a16="http://schemas.microsoft.com/office/drawing/2014/main" id="{686003F3-FDAA-481A-8FC2-E7A073F0D6BA}"/>
              </a:ext>
            </a:extLst>
          </p:cNvPr>
          <p:cNvCxnSpPr/>
          <p:nvPr/>
        </p:nvCxnSpPr>
        <p:spPr>
          <a:xfrm flipH="1">
            <a:off x="5511050" y="3625850"/>
            <a:ext cx="1581900" cy="1117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13728C1-010A-47F9-868F-6DE056869F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23240" y="4781102"/>
            <a:ext cx="558265" cy="471637"/>
          </a:xfrm>
          <a:prstGeom prst="rect">
            <a:avLst/>
          </a:prstGeom>
        </p:spPr>
      </p:pic>
      <p:cxnSp>
        <p:nvCxnSpPr>
          <p:cNvPr id="13" name="Пряма зі стрілкою 12">
            <a:extLst>
              <a:ext uri="{FF2B5EF4-FFF2-40B4-BE49-F238E27FC236}">
                <a16:creationId xmlns:a16="http://schemas.microsoft.com/office/drawing/2014/main" id="{E0DAE8D7-962B-47E0-BBDE-FB50F3FDDC23}"/>
              </a:ext>
            </a:extLst>
          </p:cNvPr>
          <p:cNvCxnSpPr>
            <a:cxnSpLocks/>
          </p:cNvCxnSpPr>
          <p:nvPr/>
        </p:nvCxnSpPr>
        <p:spPr>
          <a:xfrm>
            <a:off x="8753475" y="3917040"/>
            <a:ext cx="742950" cy="826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 завдання Читалочки.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E23400-224A-4171-822E-87A8AC5F05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168" y="1606500"/>
            <a:ext cx="11424707" cy="364500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619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 разом зі Щебетунчиком.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DFC63C-2F01-4FBE-BD83-E59C4DA515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112" y="1617367"/>
            <a:ext cx="11639550" cy="362326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831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140</Words>
  <Application>Microsoft Office PowerPoint</Application>
  <PresentationFormat>Широкоэкранный</PresentationFormat>
  <Paragraphs>65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62</cp:revision>
  <dcterms:created xsi:type="dcterms:W3CDTF">2018-01-05T16:38:53Z</dcterms:created>
  <dcterms:modified xsi:type="dcterms:W3CDTF">2022-01-31T08:28:44Z</dcterms:modified>
</cp:coreProperties>
</file>