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1706" r:id="rId3"/>
    <p:sldId id="2969" r:id="rId4"/>
    <p:sldId id="3025" r:id="rId5"/>
    <p:sldId id="3026" r:id="rId6"/>
    <p:sldId id="3027" r:id="rId7"/>
    <p:sldId id="3028" r:id="rId8"/>
    <p:sldId id="3029" r:id="rId9"/>
    <p:sldId id="3035" r:id="rId10"/>
    <p:sldId id="3030" r:id="rId11"/>
    <p:sldId id="3034" r:id="rId12"/>
    <p:sldId id="2394" r:id="rId13"/>
    <p:sldId id="3060" r:id="rId14"/>
    <p:sldId id="3042" r:id="rId15"/>
    <p:sldId id="3048" r:id="rId16"/>
    <p:sldId id="3043" r:id="rId17"/>
    <p:sldId id="3044" r:id="rId18"/>
    <p:sldId id="3057" r:id="rId19"/>
    <p:sldId id="3059" r:id="rId20"/>
    <p:sldId id="667" r:id="rId21"/>
    <p:sldId id="3058" r:id="rId22"/>
    <p:sldId id="3052" r:id="rId23"/>
    <p:sldId id="96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2969"/>
            <p14:sldId id="3025"/>
            <p14:sldId id="3026"/>
            <p14:sldId id="3027"/>
            <p14:sldId id="3028"/>
            <p14:sldId id="3029"/>
            <p14:sldId id="3035"/>
            <p14:sldId id="3030"/>
            <p14:sldId id="3034"/>
            <p14:sldId id="2394"/>
            <p14:sldId id="3060"/>
            <p14:sldId id="3042"/>
            <p14:sldId id="3048"/>
            <p14:sldId id="3043"/>
            <p14:sldId id="3044"/>
            <p14:sldId id="3057"/>
            <p14:sldId id="3059"/>
            <p14:sldId id="667"/>
            <p14:sldId id="3058"/>
            <p14:sldId id="3052"/>
          </p14:sldIdLst>
        </p14:section>
        <p14:section name="Раздел без заголовка" id="{AC9334F8-F988-4E78-9E68-3A8F16322EC6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4F4B48"/>
    <a:srgbClr val="FF5050"/>
    <a:srgbClr val="FF0000"/>
    <a:srgbClr val="FF99FF"/>
    <a:srgbClr val="FFFF00"/>
    <a:srgbClr val="56B3DC"/>
    <a:srgbClr val="53AFDB"/>
    <a:srgbClr val="FF66FF"/>
    <a:srgbClr val="C61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№146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3666" y="4479361"/>
            <a:ext cx="4075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 (ознайомлення)</a:t>
            </a:r>
            <a:endParaRPr lang="uk-UA" sz="277800" b="1" dirty="0">
              <a:solidFill>
                <a:srgbClr val="2F3242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2A59E3BB-B61E-4418-9137-F5650984FB37}"/>
              </a:ext>
            </a:extLst>
          </p:cNvPr>
          <p:cNvSpPr txBox="1"/>
          <p:nvPr/>
        </p:nvSpPr>
        <p:spPr>
          <a:xfrm>
            <a:off x="3107300" y="133245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59873E-A35C-476B-B418-6A0DCEC7E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3" b="32899"/>
          <a:stretch/>
        </p:blipFill>
        <p:spPr>
          <a:xfrm>
            <a:off x="7233345" y="1107230"/>
            <a:ext cx="4653278" cy="553000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81:9=?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10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360:9=?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609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78B8D98-B95F-4B2A-9A0B-F1D13ECE9B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1860550" y="3325404"/>
            <a:ext cx="406061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EDF8644-3F6E-4EE4-A1BE-D8C11C65E7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2695094" y="3325404"/>
            <a:ext cx="406061" cy="8647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47BE8AC-8C72-4EDC-A53A-5F83D1173FF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3593215" y="3325404"/>
            <a:ext cx="406061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6E0F427-296C-423A-8777-F9BF46D171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4541505" y="3325404"/>
            <a:ext cx="406061" cy="86478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3882C0C-CC0E-45A3-9683-ED6CD4446D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5376049" y="3325404"/>
            <a:ext cx="406061" cy="86478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03F663A-8E90-4ED6-8FF4-09982140F9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6274170" y="3325404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71E0C47-8136-4454-B18E-BC251C561B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7222460" y="3325404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75C1CE87-31BD-4EE5-B877-20C565D2B3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8057004" y="3325404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D05DB5B-B4A2-4C78-8301-DC460FCBD0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1" r="16191" b="-431"/>
          <a:stretch/>
        </p:blipFill>
        <p:spPr>
          <a:xfrm>
            <a:off x="8920598" y="3325404"/>
            <a:ext cx="406061" cy="8647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A789EB6-345F-4844-BAF9-310C3BED28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8" r="3594" b="-431"/>
          <a:stretch/>
        </p:blipFill>
        <p:spPr>
          <a:xfrm>
            <a:off x="9868888" y="3325404"/>
            <a:ext cx="406061" cy="86478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1D7DBDF-8A0C-4B19-B56D-ED5F19460E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0" r="25772" b="-431"/>
          <a:stretch/>
        </p:blipFill>
        <p:spPr>
          <a:xfrm>
            <a:off x="10703432" y="3325404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26.04.2022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Дай відповідь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LEGO </a:t>
            </a: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цеглинкою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 таці було 35 яблук. Їх розклали на два блюда – по 15 яблук на кожне. Скільки яблук залишилось на таці?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581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CC637A-69CF-42E3-BEDC-BC28A7B0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" y="4168628"/>
            <a:ext cx="5100967" cy="248927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000" b="1" dirty="0" err="1">
                <a:solidFill>
                  <a:schemeClr val="bg1"/>
                </a:solidFill>
              </a:rPr>
              <a:t>Розглянь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малюнок</a:t>
            </a:r>
            <a:r>
              <a:rPr lang="ru-RU" sz="2000" b="1" dirty="0">
                <a:solidFill>
                  <a:schemeClr val="bg1"/>
                </a:solidFill>
              </a:rPr>
              <a:t> і прочитай </a:t>
            </a:r>
            <a:r>
              <a:rPr lang="ru-RU" sz="2000" b="1" dirty="0" err="1">
                <a:solidFill>
                  <a:schemeClr val="bg1"/>
                </a:solidFill>
              </a:rPr>
              <a:t>пояснення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3" name="Скругленный прямоугольник 41">
            <a:extLst>
              <a:ext uri="{FF2B5EF4-FFF2-40B4-BE49-F238E27FC236}">
                <a16:creationId xmlns:a16="http://schemas.microsoft.com/office/drawing/2014/main" id="{E5D671EE-9B78-4EF8-AC8B-E45AD44AACE0}"/>
              </a:ext>
            </a:extLst>
          </p:cNvPr>
          <p:cNvSpPr/>
          <p:nvPr/>
        </p:nvSpPr>
        <p:spPr>
          <a:xfrm>
            <a:off x="208723" y="1307313"/>
            <a:ext cx="11781068" cy="175393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кольорових олівців дівчинка розклала в підставки, по 6 олівців у кожну. Але 20 не поділилося без остачі на 6. Залишилося ще 2 олівці. 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D159E5-7DE0-429F-9023-71658C25D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12899" r="8027" b="23768"/>
          <a:stretch/>
        </p:blipFill>
        <p:spPr>
          <a:xfrm>
            <a:off x="6311297" y="3915508"/>
            <a:ext cx="4170786" cy="247414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07431FE-8EF9-40AD-B0A3-9707CB1B8C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12899" r="62771" b="23768"/>
          <a:stretch/>
        </p:blipFill>
        <p:spPr>
          <a:xfrm>
            <a:off x="10496212" y="3915508"/>
            <a:ext cx="1429015" cy="24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678AA9A-EA02-42C8-AC74-1E6D19CA5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8" r="11001"/>
          <a:stretch/>
        </p:blipFill>
        <p:spPr>
          <a:xfrm rot="21253790">
            <a:off x="4569147" y="3458119"/>
            <a:ext cx="240131" cy="281277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6E3FC37-A8BD-4F24-A124-EB101DDC1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9" r="3840"/>
          <a:stretch/>
        </p:blipFill>
        <p:spPr>
          <a:xfrm rot="21309972">
            <a:off x="4809278" y="3458119"/>
            <a:ext cx="240131" cy="281277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F210D3C-FA56-4293-876A-F66C1EF50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88360"/>
          <a:stretch/>
        </p:blipFill>
        <p:spPr>
          <a:xfrm rot="538562">
            <a:off x="4975854" y="3458119"/>
            <a:ext cx="240131" cy="281277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B40463A-E2C9-4ED7-95E9-391865B8E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r="82620"/>
          <a:stretch/>
        </p:blipFill>
        <p:spPr>
          <a:xfrm rot="20950341">
            <a:off x="5154915" y="3458119"/>
            <a:ext cx="240131" cy="281277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D18B755-D630-4BFA-82C0-1C782503C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6" r="71003"/>
          <a:stretch/>
        </p:blipFill>
        <p:spPr>
          <a:xfrm rot="21307171">
            <a:off x="5351449" y="3458119"/>
            <a:ext cx="240131" cy="281277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6342C9E-D43B-48DE-AD9D-7FFA6A276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r="77447"/>
          <a:stretch/>
        </p:blipFill>
        <p:spPr>
          <a:xfrm rot="328452">
            <a:off x="5374928" y="3433861"/>
            <a:ext cx="240131" cy="281277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AD608A5-D789-42F8-A08D-31F9CB2B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8" r="51961"/>
          <a:stretch/>
        </p:blipFill>
        <p:spPr>
          <a:xfrm rot="21280694">
            <a:off x="2927601" y="3458119"/>
            <a:ext cx="240131" cy="28127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DE9FB80-8ECF-4DCF-9738-3FAD8BBC6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0" r="40799"/>
          <a:stretch/>
        </p:blipFill>
        <p:spPr>
          <a:xfrm>
            <a:off x="3106662" y="3458119"/>
            <a:ext cx="240131" cy="281277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2282B0B-46D3-45E3-9876-455BCD70A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r="33791"/>
          <a:stretch/>
        </p:blipFill>
        <p:spPr>
          <a:xfrm rot="336048">
            <a:off x="3303196" y="3458119"/>
            <a:ext cx="240131" cy="281277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F493C7-842D-4BCD-8497-7969F1861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1" r="28328"/>
          <a:stretch/>
        </p:blipFill>
        <p:spPr>
          <a:xfrm rot="21377551">
            <a:off x="3522556" y="3458119"/>
            <a:ext cx="240131" cy="281277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7C30FC8-89C1-4433-809E-F1A420A1C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9" r="21730"/>
          <a:stretch/>
        </p:blipFill>
        <p:spPr>
          <a:xfrm rot="21377716">
            <a:off x="3762687" y="3458119"/>
            <a:ext cx="240131" cy="281277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1C67ACC-9774-4AB9-9D32-AC4749359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8" r="15151"/>
          <a:stretch/>
        </p:blipFill>
        <p:spPr>
          <a:xfrm rot="288750">
            <a:off x="3893080" y="3458119"/>
            <a:ext cx="240131" cy="281277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D07FD23-94F8-4888-9E33-EDE44F407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6" r="71003"/>
          <a:stretch/>
        </p:blipFill>
        <p:spPr>
          <a:xfrm rot="21395154">
            <a:off x="1934938" y="3458119"/>
            <a:ext cx="240131" cy="281277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E67675F-4D8B-44F4-866C-720D0B8E8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2" r="77447"/>
          <a:stretch/>
        </p:blipFill>
        <p:spPr>
          <a:xfrm>
            <a:off x="2055004" y="3458119"/>
            <a:ext cx="240131" cy="281277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080ECAE-733A-4858-8D5B-9266F32E1E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2" r="64397"/>
          <a:stretch/>
        </p:blipFill>
        <p:spPr>
          <a:xfrm rot="347635">
            <a:off x="2295135" y="3458119"/>
            <a:ext cx="240131" cy="281277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88CE974-0FCD-4BC2-A3B5-57FFFC7A1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3" r="59126"/>
          <a:stretch/>
        </p:blipFill>
        <p:spPr>
          <a:xfrm rot="408904">
            <a:off x="2118000" y="3433132"/>
            <a:ext cx="240131" cy="28127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313539-6306-4FA6-97BA-3121EF56D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r="88360"/>
          <a:stretch/>
        </p:blipFill>
        <p:spPr>
          <a:xfrm rot="21204387">
            <a:off x="1460049" y="3458119"/>
            <a:ext cx="240131" cy="28127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F562DCB-2525-4966-B37C-2E166EC9C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r="82620"/>
          <a:stretch/>
        </p:blipFill>
        <p:spPr>
          <a:xfrm rot="289495">
            <a:off x="1678554" y="3447196"/>
            <a:ext cx="240131" cy="28127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CC637A-69CF-42E3-BEDC-BC28A7B0E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33" y="4168628"/>
            <a:ext cx="5100967" cy="248927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000" b="1" dirty="0" err="1">
                <a:solidFill>
                  <a:schemeClr val="bg1"/>
                </a:solidFill>
              </a:rPr>
              <a:t>Розглянь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малюнок</a:t>
            </a:r>
            <a:r>
              <a:rPr lang="ru-RU" sz="2000" b="1" dirty="0">
                <a:solidFill>
                  <a:schemeClr val="bg1"/>
                </a:solidFill>
              </a:rPr>
              <a:t> і прочитай </a:t>
            </a:r>
            <a:r>
              <a:rPr lang="ru-RU" sz="2000" b="1" dirty="0" err="1">
                <a:solidFill>
                  <a:schemeClr val="bg1"/>
                </a:solidFill>
              </a:rPr>
              <a:t>пояснення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3" name="Скругленный прямоугольник 41">
            <a:extLst>
              <a:ext uri="{FF2B5EF4-FFF2-40B4-BE49-F238E27FC236}">
                <a16:creationId xmlns:a16="http://schemas.microsoft.com/office/drawing/2014/main" id="{E5D671EE-9B78-4EF8-AC8B-E45AD44AACE0}"/>
              </a:ext>
            </a:extLst>
          </p:cNvPr>
          <p:cNvSpPr/>
          <p:nvPr/>
        </p:nvSpPr>
        <p:spPr>
          <a:xfrm>
            <a:off x="208723" y="1307313"/>
            <a:ext cx="11781068" cy="175393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uk-UA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кольорових олівців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дівчинка розклала в підставки, по 6 олівців у кожну. Але 20 не поділилося без остачі на 6. Залишилося ще 2 олівці. 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51AF5E7-21A1-40FE-8934-9DCA97F46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2" r="64397"/>
          <a:stretch/>
        </p:blipFill>
        <p:spPr>
          <a:xfrm rot="1295353">
            <a:off x="6184629" y="3736653"/>
            <a:ext cx="240131" cy="281277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93F2BD3B-0A57-45FC-825F-26F3FE159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3" r="59126"/>
          <a:stretch/>
        </p:blipFill>
        <p:spPr>
          <a:xfrm rot="1670994">
            <a:off x="6258115" y="3736653"/>
            <a:ext cx="240131" cy="2812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6A962-9583-4591-AE0C-CA6D8AA48C41}"/>
              </a:ext>
            </a:extLst>
          </p:cNvPr>
          <p:cNvSpPr txBox="1"/>
          <p:nvPr/>
        </p:nvSpPr>
        <p:spPr>
          <a:xfrm>
            <a:off x="1588141" y="4813099"/>
            <a:ext cx="72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B9A37-9188-4E8F-B8D9-8761A9788948}"/>
              </a:ext>
            </a:extLst>
          </p:cNvPr>
          <p:cNvSpPr txBox="1"/>
          <p:nvPr/>
        </p:nvSpPr>
        <p:spPr>
          <a:xfrm>
            <a:off x="3218931" y="4813099"/>
            <a:ext cx="72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0B578-9350-4D4E-A60C-89E55BA4A435}"/>
              </a:ext>
            </a:extLst>
          </p:cNvPr>
          <p:cNvSpPr txBox="1"/>
          <p:nvPr/>
        </p:nvSpPr>
        <p:spPr>
          <a:xfrm>
            <a:off x="4757898" y="4813099"/>
            <a:ext cx="726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5" name="Скругленный прямоугольник 24">
            <a:extLst>
              <a:ext uri="{FF2B5EF4-FFF2-40B4-BE49-F238E27FC236}">
                <a16:creationId xmlns:a16="http://schemas.microsoft.com/office/drawing/2014/main" id="{6D590CDB-205F-46B2-8033-3E8430DE284B}"/>
              </a:ext>
            </a:extLst>
          </p:cNvPr>
          <p:cNvSpPr/>
          <p:nvPr/>
        </p:nvSpPr>
        <p:spPr>
          <a:xfrm>
            <a:off x="6994371" y="3189487"/>
            <a:ext cx="4768443" cy="60165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Ділення з остачею записують так:</a:t>
            </a:r>
          </a:p>
        </p:txBody>
      </p:sp>
      <p:sp>
        <p:nvSpPr>
          <p:cNvPr id="46" name="Скругленный прямоугольник 23">
            <a:extLst>
              <a:ext uri="{FF2B5EF4-FFF2-40B4-BE49-F238E27FC236}">
                <a16:creationId xmlns:a16="http://schemas.microsoft.com/office/drawing/2014/main" id="{6BD1ECCA-269C-42A7-AE6D-EA8BAE4CF8EB}"/>
              </a:ext>
            </a:extLst>
          </p:cNvPr>
          <p:cNvSpPr/>
          <p:nvPr/>
        </p:nvSpPr>
        <p:spPr>
          <a:xfrm>
            <a:off x="7136610" y="3919373"/>
            <a:ext cx="4724952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20:6=3 (ост.2)</a:t>
            </a:r>
          </a:p>
        </p:txBody>
      </p:sp>
      <p:sp>
        <p:nvSpPr>
          <p:cNvPr id="47" name="Скругленный прямоугольник 24">
            <a:extLst>
              <a:ext uri="{FF2B5EF4-FFF2-40B4-BE49-F238E27FC236}">
                <a16:creationId xmlns:a16="http://schemas.microsoft.com/office/drawing/2014/main" id="{A4AEB8AF-FD93-48FC-B3A8-11CE72854E4F}"/>
              </a:ext>
            </a:extLst>
          </p:cNvPr>
          <p:cNvSpPr/>
          <p:nvPr/>
        </p:nvSpPr>
        <p:spPr>
          <a:xfrm>
            <a:off x="6923760" y="5013373"/>
            <a:ext cx="4986020" cy="164452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Число 20 тут – ділене, 6 дільник, 3 – частка і 2  остача. Запис читають так: «</a:t>
            </a:r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20 поділити на 6, у частці буде 3 і в остачі 2</a:t>
            </a:r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86441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381A73-9F8B-4D26-AB9D-F3FEB04A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401" y="1562094"/>
            <a:ext cx="4924662" cy="529590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 за малюнками.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18FC7BC-41EC-452E-9D21-18FD6EF74B3D}"/>
              </a:ext>
            </a:extLst>
          </p:cNvPr>
          <p:cNvSpPr/>
          <p:nvPr/>
        </p:nvSpPr>
        <p:spPr>
          <a:xfrm>
            <a:off x="5185450" y="1259030"/>
            <a:ext cx="6612297" cy="60165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13:3=4(ост. 1)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9BE63D41-B7B6-4AB3-8E4A-07D63F984A15}"/>
              </a:ext>
            </a:extLst>
          </p:cNvPr>
          <p:cNvSpPr/>
          <p:nvPr/>
        </p:nvSpPr>
        <p:spPr>
          <a:xfrm>
            <a:off x="5185450" y="3128174"/>
            <a:ext cx="3720011" cy="60165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17:3=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0DB41FF8-2471-44DE-8163-E0B5BD241B91}"/>
              </a:ext>
            </a:extLst>
          </p:cNvPr>
          <p:cNvSpPr/>
          <p:nvPr/>
        </p:nvSpPr>
        <p:spPr>
          <a:xfrm>
            <a:off x="5185450" y="4887400"/>
            <a:ext cx="3720011" cy="60165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15:6=</a:t>
            </a: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E6AD6D42-BC23-4B6E-B1BC-278C1F9E8A95}"/>
              </a:ext>
            </a:extLst>
          </p:cNvPr>
          <p:cNvSpPr/>
          <p:nvPr/>
        </p:nvSpPr>
        <p:spPr>
          <a:xfrm>
            <a:off x="8100706" y="3128173"/>
            <a:ext cx="3697041" cy="60165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5(ост.2)</a:t>
            </a:r>
          </a:p>
        </p:txBody>
      </p:sp>
      <p:sp>
        <p:nvSpPr>
          <p:cNvPr id="23" name="Скругленный прямоугольник 23">
            <a:extLst>
              <a:ext uri="{FF2B5EF4-FFF2-40B4-BE49-F238E27FC236}">
                <a16:creationId xmlns:a16="http://schemas.microsoft.com/office/drawing/2014/main" id="{C4D02D62-FC76-42F3-914D-B09ED2966A26}"/>
              </a:ext>
            </a:extLst>
          </p:cNvPr>
          <p:cNvSpPr/>
          <p:nvPr/>
        </p:nvSpPr>
        <p:spPr>
          <a:xfrm>
            <a:off x="8100706" y="4887399"/>
            <a:ext cx="3697041" cy="60165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20:6=3 (ост.2)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0D5492-E467-4729-9C72-14CD74F2EC35}"/>
              </a:ext>
            </a:extLst>
          </p:cNvPr>
          <p:cNvSpPr/>
          <p:nvPr/>
        </p:nvSpPr>
        <p:spPr>
          <a:xfrm>
            <a:off x="5245849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320516BC-022E-4A7D-934B-68762DFFCB7F}"/>
              </a:ext>
            </a:extLst>
          </p:cNvPr>
          <p:cNvSpPr/>
          <p:nvPr/>
        </p:nvSpPr>
        <p:spPr>
          <a:xfrm>
            <a:off x="5603607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C02F2C9-357B-4C8C-BC73-15739C3731F7}"/>
              </a:ext>
            </a:extLst>
          </p:cNvPr>
          <p:cNvSpPr/>
          <p:nvPr/>
        </p:nvSpPr>
        <p:spPr>
          <a:xfrm>
            <a:off x="5961365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7753E1C-D33E-4ADC-A1D2-AA7B0F3594F9}"/>
              </a:ext>
            </a:extLst>
          </p:cNvPr>
          <p:cNvSpPr/>
          <p:nvPr/>
        </p:nvSpPr>
        <p:spPr>
          <a:xfrm>
            <a:off x="6796354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4B0FA0A-E7A0-4B31-A24B-CA3F8BE3B79A}"/>
              </a:ext>
            </a:extLst>
          </p:cNvPr>
          <p:cNvSpPr/>
          <p:nvPr/>
        </p:nvSpPr>
        <p:spPr>
          <a:xfrm>
            <a:off x="7154112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5DB6289-7BFF-4A47-B99E-AABEE15AFEC5}"/>
              </a:ext>
            </a:extLst>
          </p:cNvPr>
          <p:cNvSpPr/>
          <p:nvPr/>
        </p:nvSpPr>
        <p:spPr>
          <a:xfrm>
            <a:off x="7511870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DF08002-44A3-4C8C-B02D-BC6C738ADE49}"/>
              </a:ext>
            </a:extLst>
          </p:cNvPr>
          <p:cNvSpPr/>
          <p:nvPr/>
        </p:nvSpPr>
        <p:spPr>
          <a:xfrm>
            <a:off x="8381978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A3444CA-BC02-4D1B-9CB8-B094291FAFEC}"/>
              </a:ext>
            </a:extLst>
          </p:cNvPr>
          <p:cNvSpPr/>
          <p:nvPr/>
        </p:nvSpPr>
        <p:spPr>
          <a:xfrm>
            <a:off x="8739736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C5BD5543-412B-4500-AEB6-24BF1A517518}"/>
              </a:ext>
            </a:extLst>
          </p:cNvPr>
          <p:cNvSpPr/>
          <p:nvPr/>
        </p:nvSpPr>
        <p:spPr>
          <a:xfrm>
            <a:off x="9097494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B280F98A-1D21-4DDD-8EC4-9F5808931469}"/>
              </a:ext>
            </a:extLst>
          </p:cNvPr>
          <p:cNvSpPr/>
          <p:nvPr/>
        </p:nvSpPr>
        <p:spPr>
          <a:xfrm>
            <a:off x="9972239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25C95999-4B70-4C95-92A8-DDFC91574A69}"/>
              </a:ext>
            </a:extLst>
          </p:cNvPr>
          <p:cNvSpPr/>
          <p:nvPr/>
        </p:nvSpPr>
        <p:spPr>
          <a:xfrm>
            <a:off x="10329997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8E25B794-F544-46E5-9362-568B35EA0050}"/>
              </a:ext>
            </a:extLst>
          </p:cNvPr>
          <p:cNvSpPr/>
          <p:nvPr/>
        </p:nvSpPr>
        <p:spPr>
          <a:xfrm>
            <a:off x="10687755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DD8AAAD-08AB-4FCC-8964-29A9DCF2AA33}"/>
              </a:ext>
            </a:extLst>
          </p:cNvPr>
          <p:cNvSpPr/>
          <p:nvPr/>
        </p:nvSpPr>
        <p:spPr>
          <a:xfrm>
            <a:off x="11528477" y="2537163"/>
            <a:ext cx="269270" cy="26927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олілінія: фігура 15">
            <a:extLst>
              <a:ext uri="{FF2B5EF4-FFF2-40B4-BE49-F238E27FC236}">
                <a16:creationId xmlns:a16="http://schemas.microsoft.com/office/drawing/2014/main" id="{27B0F3F2-EEA1-4271-8860-20CF3851CD7B}"/>
              </a:ext>
            </a:extLst>
          </p:cNvPr>
          <p:cNvSpPr/>
          <p:nvPr/>
        </p:nvSpPr>
        <p:spPr>
          <a:xfrm>
            <a:off x="5257800" y="2882348"/>
            <a:ext cx="934278" cy="99391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1" name="Полілінія: фігура 50">
            <a:extLst>
              <a:ext uri="{FF2B5EF4-FFF2-40B4-BE49-F238E27FC236}">
                <a16:creationId xmlns:a16="http://schemas.microsoft.com/office/drawing/2014/main" id="{B924AC20-1C72-4C37-8E85-33EB4688102D}"/>
              </a:ext>
            </a:extLst>
          </p:cNvPr>
          <p:cNvSpPr/>
          <p:nvPr/>
        </p:nvSpPr>
        <p:spPr>
          <a:xfrm>
            <a:off x="6821608" y="2882348"/>
            <a:ext cx="934278" cy="99391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2" name="Полілінія: фігура 51">
            <a:extLst>
              <a:ext uri="{FF2B5EF4-FFF2-40B4-BE49-F238E27FC236}">
                <a16:creationId xmlns:a16="http://schemas.microsoft.com/office/drawing/2014/main" id="{43C0ADA1-BAF8-40B1-A9DC-A0FE1D90D891}"/>
              </a:ext>
            </a:extLst>
          </p:cNvPr>
          <p:cNvSpPr/>
          <p:nvPr/>
        </p:nvSpPr>
        <p:spPr>
          <a:xfrm>
            <a:off x="8335495" y="2882348"/>
            <a:ext cx="934278" cy="99391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олілінія: фігура 52">
            <a:extLst>
              <a:ext uri="{FF2B5EF4-FFF2-40B4-BE49-F238E27FC236}">
                <a16:creationId xmlns:a16="http://schemas.microsoft.com/office/drawing/2014/main" id="{1F2D5702-DD70-4FCA-82B1-BC732803EB9C}"/>
              </a:ext>
            </a:extLst>
          </p:cNvPr>
          <p:cNvSpPr/>
          <p:nvPr/>
        </p:nvSpPr>
        <p:spPr>
          <a:xfrm>
            <a:off x="9892266" y="2882348"/>
            <a:ext cx="934278" cy="99391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9CD57C-97A1-4A19-A5A6-D5BF7E181C78}"/>
              </a:ext>
            </a:extLst>
          </p:cNvPr>
          <p:cNvSpPr txBox="1"/>
          <p:nvPr/>
        </p:nvSpPr>
        <p:spPr>
          <a:xfrm>
            <a:off x="11432019" y="2557040"/>
            <a:ext cx="533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5" name="Ліва фігурна дужка 54">
            <a:extLst>
              <a:ext uri="{FF2B5EF4-FFF2-40B4-BE49-F238E27FC236}">
                <a16:creationId xmlns:a16="http://schemas.microsoft.com/office/drawing/2014/main" id="{DE81DA98-3C89-4EAC-8FE4-D77443911FFC}"/>
              </a:ext>
            </a:extLst>
          </p:cNvPr>
          <p:cNvSpPr/>
          <p:nvPr/>
        </p:nvSpPr>
        <p:spPr>
          <a:xfrm rot="5400000">
            <a:off x="8405595" y="-927035"/>
            <a:ext cx="269271" cy="67391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90FC8-553C-47E1-81D7-3FAD423777D9}"/>
              </a:ext>
            </a:extLst>
          </p:cNvPr>
          <p:cNvSpPr txBox="1"/>
          <p:nvPr/>
        </p:nvSpPr>
        <p:spPr>
          <a:xfrm>
            <a:off x="8114799" y="1828265"/>
            <a:ext cx="8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96D3A17B-57A0-4623-8BCD-23314215B7E3}"/>
              </a:ext>
            </a:extLst>
          </p:cNvPr>
          <p:cNvSpPr/>
          <p:nvPr/>
        </p:nvSpPr>
        <p:spPr>
          <a:xfrm>
            <a:off x="5515119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97054CA-7D4B-4EEE-8394-7FC22E794D07}"/>
              </a:ext>
            </a:extLst>
          </p:cNvPr>
          <p:cNvSpPr/>
          <p:nvPr/>
        </p:nvSpPr>
        <p:spPr>
          <a:xfrm>
            <a:off x="5758488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79EA8CB2-3706-4935-954E-6A7C25C3B922}"/>
              </a:ext>
            </a:extLst>
          </p:cNvPr>
          <p:cNvSpPr/>
          <p:nvPr/>
        </p:nvSpPr>
        <p:spPr>
          <a:xfrm>
            <a:off x="5987362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0" name="Полілінія: фігура 69">
            <a:extLst>
              <a:ext uri="{FF2B5EF4-FFF2-40B4-BE49-F238E27FC236}">
                <a16:creationId xmlns:a16="http://schemas.microsoft.com/office/drawing/2014/main" id="{894A00BF-30F8-4568-AE00-8D028C96D4D1}"/>
              </a:ext>
            </a:extLst>
          </p:cNvPr>
          <p:cNvSpPr/>
          <p:nvPr/>
        </p:nvSpPr>
        <p:spPr>
          <a:xfrm>
            <a:off x="5486175" y="4549018"/>
            <a:ext cx="705903" cy="109569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Ліва фігурна дужка 74">
            <a:extLst>
              <a:ext uri="{FF2B5EF4-FFF2-40B4-BE49-F238E27FC236}">
                <a16:creationId xmlns:a16="http://schemas.microsoft.com/office/drawing/2014/main" id="{79FE76CA-7AEE-4AF1-A11B-9DFDFB9462A9}"/>
              </a:ext>
            </a:extLst>
          </p:cNvPr>
          <p:cNvSpPr/>
          <p:nvPr/>
        </p:nvSpPr>
        <p:spPr>
          <a:xfrm rot="5400000">
            <a:off x="8405595" y="849204"/>
            <a:ext cx="269271" cy="673910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1F055-1AB0-4A41-A2FA-30AEF804EB2B}"/>
              </a:ext>
            </a:extLst>
          </p:cNvPr>
          <p:cNvSpPr txBox="1"/>
          <p:nvPr/>
        </p:nvSpPr>
        <p:spPr>
          <a:xfrm>
            <a:off x="8114799" y="3676203"/>
            <a:ext cx="837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873FFD67-370A-4D8F-AC49-650549FCD8A6}"/>
              </a:ext>
            </a:extLst>
          </p:cNvPr>
          <p:cNvSpPr/>
          <p:nvPr/>
        </p:nvSpPr>
        <p:spPr>
          <a:xfrm>
            <a:off x="6626613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D5375376-483D-4566-BE05-30E45660F794}"/>
              </a:ext>
            </a:extLst>
          </p:cNvPr>
          <p:cNvSpPr/>
          <p:nvPr/>
        </p:nvSpPr>
        <p:spPr>
          <a:xfrm>
            <a:off x="6869982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05B84D0-BF31-47C3-AA0A-ABCA3270A9DA}"/>
              </a:ext>
            </a:extLst>
          </p:cNvPr>
          <p:cNvSpPr/>
          <p:nvPr/>
        </p:nvSpPr>
        <p:spPr>
          <a:xfrm>
            <a:off x="7098856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35EBDC8A-DE5B-4656-AEEB-4F70DCB9AC4C}"/>
              </a:ext>
            </a:extLst>
          </p:cNvPr>
          <p:cNvSpPr/>
          <p:nvPr/>
        </p:nvSpPr>
        <p:spPr>
          <a:xfrm>
            <a:off x="7812803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A4989739-F37B-4AF5-816B-7957742A88FB}"/>
              </a:ext>
            </a:extLst>
          </p:cNvPr>
          <p:cNvSpPr/>
          <p:nvPr/>
        </p:nvSpPr>
        <p:spPr>
          <a:xfrm>
            <a:off x="8056172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6F0DF966-2B61-4162-90A4-03E9526D43E5}"/>
              </a:ext>
            </a:extLst>
          </p:cNvPr>
          <p:cNvSpPr/>
          <p:nvPr/>
        </p:nvSpPr>
        <p:spPr>
          <a:xfrm>
            <a:off x="8285046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EDB07BEA-F41C-4854-ABFE-C472C20485C1}"/>
              </a:ext>
            </a:extLst>
          </p:cNvPr>
          <p:cNvSpPr/>
          <p:nvPr/>
        </p:nvSpPr>
        <p:spPr>
          <a:xfrm>
            <a:off x="8888419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31C72099-467A-4D80-B4B7-02022E91403B}"/>
              </a:ext>
            </a:extLst>
          </p:cNvPr>
          <p:cNvSpPr/>
          <p:nvPr/>
        </p:nvSpPr>
        <p:spPr>
          <a:xfrm>
            <a:off x="9131788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B7DAE2B7-C0AB-4FA4-8DEF-7B5B7306CD69}"/>
              </a:ext>
            </a:extLst>
          </p:cNvPr>
          <p:cNvSpPr/>
          <p:nvPr/>
        </p:nvSpPr>
        <p:spPr>
          <a:xfrm>
            <a:off x="9360662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1334E1D-3461-4FF2-A603-CC0774E2C12E}"/>
              </a:ext>
            </a:extLst>
          </p:cNvPr>
          <p:cNvSpPr/>
          <p:nvPr/>
        </p:nvSpPr>
        <p:spPr>
          <a:xfrm>
            <a:off x="9975028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001A096-0EA7-4E2A-8498-248E056C1056}"/>
              </a:ext>
            </a:extLst>
          </p:cNvPr>
          <p:cNvSpPr/>
          <p:nvPr/>
        </p:nvSpPr>
        <p:spPr>
          <a:xfrm>
            <a:off x="10218397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58F6C401-DB16-488E-A3C3-5F2B433D5EEB}"/>
              </a:ext>
            </a:extLst>
          </p:cNvPr>
          <p:cNvSpPr/>
          <p:nvPr/>
        </p:nvSpPr>
        <p:spPr>
          <a:xfrm>
            <a:off x="10447271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D744EBA4-4D49-4D0A-BF7E-529927F630F2}"/>
              </a:ext>
            </a:extLst>
          </p:cNvPr>
          <p:cNvSpPr/>
          <p:nvPr/>
        </p:nvSpPr>
        <p:spPr>
          <a:xfrm>
            <a:off x="11106605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5223754A-AF38-4476-8860-EE85E03FC60E}"/>
              </a:ext>
            </a:extLst>
          </p:cNvPr>
          <p:cNvSpPr/>
          <p:nvPr/>
        </p:nvSpPr>
        <p:spPr>
          <a:xfrm>
            <a:off x="11335479" y="4313402"/>
            <a:ext cx="169410" cy="169410"/>
          </a:xfrm>
          <a:prstGeom prst="ellipse">
            <a:avLst/>
          </a:prstGeom>
          <a:solidFill>
            <a:srgbClr val="FF505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2" name="Пряма сполучна лінія 91">
            <a:extLst>
              <a:ext uri="{FF2B5EF4-FFF2-40B4-BE49-F238E27FC236}">
                <a16:creationId xmlns:a16="http://schemas.microsoft.com/office/drawing/2014/main" id="{D468EA4F-8698-4A7B-A91E-3EC971903DAB}"/>
              </a:ext>
            </a:extLst>
          </p:cNvPr>
          <p:cNvCxnSpPr/>
          <p:nvPr/>
        </p:nvCxnSpPr>
        <p:spPr>
          <a:xfrm>
            <a:off x="11106605" y="4549018"/>
            <a:ext cx="398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 сполучна лінія 92">
            <a:extLst>
              <a:ext uri="{FF2B5EF4-FFF2-40B4-BE49-F238E27FC236}">
                <a16:creationId xmlns:a16="http://schemas.microsoft.com/office/drawing/2014/main" id="{66507B6E-6D5B-4AE9-B045-6F5ECCA47691}"/>
              </a:ext>
            </a:extLst>
          </p:cNvPr>
          <p:cNvCxnSpPr/>
          <p:nvPr/>
        </p:nvCxnSpPr>
        <p:spPr>
          <a:xfrm>
            <a:off x="11106605" y="4655483"/>
            <a:ext cx="398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олілінія: фігура 93">
            <a:extLst>
              <a:ext uri="{FF2B5EF4-FFF2-40B4-BE49-F238E27FC236}">
                <a16:creationId xmlns:a16="http://schemas.microsoft.com/office/drawing/2014/main" id="{CCEA205E-9718-4E95-9665-61736E03C8D7}"/>
              </a:ext>
            </a:extLst>
          </p:cNvPr>
          <p:cNvSpPr/>
          <p:nvPr/>
        </p:nvSpPr>
        <p:spPr>
          <a:xfrm>
            <a:off x="6559573" y="4549018"/>
            <a:ext cx="705903" cy="109569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Полілінія: фігура 94">
            <a:extLst>
              <a:ext uri="{FF2B5EF4-FFF2-40B4-BE49-F238E27FC236}">
                <a16:creationId xmlns:a16="http://schemas.microsoft.com/office/drawing/2014/main" id="{F867EFB5-8CD1-484F-A194-1697B8119FD9}"/>
              </a:ext>
            </a:extLst>
          </p:cNvPr>
          <p:cNvSpPr/>
          <p:nvPr/>
        </p:nvSpPr>
        <p:spPr>
          <a:xfrm>
            <a:off x="7773518" y="4549018"/>
            <a:ext cx="705903" cy="109569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Полілінія: фігура 95">
            <a:extLst>
              <a:ext uri="{FF2B5EF4-FFF2-40B4-BE49-F238E27FC236}">
                <a16:creationId xmlns:a16="http://schemas.microsoft.com/office/drawing/2014/main" id="{9EADDF3F-B1E7-4AE6-9D47-DFF683CA26CC}"/>
              </a:ext>
            </a:extLst>
          </p:cNvPr>
          <p:cNvSpPr/>
          <p:nvPr/>
        </p:nvSpPr>
        <p:spPr>
          <a:xfrm>
            <a:off x="8863541" y="4549018"/>
            <a:ext cx="705903" cy="109569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Полілінія: фігура 96">
            <a:extLst>
              <a:ext uri="{FF2B5EF4-FFF2-40B4-BE49-F238E27FC236}">
                <a16:creationId xmlns:a16="http://schemas.microsoft.com/office/drawing/2014/main" id="{87BA74D9-AB86-47A0-AE69-3EE52D6421B3}"/>
              </a:ext>
            </a:extLst>
          </p:cNvPr>
          <p:cNvSpPr/>
          <p:nvPr/>
        </p:nvSpPr>
        <p:spPr>
          <a:xfrm>
            <a:off x="9949226" y="4549018"/>
            <a:ext cx="705903" cy="109569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3B458832-C042-4DC4-9B35-4B6F813D2489}"/>
              </a:ext>
            </a:extLst>
          </p:cNvPr>
          <p:cNvSpPr/>
          <p:nvPr/>
        </p:nvSpPr>
        <p:spPr>
          <a:xfrm>
            <a:off x="6103930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Полілінія: фігура 110">
            <a:extLst>
              <a:ext uri="{FF2B5EF4-FFF2-40B4-BE49-F238E27FC236}">
                <a16:creationId xmlns:a16="http://schemas.microsoft.com/office/drawing/2014/main" id="{C58A36D8-B1EC-4B0F-897A-6E21AF428EC0}"/>
              </a:ext>
            </a:extLst>
          </p:cNvPr>
          <p:cNvSpPr/>
          <p:nvPr/>
        </p:nvSpPr>
        <p:spPr>
          <a:xfrm>
            <a:off x="6115881" y="6571446"/>
            <a:ext cx="2018632" cy="153368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6" name="Ліва фігурна дужка 115">
            <a:extLst>
              <a:ext uri="{FF2B5EF4-FFF2-40B4-BE49-F238E27FC236}">
                <a16:creationId xmlns:a16="http://schemas.microsoft.com/office/drawing/2014/main" id="{4C4D4C98-2744-43F2-94AA-875141C635F8}"/>
              </a:ext>
            </a:extLst>
          </p:cNvPr>
          <p:cNvSpPr/>
          <p:nvPr/>
        </p:nvSpPr>
        <p:spPr>
          <a:xfrm rot="5400000">
            <a:off x="8501224" y="3457119"/>
            <a:ext cx="229276" cy="530899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E2054FD-655A-4573-B8CC-06816AB2A612}"/>
              </a:ext>
            </a:extLst>
          </p:cNvPr>
          <p:cNvSpPr txBox="1"/>
          <p:nvPr/>
        </p:nvSpPr>
        <p:spPr>
          <a:xfrm>
            <a:off x="8237135" y="5489051"/>
            <a:ext cx="74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E14A4E8E-8A09-49A9-B8CA-55DAA36BE2BF}"/>
              </a:ext>
            </a:extLst>
          </p:cNvPr>
          <p:cNvSpPr/>
          <p:nvPr/>
        </p:nvSpPr>
        <p:spPr>
          <a:xfrm>
            <a:off x="6448385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F2EFA54-89A5-4DE2-ADE8-A69EF3EEDA5D}"/>
              </a:ext>
            </a:extLst>
          </p:cNvPr>
          <p:cNvSpPr/>
          <p:nvPr/>
        </p:nvSpPr>
        <p:spPr>
          <a:xfrm>
            <a:off x="6805857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6887048C-84FF-4BDF-BFDC-599F6B9D0928}"/>
              </a:ext>
            </a:extLst>
          </p:cNvPr>
          <p:cNvSpPr/>
          <p:nvPr/>
        </p:nvSpPr>
        <p:spPr>
          <a:xfrm>
            <a:off x="7163329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8157666E-62D6-4A8B-90FC-B176DFA68F45}"/>
              </a:ext>
            </a:extLst>
          </p:cNvPr>
          <p:cNvSpPr/>
          <p:nvPr/>
        </p:nvSpPr>
        <p:spPr>
          <a:xfrm>
            <a:off x="7514286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B0713452-F240-4BD5-AF83-F001CE493F49}"/>
              </a:ext>
            </a:extLst>
          </p:cNvPr>
          <p:cNvSpPr/>
          <p:nvPr/>
        </p:nvSpPr>
        <p:spPr>
          <a:xfrm>
            <a:off x="7865243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D6216BE0-379D-4E5D-9973-69674F38DF45}"/>
              </a:ext>
            </a:extLst>
          </p:cNvPr>
          <p:cNvSpPr/>
          <p:nvPr/>
        </p:nvSpPr>
        <p:spPr>
          <a:xfrm>
            <a:off x="8216200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1377CA58-E9D5-4119-A741-3CEA365DE787}"/>
              </a:ext>
            </a:extLst>
          </p:cNvPr>
          <p:cNvSpPr/>
          <p:nvPr/>
        </p:nvSpPr>
        <p:spPr>
          <a:xfrm>
            <a:off x="8567157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774A0A37-2C37-4DEE-94CE-32CB77C385F1}"/>
              </a:ext>
            </a:extLst>
          </p:cNvPr>
          <p:cNvSpPr/>
          <p:nvPr/>
        </p:nvSpPr>
        <p:spPr>
          <a:xfrm>
            <a:off x="8906051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1CDB9662-ABBC-4C33-9AF0-523CF38410CA}"/>
              </a:ext>
            </a:extLst>
          </p:cNvPr>
          <p:cNvSpPr/>
          <p:nvPr/>
        </p:nvSpPr>
        <p:spPr>
          <a:xfrm>
            <a:off x="9256931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84AAB29E-2E5D-4164-84BA-DA2B34C1415B}"/>
              </a:ext>
            </a:extLst>
          </p:cNvPr>
          <p:cNvSpPr/>
          <p:nvPr/>
        </p:nvSpPr>
        <p:spPr>
          <a:xfrm>
            <a:off x="9603528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30E59E43-AB13-4B9D-B50E-1D84EAA859E0}"/>
              </a:ext>
            </a:extLst>
          </p:cNvPr>
          <p:cNvSpPr/>
          <p:nvPr/>
        </p:nvSpPr>
        <p:spPr>
          <a:xfrm>
            <a:off x="9955575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ECDC9E37-49C7-4258-8C68-DA7E88C0D861}"/>
              </a:ext>
            </a:extLst>
          </p:cNvPr>
          <p:cNvSpPr/>
          <p:nvPr/>
        </p:nvSpPr>
        <p:spPr>
          <a:xfrm>
            <a:off x="10292890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965711F-4424-4333-9099-F15FD9B6E323}"/>
              </a:ext>
            </a:extLst>
          </p:cNvPr>
          <p:cNvSpPr/>
          <p:nvPr/>
        </p:nvSpPr>
        <p:spPr>
          <a:xfrm>
            <a:off x="10646990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FD76E565-8283-4B5B-B5F2-1AF19DC51AB1}"/>
              </a:ext>
            </a:extLst>
          </p:cNvPr>
          <p:cNvSpPr/>
          <p:nvPr/>
        </p:nvSpPr>
        <p:spPr>
          <a:xfrm>
            <a:off x="11001090" y="6226261"/>
            <a:ext cx="269270" cy="26927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2" name="Полілінія: фігура 131">
            <a:extLst>
              <a:ext uri="{FF2B5EF4-FFF2-40B4-BE49-F238E27FC236}">
                <a16:creationId xmlns:a16="http://schemas.microsoft.com/office/drawing/2014/main" id="{09D25DAE-6D17-444F-ADA2-8D707DD8F0EA}"/>
              </a:ext>
            </a:extLst>
          </p:cNvPr>
          <p:cNvSpPr/>
          <p:nvPr/>
        </p:nvSpPr>
        <p:spPr>
          <a:xfrm>
            <a:off x="8247615" y="6571446"/>
            <a:ext cx="2018632" cy="153368"/>
          </a:xfrm>
          <a:custGeom>
            <a:avLst/>
            <a:gdLst>
              <a:gd name="connsiteX0" fmla="*/ 0 w 934278"/>
              <a:gd name="connsiteY0" fmla="*/ 0 h 99391"/>
              <a:gd name="connsiteX1" fmla="*/ 496957 w 934278"/>
              <a:gd name="connsiteY1" fmla="*/ 99391 h 99391"/>
              <a:gd name="connsiteX2" fmla="*/ 934278 w 934278"/>
              <a:gd name="connsiteY2" fmla="*/ 0 h 9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8" h="99391">
                <a:moveTo>
                  <a:pt x="0" y="0"/>
                </a:moveTo>
                <a:cubicBezTo>
                  <a:pt x="170622" y="49695"/>
                  <a:pt x="341244" y="99391"/>
                  <a:pt x="496957" y="99391"/>
                </a:cubicBezTo>
                <a:cubicBezTo>
                  <a:pt x="652670" y="99391"/>
                  <a:pt x="793474" y="49695"/>
                  <a:pt x="9342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5" name="Пряма сполучна лінія 134">
            <a:extLst>
              <a:ext uri="{FF2B5EF4-FFF2-40B4-BE49-F238E27FC236}">
                <a16:creationId xmlns:a16="http://schemas.microsoft.com/office/drawing/2014/main" id="{527A3427-8754-485E-BA45-38B5E8DBA233}"/>
              </a:ext>
            </a:extLst>
          </p:cNvPr>
          <p:cNvCxnSpPr>
            <a:cxnSpLocks/>
          </p:cNvCxnSpPr>
          <p:nvPr/>
        </p:nvCxnSpPr>
        <p:spPr>
          <a:xfrm>
            <a:off x="10292890" y="6571446"/>
            <a:ext cx="977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 сполучна лінія 135">
            <a:extLst>
              <a:ext uri="{FF2B5EF4-FFF2-40B4-BE49-F238E27FC236}">
                <a16:creationId xmlns:a16="http://schemas.microsoft.com/office/drawing/2014/main" id="{AB630C4A-B74A-4319-A146-E0F080170753}"/>
              </a:ext>
            </a:extLst>
          </p:cNvPr>
          <p:cNvCxnSpPr>
            <a:cxnSpLocks/>
          </p:cNvCxnSpPr>
          <p:nvPr/>
        </p:nvCxnSpPr>
        <p:spPr>
          <a:xfrm>
            <a:off x="10292890" y="6677911"/>
            <a:ext cx="977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57" grpId="0" animBg="1"/>
      <p:bldP spid="58" grpId="0" animBg="1"/>
      <p:bldP spid="59" grpId="0" animBg="1"/>
      <p:bldP spid="70" grpId="0" animBg="1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11" grpId="0" animBg="1"/>
      <p:bldP spid="116" grpId="0" animBg="1"/>
      <p:bldP spid="117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1AEDDA-BCF2-4E52-B711-34E8CD0C07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" r="50045" b="18654"/>
          <a:stretch/>
        </p:blipFill>
        <p:spPr>
          <a:xfrm>
            <a:off x="165643" y="1456402"/>
            <a:ext cx="3960376" cy="524249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Порівняй рівності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B3CC9E29-B24B-4C10-89E9-24B16810B22E}"/>
              </a:ext>
            </a:extLst>
          </p:cNvPr>
          <p:cNvSpPr/>
          <p:nvPr/>
        </p:nvSpPr>
        <p:spPr>
          <a:xfrm>
            <a:off x="3668174" y="2313791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12:3=4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1CD7566B-4501-47E5-AE28-B1B5320DFB89}"/>
              </a:ext>
            </a:extLst>
          </p:cNvPr>
          <p:cNvSpPr/>
          <p:nvPr/>
        </p:nvSpPr>
        <p:spPr>
          <a:xfrm>
            <a:off x="6092257" y="2307245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36EA7020-B040-4AEF-859D-D6891C992C3D}"/>
              </a:ext>
            </a:extLst>
          </p:cNvPr>
          <p:cNvSpPr/>
          <p:nvPr/>
        </p:nvSpPr>
        <p:spPr>
          <a:xfrm>
            <a:off x="7504043" y="2313791"/>
            <a:ext cx="4274280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13:3=4(ост.1)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0B8BDE43-BBA2-4C61-A328-BFE5E19C9265}"/>
              </a:ext>
            </a:extLst>
          </p:cNvPr>
          <p:cNvSpPr/>
          <p:nvPr/>
        </p:nvSpPr>
        <p:spPr>
          <a:xfrm>
            <a:off x="3668174" y="4400512"/>
            <a:ext cx="2315183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54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302ED52A-E62D-4A75-9797-273BD5CA5180}"/>
              </a:ext>
            </a:extLst>
          </p:cNvPr>
          <p:cNvSpPr/>
          <p:nvPr/>
        </p:nvSpPr>
        <p:spPr>
          <a:xfrm>
            <a:off x="6092257" y="4393966"/>
            <a:ext cx="1302885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FF315919-6CB0-4F17-AB9E-590042E4EF05}"/>
              </a:ext>
            </a:extLst>
          </p:cNvPr>
          <p:cNvSpPr/>
          <p:nvPr/>
        </p:nvSpPr>
        <p:spPr>
          <a:xfrm>
            <a:off x="7504043" y="4400512"/>
            <a:ext cx="4274280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: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=4(ост.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01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3E07B5C2-C086-4A9C-ABE2-86996B51CC22}"/>
                  </a:ext>
                </a:extLst>
              </p:cNvPr>
              <p:cNvSpPr/>
              <p:nvPr/>
            </p:nvSpPr>
            <p:spPr>
              <a:xfrm>
                <a:off x="582287" y="1295273"/>
                <a:ext cx="11374494" cy="3042496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Акацій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- 120</a:t>
                </a:r>
                <a14:m>
                  <m:oMath xmlns:m="http://schemas.openxmlformats.org/officeDocument/2006/math">
                    <m:r>
                      <a:rPr lang="uk-UA" sz="4000" b="1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−це </m:t>
                    </m:r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всіх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дерев - ?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pPr lvl="0"/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Горобина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 ? д.,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 </a:t>
                </a:r>
              </a:p>
              <a:p>
                <a:pPr lvl="0"/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ополі -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</a:t>
                </a: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</a:t>
                </a:r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решта</a:t>
                </a:r>
              </a:p>
              <a:p>
                <a:pPr lvl="0"/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Примітка: </a:t>
                </a:r>
                <a:r>
                  <a:rPr lang="uk-UA" sz="4000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Тобто ¼ = 120</a:t>
                </a:r>
                <a:endParaRPr lang="uk-UA" sz="40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0" name="Скругленный прямоугольник 41">
                <a:extLst>
                  <a:ext uri="{FF2B5EF4-FFF2-40B4-BE49-F238E27FC236}">
                    <a16:creationId xmlns:a16="http://schemas.microsoft.com/office/drawing/2014/main" id="{3E07B5C2-C086-4A9C-ABE2-86996B51C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87" y="1295273"/>
                <a:ext cx="11374494" cy="3042496"/>
              </a:xfrm>
              <a:prstGeom prst="roundRect">
                <a:avLst/>
              </a:prstGeom>
              <a:blipFill>
                <a:blip r:embed="rId3"/>
                <a:stretch>
                  <a:fillRect l="-534" b="-9486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Соединительная линия уступом 6"/>
          <p:cNvCxnSpPr/>
          <p:nvPr/>
        </p:nvCxnSpPr>
        <p:spPr>
          <a:xfrm flipV="1">
            <a:off x="6644364" y="1832011"/>
            <a:ext cx="2008281" cy="1004861"/>
          </a:xfrm>
          <a:prstGeom prst="bentConnector3">
            <a:avLst>
              <a:gd name="adj1" fmla="val 17510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авая фигурная скобка 27"/>
          <p:cNvSpPr/>
          <p:nvPr/>
        </p:nvSpPr>
        <p:spPr>
          <a:xfrm>
            <a:off x="10331864" y="1811660"/>
            <a:ext cx="760576" cy="10048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0" y="4401084"/>
            <a:ext cx="6540415" cy="22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0D520E-7E53-4176-844A-EFBC834E33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798572" y="1137421"/>
            <a:ext cx="8263289" cy="37482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37F520-8D93-4E5D-89A8-70E7DE1F47DA}"/>
              </a:ext>
            </a:extLst>
          </p:cNvPr>
          <p:cNvSpPr txBox="1"/>
          <p:nvPr/>
        </p:nvSpPr>
        <p:spPr>
          <a:xfrm>
            <a:off x="3810130" y="146799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212271A-CC55-40F6-BE9A-0858E2071C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80998"/>
          <a:stretch/>
        </p:blipFill>
        <p:spPr>
          <a:xfrm>
            <a:off x="4134777" y="1425862"/>
            <a:ext cx="443631" cy="608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2984EA-8AB8-4C45-8845-56269AA16F54}"/>
              </a:ext>
            </a:extLst>
          </p:cNvPr>
          <p:cNvSpPr txBox="1"/>
          <p:nvPr/>
        </p:nvSpPr>
        <p:spPr>
          <a:xfrm>
            <a:off x="5623552" y="14474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A0132-A4AD-46BC-A063-3309186218DC}"/>
              </a:ext>
            </a:extLst>
          </p:cNvPr>
          <p:cNvSpPr txBox="1"/>
          <p:nvPr/>
        </p:nvSpPr>
        <p:spPr>
          <a:xfrm>
            <a:off x="6962468" y="1467993"/>
            <a:ext cx="241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</a:t>
            </a:r>
            <a:r>
              <a:rPr lang="uk-UA" sz="3200" dirty="0" smtClean="0">
                <a:latin typeface="Monotype Corsiva" panose="03010101010201010101" pitchFamily="66" charset="0"/>
              </a:rPr>
              <a:t>– всього.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38765-D56F-4E96-B3FB-4178E9C6E281}"/>
              </a:ext>
            </a:extLst>
          </p:cNvPr>
          <p:cNvSpPr txBox="1"/>
          <p:nvPr/>
        </p:nvSpPr>
        <p:spPr>
          <a:xfrm>
            <a:off x="3798572" y="2076094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8706F12-5276-4C56-A9C1-5CC6C25C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r="73023"/>
          <a:stretch/>
        </p:blipFill>
        <p:spPr>
          <a:xfrm>
            <a:off x="4601823" y="1410873"/>
            <a:ext cx="310725" cy="608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83EB95-0CBF-46F6-936A-69B56E301D7E}"/>
              </a:ext>
            </a:extLst>
          </p:cNvPr>
          <p:cNvSpPr txBox="1"/>
          <p:nvPr/>
        </p:nvSpPr>
        <p:spPr>
          <a:xfrm>
            <a:off x="3821238" y="3865154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200 дерев посили тополь.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9B1A2D-54DE-42A3-84D0-CC58B92A7962}"/>
              </a:ext>
            </a:extLst>
          </p:cNvPr>
          <p:cNvSpPr txBox="1"/>
          <p:nvPr/>
        </p:nvSpPr>
        <p:spPr>
          <a:xfrm>
            <a:off x="5100983" y="143752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38CAC-8115-40F6-A311-197C92C1F87B}"/>
              </a:ext>
            </a:extLst>
          </p:cNvPr>
          <p:cNvSpPr txBox="1"/>
          <p:nvPr/>
        </p:nvSpPr>
        <p:spPr>
          <a:xfrm>
            <a:off x="3798572" y="2671207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F11D7-C0BE-44D8-8746-CFC2F73479B0}"/>
              </a:ext>
            </a:extLst>
          </p:cNvPr>
          <p:cNvSpPr txBox="1"/>
          <p:nvPr/>
        </p:nvSpPr>
        <p:spPr>
          <a:xfrm>
            <a:off x="5060613" y="2621929"/>
            <a:ext cx="27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50B8C84-99A0-452C-8793-B47C8C57B0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4846576" y="1435591"/>
            <a:ext cx="310725" cy="60810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DAEBD23-1EA7-4706-9725-57C0BEA1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5" r="54973"/>
          <a:stretch/>
        </p:blipFill>
        <p:spPr>
          <a:xfrm>
            <a:off x="5338084" y="1425862"/>
            <a:ext cx="44363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C22254B-BB61-413E-BD46-0B5539C4FC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5" r="54973"/>
          <a:stretch/>
        </p:blipFill>
        <p:spPr>
          <a:xfrm>
            <a:off x="5965563" y="1435591"/>
            <a:ext cx="443631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83735A3-2743-4E24-8BC3-4916E3977E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5" r="14274"/>
          <a:stretch/>
        </p:blipFill>
        <p:spPr>
          <a:xfrm>
            <a:off x="6411801" y="1435592"/>
            <a:ext cx="310725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EC0CC7F-EE09-41C6-9BF2-3C718271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6643726" y="1435591"/>
            <a:ext cx="310725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3E3B149-D681-47FB-AAE6-31B1AECDF2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0" r="55538"/>
          <a:stretch/>
        </p:blipFill>
        <p:spPr>
          <a:xfrm>
            <a:off x="4115231" y="2022862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F8C1AA1-C3A6-4E77-8025-7F3AF238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7" r="14852"/>
          <a:stretch/>
        </p:blipFill>
        <p:spPr>
          <a:xfrm>
            <a:off x="4582278" y="2032592"/>
            <a:ext cx="310725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62C3E3F-B807-4074-9A4B-AEAFA9F350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4827030" y="2032591"/>
            <a:ext cx="310725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687B899-527B-44BB-933D-A083EDA82A52}"/>
              </a:ext>
            </a:extLst>
          </p:cNvPr>
          <p:cNvSpPr txBox="1"/>
          <p:nvPr/>
        </p:nvSpPr>
        <p:spPr>
          <a:xfrm>
            <a:off x="5100633" y="204425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EBEC292-58C3-4227-97F4-4229CCFBB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64876"/>
          <a:stretch/>
        </p:blipFill>
        <p:spPr>
          <a:xfrm>
            <a:off x="5388181" y="2032590"/>
            <a:ext cx="443631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FF022A4-85B0-4844-BC96-007B8DA0E858}"/>
              </a:ext>
            </a:extLst>
          </p:cNvPr>
          <p:cNvSpPr txBox="1"/>
          <p:nvPr/>
        </p:nvSpPr>
        <p:spPr>
          <a:xfrm>
            <a:off x="5672988" y="20537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21A2591-CF5A-4F54-A667-F8EF7AF9DB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6627380" y="2022861"/>
            <a:ext cx="310725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086A40D-E9C3-415B-B2A1-442BE263ECDB}"/>
              </a:ext>
            </a:extLst>
          </p:cNvPr>
          <p:cNvSpPr txBox="1"/>
          <p:nvPr/>
        </p:nvSpPr>
        <p:spPr>
          <a:xfrm>
            <a:off x="6890141" y="2065641"/>
            <a:ext cx="268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</a:t>
            </a:r>
            <a:r>
              <a:rPr lang="uk-UA" sz="3200" dirty="0" smtClean="0">
                <a:latin typeface="Monotype Corsiva" panose="03010101010201010101" pitchFamily="66" charset="0"/>
              </a:rPr>
              <a:t>– </a:t>
            </a:r>
            <a:r>
              <a:rPr lang="uk-UA" sz="3200" dirty="0" err="1" smtClean="0">
                <a:latin typeface="Monotype Corsiva" panose="03010101010201010101" pitchFamily="66" charset="0"/>
              </a:rPr>
              <a:t>горобини</a:t>
            </a:r>
            <a:r>
              <a:rPr lang="uk-UA" sz="3200" dirty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BF73A27-955B-4F63-9941-9725C84BA8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80998"/>
          <a:stretch/>
        </p:blipFill>
        <p:spPr>
          <a:xfrm>
            <a:off x="5971717" y="2042315"/>
            <a:ext cx="44363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DBE641C-916E-4BCC-81D7-2A0BA9415B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0" r="34268"/>
          <a:stretch/>
        </p:blipFill>
        <p:spPr>
          <a:xfrm>
            <a:off x="6234478" y="2032588"/>
            <a:ext cx="44363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2D5743C-D73C-4402-93C1-081991FC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80998"/>
          <a:stretch/>
        </p:blipFill>
        <p:spPr>
          <a:xfrm>
            <a:off x="4145428" y="2698254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ED3DAD47-A139-4D49-9CBF-6AE259DC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r="73023"/>
          <a:stretch/>
        </p:blipFill>
        <p:spPr>
          <a:xfrm>
            <a:off x="4593189" y="2715168"/>
            <a:ext cx="310725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DF35396A-C5D1-4CDF-9333-D9AC95D6E0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4848298" y="2707485"/>
            <a:ext cx="310725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2EDE0C4B-D595-451B-928D-52DD21DD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6030272" y="2722964"/>
            <a:ext cx="310725" cy="60810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09194033-E707-4C34-9DB2-053FBC8215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80998"/>
          <a:stretch/>
        </p:blipFill>
        <p:spPr>
          <a:xfrm>
            <a:off x="5380886" y="2682647"/>
            <a:ext cx="443631" cy="6081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02AF75F-6306-47D3-9ADA-08ABB0FE1D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0" r="34268"/>
          <a:stretch/>
        </p:blipFill>
        <p:spPr>
          <a:xfrm>
            <a:off x="5635973" y="2699172"/>
            <a:ext cx="443631" cy="60810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A18B42D-59F2-47F9-BAC0-0894282BFE15}"/>
              </a:ext>
            </a:extLst>
          </p:cNvPr>
          <p:cNvSpPr txBox="1"/>
          <p:nvPr/>
        </p:nvSpPr>
        <p:spPr>
          <a:xfrm>
            <a:off x="6250370" y="265106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E6C1F904-162E-4A4E-81AD-B64DB206ED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r="73023"/>
          <a:stretch/>
        </p:blipFill>
        <p:spPr>
          <a:xfrm>
            <a:off x="6708905" y="2700136"/>
            <a:ext cx="310725" cy="6081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4CB12091-20CD-4E03-92DA-BDFAB4426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7" r="14852"/>
          <a:stretch/>
        </p:blipFill>
        <p:spPr>
          <a:xfrm>
            <a:off x="6997897" y="2699654"/>
            <a:ext cx="310725" cy="6081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44479F27-75E4-4089-93CB-7FC359B92E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7262263" y="2699172"/>
            <a:ext cx="310725" cy="60810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48D454F-2EFB-45FD-9A00-0A86F0B0E92B}"/>
              </a:ext>
            </a:extLst>
          </p:cNvPr>
          <p:cNvSpPr txBox="1"/>
          <p:nvPr/>
        </p:nvSpPr>
        <p:spPr>
          <a:xfrm>
            <a:off x="7497446" y="2722964"/>
            <a:ext cx="427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– акацій та </a:t>
            </a:r>
            <a:r>
              <a:rPr lang="uk-UA" sz="3200" dirty="0" err="1">
                <a:latin typeface="Monotype Corsiva" panose="03010101010201010101" pitchFamily="66" charset="0"/>
              </a:rPr>
              <a:t>горобини</a:t>
            </a:r>
            <a:r>
              <a:rPr lang="uk-UA" sz="3200" dirty="0">
                <a:latin typeface="Monotype Corsiva" panose="03010101010201010101" pitchFamily="66" charset="0"/>
              </a:rPr>
              <a:t>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FB6E60-0496-4F96-A952-DF088FC90A51}"/>
              </a:ext>
            </a:extLst>
          </p:cNvPr>
          <p:cNvSpPr txBox="1"/>
          <p:nvPr/>
        </p:nvSpPr>
        <p:spPr>
          <a:xfrm>
            <a:off x="3798572" y="324794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887F231F-857A-4AF8-8B43-CA54392627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5" r="54973"/>
          <a:stretch/>
        </p:blipFill>
        <p:spPr>
          <a:xfrm>
            <a:off x="4153321" y="3174450"/>
            <a:ext cx="443631" cy="6081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66D5EE02-10C3-4E3C-A1FF-1C2245E6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05" r="14274"/>
          <a:stretch/>
        </p:blipFill>
        <p:spPr>
          <a:xfrm>
            <a:off x="4608128" y="3148392"/>
            <a:ext cx="310725" cy="6081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463EFBAC-ED8F-4CDB-8A9C-858132C79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4841048" y="3155520"/>
            <a:ext cx="310725" cy="60810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43EEA52-B11E-481C-9EC1-86BF2F8D9FDA}"/>
              </a:ext>
            </a:extLst>
          </p:cNvPr>
          <p:cNvSpPr txBox="1"/>
          <p:nvPr/>
        </p:nvSpPr>
        <p:spPr>
          <a:xfrm>
            <a:off x="5084460" y="3148338"/>
            <a:ext cx="27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648952D9-39D1-4E10-89BE-5C7F38317E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r="73023"/>
          <a:stretch/>
        </p:blipFill>
        <p:spPr>
          <a:xfrm>
            <a:off x="5513025" y="3133763"/>
            <a:ext cx="310725" cy="60810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F2FBE13-26FF-468B-B3F7-E3AB21F8AD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7" r="14852"/>
          <a:stretch/>
        </p:blipFill>
        <p:spPr>
          <a:xfrm>
            <a:off x="5805191" y="3141898"/>
            <a:ext cx="310725" cy="608101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88BD6800-C9C5-42EB-A0F6-1CBE24635E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6032911" y="3141254"/>
            <a:ext cx="310725" cy="60810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D518B77-4891-4D93-B488-88FCDFE35BE9}"/>
              </a:ext>
            </a:extLst>
          </p:cNvPr>
          <p:cNvSpPr txBox="1"/>
          <p:nvPr/>
        </p:nvSpPr>
        <p:spPr>
          <a:xfrm>
            <a:off x="6235209" y="320903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914F57C4-C58F-4C36-81C2-50EC20C117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6" r="73023"/>
          <a:stretch/>
        </p:blipFill>
        <p:spPr>
          <a:xfrm>
            <a:off x="6736084" y="3114369"/>
            <a:ext cx="310725" cy="60810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64378936-4DBF-4265-9660-E9E33153BD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6961476" y="3141253"/>
            <a:ext cx="310725" cy="60810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4D2203FC-D367-4A8B-B799-A80092BC8C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90120"/>
          <a:stretch/>
        </p:blipFill>
        <p:spPr>
          <a:xfrm>
            <a:off x="7269070" y="3148392"/>
            <a:ext cx="310725" cy="60810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E0232FF-C254-4A25-9455-779FD5DC0B0E}"/>
              </a:ext>
            </a:extLst>
          </p:cNvPr>
          <p:cNvSpPr txBox="1"/>
          <p:nvPr/>
        </p:nvSpPr>
        <p:spPr>
          <a:xfrm>
            <a:off x="7461025" y="3218734"/>
            <a:ext cx="427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6221" t="19786" r="6594" b="37105"/>
          <a:stretch/>
        </p:blipFill>
        <p:spPr>
          <a:xfrm>
            <a:off x="96566" y="1137421"/>
            <a:ext cx="3763957" cy="19988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55" y="4490174"/>
            <a:ext cx="653547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8" grpId="0"/>
      <p:bldP spid="32" grpId="0"/>
      <p:bldP spid="33" grpId="0"/>
      <p:bldP spid="36" grpId="0"/>
      <p:bldP spid="37" grpId="0"/>
      <p:bldP spid="57" grpId="0"/>
      <p:bldP spid="59" grpId="0"/>
      <p:bldP spid="64" grpId="0"/>
      <p:bldP spid="73" grpId="0"/>
      <p:bldP spid="77" grpId="0"/>
      <p:bldP spid="78" grpId="0"/>
      <p:bldP spid="82" grpId="0"/>
      <p:bldP spid="87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21544C-25ED-4052-A866-191478A044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9923">
            <a:off x="5643926" y="3995009"/>
            <a:ext cx="2441713" cy="12880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215255A-870B-4C9E-B1DF-912A9A46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401" y="1562094"/>
            <a:ext cx="4924662" cy="529590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B0A71209-AE0F-4E87-8164-FB1891F87EDF}"/>
              </a:ext>
            </a:extLst>
          </p:cNvPr>
          <p:cNvSpPr/>
          <p:nvPr/>
        </p:nvSpPr>
        <p:spPr>
          <a:xfrm>
            <a:off x="5048965" y="1307313"/>
            <a:ext cx="6940825" cy="171418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Скільки можна купити олівців?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EC6410-8B1B-413B-B0B9-47708CFD94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556" b="68056" l="17800" r="83800">
                        <a14:foregroundMark x1="22500" y1="55556" x2="34900" y2="63796"/>
                        <a14:foregroundMark x1="34900" y1="63796" x2="74100" y2="65833"/>
                        <a14:foregroundMark x1="74100" y1="65833" x2="81000" y2="64907"/>
                        <a14:foregroundMark x1="51300" y1="22222" x2="51300" y2="20648"/>
                        <a14:foregroundMark x1="23700" y1="56389" x2="32200" y2="66481"/>
                        <a14:foregroundMark x1="32200" y1="66481" x2="48500" y2="68148"/>
                        <a14:foregroundMark x1="48500" y1="68148" x2="57300" y2="66574"/>
                        <a14:foregroundMark x1="83800" y1="62037" x2="83800" y2="53611"/>
                        <a14:foregroundMark x1="17800" y1="54259" x2="20400" y2="6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74" t="19063" r="13739" b="29710"/>
          <a:stretch/>
        </p:blipFill>
        <p:spPr>
          <a:xfrm>
            <a:off x="5150461" y="4239864"/>
            <a:ext cx="3045343" cy="235028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E822E80-5104-4810-9C33-A39E074CD37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505" b="7569"/>
          <a:stretch/>
        </p:blipFill>
        <p:spPr>
          <a:xfrm>
            <a:off x="8680052" y="3665658"/>
            <a:ext cx="2944395" cy="2924493"/>
          </a:xfrm>
          <a:prstGeom prst="rect">
            <a:avLst/>
          </a:prstGeom>
        </p:spPr>
      </p:pic>
      <p:sp>
        <p:nvSpPr>
          <p:cNvPr id="9" name="Прямокутник: зрізані верхні кути 8">
            <a:extLst>
              <a:ext uri="{FF2B5EF4-FFF2-40B4-BE49-F238E27FC236}">
                <a16:creationId xmlns:a16="http://schemas.microsoft.com/office/drawing/2014/main" id="{E1F7970D-145A-4D24-A4C2-B37CC5898E94}"/>
              </a:ext>
            </a:extLst>
          </p:cNvPr>
          <p:cNvSpPr/>
          <p:nvPr/>
        </p:nvSpPr>
        <p:spPr>
          <a:xfrm>
            <a:off x="9732147" y="5578709"/>
            <a:ext cx="1892300" cy="978251"/>
          </a:xfrm>
          <a:prstGeom prst="snip2SameRect">
            <a:avLst/>
          </a:prstGeom>
          <a:solidFill>
            <a:srgbClr val="4F4B48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6</a:t>
            </a:r>
            <a:r>
              <a:rPr lang="ru-RU" sz="3600" b="1" dirty="0"/>
              <a:t> </a:t>
            </a:r>
            <a:r>
              <a:rPr lang="ru-RU" sz="3600" b="1" dirty="0" err="1"/>
              <a:t>грн</a:t>
            </a:r>
            <a:endParaRPr lang="uk-UA" sz="3600" b="1" dirty="0"/>
          </a:p>
        </p:txBody>
      </p:sp>
    </p:spTree>
    <p:extLst>
      <p:ext uri="{BB962C8B-B14F-4D97-AF65-F5344CB8AC3E}">
        <p14:creationId xmlns:p14="http://schemas.microsoft.com/office/powerpoint/2010/main" val="41401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400E95-E445-4ED9-92CA-0E42B5EF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167253" y="1279290"/>
            <a:ext cx="3872059" cy="54805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4510EFA7-D005-4567-BA9D-DF272FF86DB2}"/>
              </a:ext>
            </a:extLst>
          </p:cNvPr>
          <p:cNvSpPr/>
          <p:nvPr/>
        </p:nvSpPr>
        <p:spPr>
          <a:xfrm>
            <a:off x="4842669" y="1279291"/>
            <a:ext cx="2721009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26:6=</a:t>
            </a:r>
          </a:p>
        </p:txBody>
      </p:sp>
      <p:sp>
        <p:nvSpPr>
          <p:cNvPr id="21" name="Скругленный прямоугольник 23">
            <a:extLst>
              <a:ext uri="{FF2B5EF4-FFF2-40B4-BE49-F238E27FC236}">
                <a16:creationId xmlns:a16="http://schemas.microsoft.com/office/drawing/2014/main" id="{FAADD751-D3D9-465A-8BA9-C4D1EFFCE27F}"/>
              </a:ext>
            </a:extLst>
          </p:cNvPr>
          <p:cNvSpPr/>
          <p:nvPr/>
        </p:nvSpPr>
        <p:spPr>
          <a:xfrm>
            <a:off x="7156088" y="1279290"/>
            <a:ext cx="1302885" cy="97914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B5293173-B6D8-4984-9058-96C01DA61A0A}"/>
              </a:ext>
            </a:extLst>
          </p:cNvPr>
          <p:cNvSpPr/>
          <p:nvPr/>
        </p:nvSpPr>
        <p:spPr>
          <a:xfrm>
            <a:off x="8284609" y="1279290"/>
            <a:ext cx="2721009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(ост.2)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28C39560-3E67-4CA6-90A7-951C2CFA73A8}"/>
              </a:ext>
            </a:extLst>
          </p:cNvPr>
          <p:cNvSpPr/>
          <p:nvPr/>
        </p:nvSpPr>
        <p:spPr>
          <a:xfrm>
            <a:off x="4842669" y="2650891"/>
            <a:ext cx="2721009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30:4=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B06BEA64-E927-45E3-A11F-44FAA81D4763}"/>
              </a:ext>
            </a:extLst>
          </p:cNvPr>
          <p:cNvSpPr/>
          <p:nvPr/>
        </p:nvSpPr>
        <p:spPr>
          <a:xfrm>
            <a:off x="7156088" y="2650891"/>
            <a:ext cx="1302885" cy="97914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Скругленный прямоугольник 23">
            <a:extLst>
              <a:ext uri="{FF2B5EF4-FFF2-40B4-BE49-F238E27FC236}">
                <a16:creationId xmlns:a16="http://schemas.microsoft.com/office/drawing/2014/main" id="{3FCDC885-B6C8-48AD-B862-F91791CDAD8D}"/>
              </a:ext>
            </a:extLst>
          </p:cNvPr>
          <p:cNvSpPr/>
          <p:nvPr/>
        </p:nvSpPr>
        <p:spPr>
          <a:xfrm>
            <a:off x="8284609" y="2650891"/>
            <a:ext cx="2721009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(ост.2)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9A4017BC-0BC0-44BF-BEEC-4046B543224A}"/>
              </a:ext>
            </a:extLst>
          </p:cNvPr>
          <p:cNvSpPr/>
          <p:nvPr/>
        </p:nvSpPr>
        <p:spPr>
          <a:xfrm>
            <a:off x="4842669" y="3958466"/>
            <a:ext cx="2721009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42:5=</a:t>
            </a:r>
          </a:p>
        </p:txBody>
      </p:sp>
      <p:sp>
        <p:nvSpPr>
          <p:cNvPr id="32" name="Скругленный прямоугольник 23">
            <a:extLst>
              <a:ext uri="{FF2B5EF4-FFF2-40B4-BE49-F238E27FC236}">
                <a16:creationId xmlns:a16="http://schemas.microsoft.com/office/drawing/2014/main" id="{8EBCEBFC-5FFD-4105-8AA0-7B65EAE589AE}"/>
              </a:ext>
            </a:extLst>
          </p:cNvPr>
          <p:cNvSpPr/>
          <p:nvPr/>
        </p:nvSpPr>
        <p:spPr>
          <a:xfrm>
            <a:off x="7156088" y="3958466"/>
            <a:ext cx="1302885" cy="97914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3" name="Скругленный прямоугольник 23">
            <a:extLst>
              <a:ext uri="{FF2B5EF4-FFF2-40B4-BE49-F238E27FC236}">
                <a16:creationId xmlns:a16="http://schemas.microsoft.com/office/drawing/2014/main" id="{5CDD2E83-CDB8-40DA-9896-3B8A2A1A0D5E}"/>
              </a:ext>
            </a:extLst>
          </p:cNvPr>
          <p:cNvSpPr/>
          <p:nvPr/>
        </p:nvSpPr>
        <p:spPr>
          <a:xfrm>
            <a:off x="8284609" y="3958466"/>
            <a:ext cx="2721009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(ост.2)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AE8F7D07-96F5-4442-80B2-5863BBFBD381}"/>
              </a:ext>
            </a:extLst>
          </p:cNvPr>
          <p:cNvSpPr/>
          <p:nvPr/>
        </p:nvSpPr>
        <p:spPr>
          <a:xfrm>
            <a:off x="4842669" y="5410511"/>
            <a:ext cx="2721009" cy="9791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27:4=</a:t>
            </a:r>
          </a:p>
        </p:txBody>
      </p:sp>
      <p:sp>
        <p:nvSpPr>
          <p:cNvPr id="35" name="Скругленный прямоугольник 23">
            <a:extLst>
              <a:ext uri="{FF2B5EF4-FFF2-40B4-BE49-F238E27FC236}">
                <a16:creationId xmlns:a16="http://schemas.microsoft.com/office/drawing/2014/main" id="{E79F5BEB-188F-487A-8E5D-0115A726C15F}"/>
              </a:ext>
            </a:extLst>
          </p:cNvPr>
          <p:cNvSpPr/>
          <p:nvPr/>
        </p:nvSpPr>
        <p:spPr>
          <a:xfrm>
            <a:off x="7156088" y="5410511"/>
            <a:ext cx="1302885" cy="979141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" name="Скругленный прямоугольник 23">
            <a:extLst>
              <a:ext uri="{FF2B5EF4-FFF2-40B4-BE49-F238E27FC236}">
                <a16:creationId xmlns:a16="http://schemas.microsoft.com/office/drawing/2014/main" id="{215795F9-4574-4BD6-A411-F1E856DA97A4}"/>
              </a:ext>
            </a:extLst>
          </p:cNvPr>
          <p:cNvSpPr/>
          <p:nvPr/>
        </p:nvSpPr>
        <p:spPr>
          <a:xfrm>
            <a:off x="8284609" y="5410511"/>
            <a:ext cx="2721009" cy="97914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(ост.3)</a:t>
            </a:r>
          </a:p>
        </p:txBody>
      </p:sp>
    </p:spTree>
    <p:extLst>
      <p:ext uri="{BB962C8B-B14F-4D97-AF65-F5344CB8AC3E}">
        <p14:creationId xmlns:p14="http://schemas.microsoft.com/office/powerpoint/2010/main" val="384432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288482" cy="390605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Р</a:t>
            </a:r>
            <a:r>
              <a:rPr lang="uk-UA" sz="4400" b="1" dirty="0" smtClean="0">
                <a:solidFill>
                  <a:srgbClr val="2F3242"/>
                </a:solidFill>
              </a:rPr>
              <a:t>озв’язати задачу про олівці та розв’язати приклади з остачею.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320:8=?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24:8=?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182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48:8=?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470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72:8=?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612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640:8=?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5844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40:8=?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3658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90:9=?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8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38750</TotalTime>
  <Words>623</Words>
  <Application>Microsoft Office PowerPoint</Application>
  <PresentationFormat>Широкоэкранный</PresentationFormat>
  <Paragraphs>265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5905</cp:revision>
  <dcterms:created xsi:type="dcterms:W3CDTF">2018-01-05T16:38:53Z</dcterms:created>
  <dcterms:modified xsi:type="dcterms:W3CDTF">2022-04-26T11:20:39Z</dcterms:modified>
</cp:coreProperties>
</file>