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863" r:id="rId3"/>
    <p:sldId id="1864" r:id="rId4"/>
    <p:sldId id="1865" r:id="rId5"/>
    <p:sldId id="1866" r:id="rId6"/>
    <p:sldId id="1585" r:id="rId7"/>
    <p:sldId id="888" r:id="rId8"/>
    <p:sldId id="1873" r:id="rId9"/>
    <p:sldId id="1874" r:id="rId10"/>
    <p:sldId id="1643" r:id="rId11"/>
    <p:sldId id="1875" r:id="rId12"/>
    <p:sldId id="1876" r:id="rId13"/>
    <p:sldId id="1877" r:id="rId14"/>
    <p:sldId id="1813" r:id="rId15"/>
    <p:sldId id="1856" r:id="rId16"/>
    <p:sldId id="1878" r:id="rId17"/>
    <p:sldId id="1861" r:id="rId18"/>
    <p:sldId id="49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863"/>
            <p14:sldId id="1864"/>
            <p14:sldId id="1865"/>
            <p14:sldId id="1866"/>
            <p14:sldId id="1585"/>
            <p14:sldId id="888"/>
            <p14:sldId id="1873"/>
            <p14:sldId id="1874"/>
            <p14:sldId id="1643"/>
            <p14:sldId id="1875"/>
            <p14:sldId id="1876"/>
            <p14:sldId id="1877"/>
            <p14:sldId id="1813"/>
            <p14:sldId id="1856"/>
            <p14:sldId id="1878"/>
            <p14:sldId id="1861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5050"/>
    <a:srgbClr val="FF99FF"/>
    <a:srgbClr val="FF6600"/>
    <a:srgbClr val="FFFF00"/>
    <a:srgbClr val="FF0000"/>
    <a:srgbClr val="C6109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39" autoAdjust="0"/>
    <p:restoredTop sz="94322" autoAdjust="0"/>
  </p:normalViewPr>
  <p:slideViewPr>
    <p:cSldViewPr snapToGrid="0">
      <p:cViewPr varScale="1">
        <p:scale>
          <a:sx n="45" d="100"/>
          <a:sy n="45" d="100"/>
        </p:scale>
        <p:origin x="-108" y="-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9094" y="1847765"/>
            <a:ext cx="6357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Таблиця ділення на 3. Креслення ламаної лінії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склали рівності за малюнком?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96" y="2822734"/>
            <a:ext cx="3076941" cy="377691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61030" y="1456402"/>
            <a:ext cx="3773384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5 = 15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8" name="Прямоугольник 57"/>
          <p:cNvSpPr/>
          <p:nvPr/>
        </p:nvSpPr>
        <p:spPr>
          <a:xfrm>
            <a:off x="4288491" y="1455708"/>
            <a:ext cx="3773384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: 3 = 5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8215952" y="1449936"/>
            <a:ext cx="3773384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: 5 = 3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1707" b="90996"/>
          <a:stretch/>
        </p:blipFill>
        <p:spPr>
          <a:xfrm>
            <a:off x="1569652" y="2607606"/>
            <a:ext cx="6020223" cy="36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6332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таблицю множення числа 3. Досліди , як склали таблицю ділення на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6476" y="1904960"/>
            <a:ext cx="1443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739358" y="4448037"/>
            <a:ext cx="14526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072641" y="3401085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35840" y="1904960"/>
          <a:ext cx="9167248" cy="143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4309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1572110" y="4452622"/>
          <a:ext cx="9167248" cy="143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4309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73306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733068" y="453990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88735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887358" y="453990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04164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78196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19593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93625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361170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101484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483361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223675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70165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4197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756577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9496891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3191165" y="3401084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4441117" y="3401084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5559641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6678165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7796689" y="3401082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8915213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10033737" y="3401082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користуючись таблицею ділення на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9337" y="1078270"/>
            <a:ext cx="2646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3 = 2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94784" y="1705135"/>
            <a:ext cx="2646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: 3 = 3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4004" y="2350213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: 3 = 4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14004" y="3032802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: 3 = 5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4281324" y="902299"/>
            <a:ext cx="7783676" cy="57487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59" name="Группа 58"/>
          <p:cNvGrpSpPr/>
          <p:nvPr/>
        </p:nvGrpSpPr>
        <p:grpSpPr>
          <a:xfrm>
            <a:off x="6322381" y="5396961"/>
            <a:ext cx="615942" cy="730735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54" r="67307" b="43104"/>
          <a:stretch/>
        </p:blipFill>
        <p:spPr>
          <a:xfrm>
            <a:off x="6952308" y="5234243"/>
            <a:ext cx="823897" cy="102786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89103" y="5506261"/>
            <a:ext cx="469092" cy="42266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t="43178" r="76728" b="42980"/>
          <a:stretch/>
        </p:blipFill>
        <p:spPr>
          <a:xfrm>
            <a:off x="5044965" y="5249879"/>
            <a:ext cx="801206" cy="999555"/>
          </a:xfrm>
          <a:prstGeom prst="rect">
            <a:avLst/>
          </a:prstGeom>
        </p:spPr>
      </p:pic>
      <p:grpSp>
        <p:nvGrpSpPr>
          <p:cNvPr id="68" name="Группа 67"/>
          <p:cNvGrpSpPr/>
          <p:nvPr/>
        </p:nvGrpSpPr>
        <p:grpSpPr>
          <a:xfrm>
            <a:off x="6333284" y="1581051"/>
            <a:ext cx="615942" cy="730735"/>
            <a:chOff x="2361639" y="2985697"/>
            <a:chExt cx="408812" cy="542922"/>
          </a:xfrm>
        </p:grpSpPr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0" t="43000" r="67419" b="43158"/>
          <a:stretch/>
        </p:blipFill>
        <p:spPr>
          <a:xfrm>
            <a:off x="6952308" y="1432487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29281" y="1707863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43038" r="85523" b="43120"/>
          <a:stretch/>
        </p:blipFill>
        <p:spPr>
          <a:xfrm>
            <a:off x="5044965" y="1418333"/>
            <a:ext cx="823897" cy="102786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419" r="76677" b="42739"/>
          <a:stretch/>
        </p:blipFill>
        <p:spPr>
          <a:xfrm>
            <a:off x="5665863" y="2737756"/>
            <a:ext cx="801206" cy="999555"/>
          </a:xfrm>
          <a:prstGeom prst="rect">
            <a:avLst/>
          </a:prstGeom>
        </p:spPr>
      </p:pic>
      <p:grpSp>
        <p:nvGrpSpPr>
          <p:cNvPr id="79" name="Группа 78"/>
          <p:cNvGrpSpPr/>
          <p:nvPr/>
        </p:nvGrpSpPr>
        <p:grpSpPr>
          <a:xfrm>
            <a:off x="6333284" y="2858011"/>
            <a:ext cx="615942" cy="730735"/>
            <a:chOff x="2361639" y="2985697"/>
            <a:chExt cx="408812" cy="542922"/>
          </a:xfrm>
        </p:grpSpPr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1" t="42934" r="67308" b="43224"/>
          <a:stretch/>
        </p:blipFill>
        <p:spPr>
          <a:xfrm>
            <a:off x="6963211" y="2695293"/>
            <a:ext cx="823897" cy="10278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29281" y="2984823"/>
            <a:ext cx="469092" cy="42266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43038" r="85523" b="43120"/>
          <a:stretch/>
        </p:blipFill>
        <p:spPr>
          <a:xfrm>
            <a:off x="5044965" y="2695293"/>
            <a:ext cx="823897" cy="102786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43527" r="76448" b="42631"/>
          <a:stretch/>
        </p:blipFill>
        <p:spPr>
          <a:xfrm>
            <a:off x="5688127" y="1482753"/>
            <a:ext cx="801206" cy="999555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6357966" y="4134704"/>
            <a:ext cx="615942" cy="730735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8" t="43041" r="67371" b="43117"/>
          <a:stretch/>
        </p:blipFill>
        <p:spPr>
          <a:xfrm>
            <a:off x="6955818" y="3966900"/>
            <a:ext cx="823897" cy="102786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66554" y="4236707"/>
            <a:ext cx="469092" cy="42266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43079" r="76598" b="43079"/>
          <a:stretch/>
        </p:blipFill>
        <p:spPr>
          <a:xfrm>
            <a:off x="5040971" y="3971377"/>
            <a:ext cx="823897" cy="102786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737299" y="4002244"/>
            <a:ext cx="764871" cy="971670"/>
          </a:xfrm>
          <a:prstGeom prst="rect">
            <a:avLst/>
          </a:prstGeom>
        </p:spPr>
      </p:pic>
      <p:sp>
        <p:nvSpPr>
          <p:cNvPr id="84" name="Прямоугольник 83"/>
          <p:cNvSpPr/>
          <p:nvPr/>
        </p:nvSpPr>
        <p:spPr>
          <a:xfrm>
            <a:off x="1314003" y="3689680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: 3 = 6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1327229" y="4376288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 : 3 = 7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1319447" y="5061299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: 3 = 8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1319447" y="5734697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 : 3 = 9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7537059" y="1748132"/>
            <a:ext cx="630489" cy="41388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12326" r="91128" b="82683"/>
          <a:stretch/>
        </p:blipFill>
        <p:spPr>
          <a:xfrm>
            <a:off x="7557238" y="3006683"/>
            <a:ext cx="630489" cy="41388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12498" r="91398" b="82511"/>
          <a:stretch/>
        </p:blipFill>
        <p:spPr>
          <a:xfrm>
            <a:off x="7547768" y="4301785"/>
            <a:ext cx="630489" cy="413885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7555484" y="5542715"/>
            <a:ext cx="630489" cy="413885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2" t="43674" r="58157" b="42484"/>
          <a:stretch/>
        </p:blipFill>
        <p:spPr>
          <a:xfrm>
            <a:off x="8209093" y="1492283"/>
            <a:ext cx="801206" cy="99955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4" t="43419" r="58075" b="42739"/>
          <a:stretch/>
        </p:blipFill>
        <p:spPr>
          <a:xfrm>
            <a:off x="8209093" y="2737755"/>
            <a:ext cx="801206" cy="999555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3000" r="39703" b="43158"/>
          <a:stretch/>
        </p:blipFill>
        <p:spPr>
          <a:xfrm>
            <a:off x="8227147" y="3966000"/>
            <a:ext cx="823897" cy="102786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43363" r="85847" b="42795"/>
          <a:stretch/>
        </p:blipFill>
        <p:spPr>
          <a:xfrm>
            <a:off x="8204980" y="5264571"/>
            <a:ext cx="801206" cy="999555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3" t="43460" r="39736" b="42698"/>
          <a:stretch/>
        </p:blipFill>
        <p:spPr>
          <a:xfrm>
            <a:off x="8883010" y="5272760"/>
            <a:ext cx="801206" cy="99955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736362" y="5258166"/>
            <a:ext cx="764871" cy="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84" grpId="0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користуючись таблицею ділення на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9337" y="1078270"/>
            <a:ext cx="2646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3 = 2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94784" y="1705135"/>
            <a:ext cx="2646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: 3 = 3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4004" y="2350213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: 3 = 4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14004" y="3032802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: 3 = 5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4281324" y="902299"/>
            <a:ext cx="7783676" cy="57487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59" name="Группа 58"/>
          <p:cNvGrpSpPr/>
          <p:nvPr/>
        </p:nvGrpSpPr>
        <p:grpSpPr>
          <a:xfrm>
            <a:off x="6332005" y="4130193"/>
            <a:ext cx="615942" cy="730735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54" r="67307" b="43104"/>
          <a:stretch/>
        </p:blipFill>
        <p:spPr>
          <a:xfrm>
            <a:off x="6961932" y="3967475"/>
            <a:ext cx="823897" cy="102786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690944" y="4239570"/>
            <a:ext cx="469092" cy="42266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t="43178" r="76728" b="42980"/>
          <a:stretch/>
        </p:blipFill>
        <p:spPr>
          <a:xfrm>
            <a:off x="5054589" y="3983111"/>
            <a:ext cx="801206" cy="999555"/>
          </a:xfrm>
          <a:prstGeom prst="rect">
            <a:avLst/>
          </a:prstGeom>
        </p:spPr>
      </p:pic>
      <p:grpSp>
        <p:nvGrpSpPr>
          <p:cNvPr id="68" name="Группа 67"/>
          <p:cNvGrpSpPr/>
          <p:nvPr/>
        </p:nvGrpSpPr>
        <p:grpSpPr>
          <a:xfrm>
            <a:off x="6342908" y="5370981"/>
            <a:ext cx="615942" cy="730735"/>
            <a:chOff x="2361639" y="2985697"/>
            <a:chExt cx="408812" cy="542922"/>
          </a:xfrm>
        </p:grpSpPr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0" t="43000" r="67419" b="43158"/>
          <a:stretch/>
        </p:blipFill>
        <p:spPr>
          <a:xfrm>
            <a:off x="6961932" y="5222417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685452" y="5498394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43038" r="85523" b="43120"/>
          <a:stretch/>
        </p:blipFill>
        <p:spPr>
          <a:xfrm>
            <a:off x="5038753" y="5231072"/>
            <a:ext cx="823897" cy="102786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419" r="76677" b="42739"/>
          <a:stretch/>
        </p:blipFill>
        <p:spPr>
          <a:xfrm>
            <a:off x="5047219" y="1470987"/>
            <a:ext cx="801206" cy="999555"/>
          </a:xfrm>
          <a:prstGeom prst="rect">
            <a:avLst/>
          </a:prstGeom>
        </p:spPr>
      </p:pic>
      <p:grpSp>
        <p:nvGrpSpPr>
          <p:cNvPr id="79" name="Группа 78"/>
          <p:cNvGrpSpPr/>
          <p:nvPr/>
        </p:nvGrpSpPr>
        <p:grpSpPr>
          <a:xfrm>
            <a:off x="6342908" y="1591243"/>
            <a:ext cx="615942" cy="730735"/>
            <a:chOff x="2361639" y="2985697"/>
            <a:chExt cx="408812" cy="542922"/>
          </a:xfrm>
        </p:grpSpPr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1" t="42934" r="67308" b="43224"/>
          <a:stretch/>
        </p:blipFill>
        <p:spPr>
          <a:xfrm>
            <a:off x="6972835" y="1428525"/>
            <a:ext cx="823897" cy="10278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44617" y="1711716"/>
            <a:ext cx="469092" cy="42266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3" t="43132" r="57896" b="43026"/>
          <a:stretch/>
        </p:blipFill>
        <p:spPr>
          <a:xfrm>
            <a:off x="5690405" y="1446142"/>
            <a:ext cx="823897" cy="102786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1" t="43397" r="48738" b="42761"/>
          <a:stretch/>
        </p:blipFill>
        <p:spPr>
          <a:xfrm>
            <a:off x="5697751" y="5272683"/>
            <a:ext cx="801206" cy="999555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6367590" y="2867936"/>
            <a:ext cx="615942" cy="730735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8" t="43041" r="67371" b="43117"/>
          <a:stretch/>
        </p:blipFill>
        <p:spPr>
          <a:xfrm>
            <a:off x="6965442" y="2700132"/>
            <a:ext cx="823897" cy="102786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76178" y="2969939"/>
            <a:ext cx="469092" cy="42266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2985" r="85526" b="43173"/>
          <a:stretch/>
        </p:blipFill>
        <p:spPr>
          <a:xfrm>
            <a:off x="5050595" y="2704609"/>
            <a:ext cx="823897" cy="102786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4" t="43525" r="22334" b="43439"/>
          <a:stretch/>
        </p:blipFill>
        <p:spPr>
          <a:xfrm>
            <a:off x="5746923" y="2735476"/>
            <a:ext cx="764871" cy="971670"/>
          </a:xfrm>
          <a:prstGeom prst="rect">
            <a:avLst/>
          </a:prstGeom>
        </p:spPr>
      </p:pic>
      <p:sp>
        <p:nvSpPr>
          <p:cNvPr id="84" name="Прямоугольник 83"/>
          <p:cNvSpPr/>
          <p:nvPr/>
        </p:nvSpPr>
        <p:spPr>
          <a:xfrm>
            <a:off x="1314003" y="3689680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: 3 = 6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1327229" y="4376288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 : 3 = 7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1319447" y="5061299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: 3 = 8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1319447" y="5734697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 : 3 = 9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t="11786" r="84731" b="83223"/>
          <a:stretch/>
        </p:blipFill>
        <p:spPr>
          <a:xfrm>
            <a:off x="7566862" y="1739915"/>
            <a:ext cx="630489" cy="41388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12498" r="91398" b="82511"/>
          <a:stretch/>
        </p:blipFill>
        <p:spPr>
          <a:xfrm>
            <a:off x="7557392" y="3035017"/>
            <a:ext cx="630489" cy="41388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4" t="43419" r="58075" b="42739"/>
          <a:stretch/>
        </p:blipFill>
        <p:spPr>
          <a:xfrm>
            <a:off x="8864437" y="1474451"/>
            <a:ext cx="801206" cy="999555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2" t="42856" r="4127" b="43302"/>
          <a:stretch/>
        </p:blipFill>
        <p:spPr>
          <a:xfrm>
            <a:off x="8236771" y="2699232"/>
            <a:ext cx="823897" cy="102786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43339" r="85618" b="43625"/>
          <a:stretch/>
        </p:blipFill>
        <p:spPr>
          <a:xfrm>
            <a:off x="5745986" y="3991398"/>
            <a:ext cx="764871" cy="97167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419" r="76677" b="42739"/>
          <a:stretch/>
        </p:blipFill>
        <p:spPr>
          <a:xfrm>
            <a:off x="8218717" y="1478545"/>
            <a:ext cx="801206" cy="9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84" grpId="0"/>
      <p:bldP spid="96" grpId="0"/>
      <p:bldP spid="97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0160" t="20414" r="30111" b="31278"/>
          <a:stretch/>
        </p:blipFill>
        <p:spPr>
          <a:xfrm>
            <a:off x="324387" y="1320883"/>
            <a:ext cx="4148293" cy="484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867422" y="1245436"/>
            <a:ext cx="7042358" cy="51131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Кухар ресторану зліпив на замовлення 30 вареників. Троє відвідувачів з'їли три однакові порції вареників. Залишилося 12 вареників. Скільки вареників з'їв кожен з трьох відвідувачів ресторану?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12996451">
            <a:off x="2755067" y="4002072"/>
            <a:ext cx="872197" cy="60836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12996451">
            <a:off x="3130091" y="4002071"/>
            <a:ext cx="872197" cy="60836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12996451">
            <a:off x="2942579" y="3834386"/>
            <a:ext cx="872197" cy="60836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8603549" flipH="1">
            <a:off x="3598872" y="4002072"/>
            <a:ext cx="872197" cy="60836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11607647">
            <a:off x="2645504" y="4094720"/>
            <a:ext cx="872197" cy="60836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8603549" flipH="1">
            <a:off x="3441416" y="3680949"/>
            <a:ext cx="872197" cy="60836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815" b="87778" l="45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4564" b="9948"/>
          <a:stretch/>
        </p:blipFill>
        <p:spPr>
          <a:xfrm rot="8603549" flipH="1">
            <a:off x="3161163" y="3534308"/>
            <a:ext cx="872197" cy="6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32634"/>
              </p:ext>
            </p:extLst>
          </p:nvPr>
        </p:nvGraphicFramePr>
        <p:xfrm>
          <a:off x="985253" y="1456402"/>
          <a:ext cx="10688720" cy="341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7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095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95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за коротким записом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8562" y="1891314"/>
            <a:ext cx="13404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Було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80508" y="1891313"/>
            <a:ext cx="2645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Замовили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36509" y="1552758"/>
            <a:ext cx="236635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Кількість</a:t>
            </a:r>
          </a:p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людей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413588" y="1874816"/>
            <a:ext cx="32079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Залишилося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6653" y="3581143"/>
            <a:ext cx="18678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</a:t>
            </a:r>
            <a:r>
              <a:rPr lang="uk-UA" sz="44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шм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80508" y="3588998"/>
            <a:ext cx="26452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3 </a:t>
            </a:r>
            <a:r>
              <a:rPr lang="uk-UA" sz="44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шм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083642" y="3581142"/>
            <a:ext cx="18678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  <a:r>
              <a:rPr lang="uk-UA" sz="44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шм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96705" y="3588998"/>
            <a:ext cx="4459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5836509" y="5080592"/>
            <a:ext cx="1433596" cy="146796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r="47299" b="28239"/>
          <a:stretch/>
        </p:blipFill>
        <p:spPr>
          <a:xfrm>
            <a:off x="1980562" y="5013373"/>
            <a:ext cx="1923087" cy="159406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6" t="15755" b="28239"/>
          <a:stretch/>
        </p:blipFill>
        <p:spPr>
          <a:xfrm>
            <a:off x="9303780" y="4954493"/>
            <a:ext cx="1647681" cy="15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>
          <a:xfrm>
            <a:off x="420229" y="1677438"/>
            <a:ext cx="4149677" cy="4249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867422" y="1245436"/>
            <a:ext cx="7042358" cy="51131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У кафе торт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розрізали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на 18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шматків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Коли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декілька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людей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замовили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по 3 шматки,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залишилося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12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шматків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людей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замовили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шматки торту?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363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23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43" y="1456402"/>
            <a:ext cx="5005978" cy="5013679"/>
          </a:xfrm>
          <a:prstGeom prst="rect">
            <a:avLst/>
          </a:prstGeom>
        </p:spPr>
      </p:pic>
      <p:cxnSp>
        <p:nvCxnSpPr>
          <p:cNvPr id="36" name="Прямая соединительная линия 35"/>
          <p:cNvCxnSpPr/>
          <p:nvPr/>
        </p:nvCxnSpPr>
        <p:spPr>
          <a:xfrm flipV="1">
            <a:off x="5620140" y="2084494"/>
            <a:ext cx="1747600" cy="26778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ламану завдовжки 12 см з ланками по 3 см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ARISTO Циркули &quot;Convex&quot; купить в Москве недорого в интернет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290272" y="1979355"/>
            <a:ext cx="1322725" cy="280544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31794" y="1927435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8670494" y="2222880"/>
            <a:ext cx="1747600" cy="26778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367740" y="2112847"/>
            <a:ext cx="1302754" cy="279973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373896" y="2142670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22" b="95469" l="9896" r="899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47" y="3530991"/>
            <a:ext cx="2987453" cy="3205288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 rot="3733228">
            <a:off x="4599709" y="2477663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 rot="3733228">
            <a:off x="7671799" y="2643087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 rot="18230760">
            <a:off x="5946911" y="3336150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 rot="18230760">
            <a:off x="9357537" y="3100120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1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>
                <a:solidFill>
                  <a:srgbClr val="2F3242"/>
                </a:solidFill>
              </a:rPr>
              <a:t>задачу 10,   </a:t>
            </a:r>
            <a:endParaRPr lang="uk-UA" sz="6000" b="1" dirty="0">
              <a:solidFill>
                <a:srgbClr val="2F3242"/>
              </a:solidFill>
            </a:endParaRP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9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</a:t>
            </a:r>
            <a:r>
              <a:rPr lang="en-US" sz="6000" b="1" dirty="0">
                <a:solidFill>
                  <a:srgbClr val="2F3242"/>
                </a:solidFill>
              </a:rPr>
              <a:t>8</a:t>
            </a:r>
            <a:r>
              <a:rPr lang="uk-UA" sz="6000" b="1" dirty="0">
                <a:solidFill>
                  <a:srgbClr val="2F3242"/>
                </a:solidFill>
              </a:rPr>
              <a:t>4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3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088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3" r="68867" b="40457"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30053" r="37586" b="41069"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6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5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18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3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3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94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433" r="68588" b="7752"/>
          <a:stretch/>
        </p:blipFill>
        <p:spPr>
          <a:xfrm>
            <a:off x="427926" y="2967513"/>
            <a:ext cx="2610283" cy="36255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7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9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27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9" t="64747" r="37921" b="7752"/>
          <a:stretch/>
        </p:blipFill>
        <p:spPr>
          <a:xfrm>
            <a:off x="7062373" y="2967513"/>
            <a:ext cx="1990528" cy="3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2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 ∙ 8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3077028" y="362367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34285" y="3589740"/>
            <a:ext cx="2333093" cy="1808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309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352256" y="173871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4775591" y="1726380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 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83 - 84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1206" y="1612740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9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2461206" y="2508491"/>
            <a:ext cx="1846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+ 24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833101" y="3435196"/>
            <a:ext cx="12554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58" y="4571315"/>
            <a:ext cx="2089409" cy="201478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394204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894064" y="1616699"/>
            <a:ext cx="23054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12 - 8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674230" y="2508491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201840" y="3439155"/>
            <a:ext cx="1846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+ 21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5058696" y="4485562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7573802" y="1635416"/>
            <a:ext cx="23054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24 - 8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020238" y="2531167"/>
            <a:ext cx="14173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8309176" y="3457872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7738434" y="4504279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5" grpId="0"/>
      <p:bldP spid="76" grpId="0"/>
      <p:bldP spid="77" grpId="0"/>
      <p:bldP spid="80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75600" y="1624072"/>
            <a:ext cx="2735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32 - 29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4015824" y="2550777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3624203" y="3372409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8" y="3601061"/>
            <a:ext cx="2838820" cy="2737433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3055034" y="4492935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6082675" y="1612740"/>
            <a:ext cx="2735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40 - 37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7503568" y="2523968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7501606" y="3435196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6462109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32515</TotalTime>
  <Words>497</Words>
  <Application>Microsoft Office PowerPoint</Application>
  <PresentationFormat>Произвольный</PresentationFormat>
  <Paragraphs>210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3736</cp:revision>
  <dcterms:created xsi:type="dcterms:W3CDTF">2018-01-05T16:38:53Z</dcterms:created>
  <dcterms:modified xsi:type="dcterms:W3CDTF">2022-01-19T16:17:15Z</dcterms:modified>
</cp:coreProperties>
</file>