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DLXz9Sh7OU&amp;ab_channel=%D0%90%D0%BB%D1%91%D0%BD%D0%B0%D0%9E%D0%BB%D0%B5%D0%B3%D0%BE%D0%B2%D0%BD%D0%B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www.youtube.com/watch?v=9DGbksszTu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ibmama.ru/koshki-myshki.ht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vu.ru/mk/93230-master-klass-kotik-v-stakanchike-funkcionalnaya-igrushka-iz-karton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DLXz9Sh7OU&amp;ab_channel=%D0%90%D0%BB%D1%91%D0%BD%D0%B0%D0%9E%D0%BB%D0%B5%D0%B3%D0%BE%D0%B2%D0%BD%D0%B0" TargetMode="External"/><Relationship Id="rId5" Type="http://schemas.openxmlformats.org/officeDocument/2006/relationships/hyperlink" Target="https://sibmama.ru/koshki-myshki.htm" TargetMode="External"/><Relationship Id="rId4" Type="http://schemas.openxmlformats.org/officeDocument/2006/relationships/hyperlink" Target="http://21vu.ru/mk/93230-master-klass-kotik-v-stakanchike-funkcionalnaya-igrushka-iz-karton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571744"/>
            <a:ext cx="7672414" cy="2071702"/>
          </a:xfrm>
        </p:spPr>
        <p:txBody>
          <a:bodyPr>
            <a:normAutofit/>
          </a:bodyPr>
          <a:lstStyle/>
          <a:p>
            <a:r>
              <a:rPr lang="ru-RU" sz="2000" b="1" dirty="0" err="1" smtClean="0">
                <a:solidFill>
                  <a:srgbClr val="0070C0"/>
                </a:solidFill>
              </a:rPr>
              <a:t>Використання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ескізу</a:t>
            </a:r>
            <a:r>
              <a:rPr lang="ru-RU" sz="2000" b="1" dirty="0" smtClean="0">
                <a:solidFill>
                  <a:srgbClr val="0070C0"/>
                </a:solidFill>
              </a:rPr>
              <a:t> для </a:t>
            </a:r>
            <a:r>
              <a:rPr lang="ru-RU" sz="2000" b="1" dirty="0" err="1" smtClean="0">
                <a:solidFill>
                  <a:srgbClr val="0070C0"/>
                </a:solidFill>
              </a:rPr>
              <a:t>виготовлення</a:t>
            </a:r>
            <a:r>
              <a:rPr lang="ru-RU" sz="2000" b="1" dirty="0" smtClean="0">
                <a:solidFill>
                  <a:srgbClr val="0070C0"/>
                </a:solidFill>
              </a:rPr>
              <a:t> шаблону. </a:t>
            </a:r>
            <a:r>
              <a:rPr lang="ru-RU" sz="2000" b="1" dirty="0" err="1" smtClean="0">
                <a:solidFill>
                  <a:srgbClr val="0070C0"/>
                </a:solidFill>
              </a:rPr>
              <a:t>Прийоми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користування</a:t>
            </a:r>
            <a:r>
              <a:rPr lang="ru-RU" sz="2000" b="1" dirty="0" smtClean="0">
                <a:solidFill>
                  <a:srgbClr val="0070C0"/>
                </a:solidFill>
              </a:rPr>
              <a:t> шаблонами, </a:t>
            </a:r>
            <a:r>
              <a:rPr lang="ru-RU" sz="2000" b="1" dirty="0" err="1" smtClean="0">
                <a:solidFill>
                  <a:srgbClr val="0070C0"/>
                </a:solidFill>
              </a:rPr>
              <a:t>економне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розмічання</a:t>
            </a:r>
            <a:r>
              <a:rPr lang="ru-RU" sz="2000" b="1" dirty="0" smtClean="0">
                <a:solidFill>
                  <a:srgbClr val="0070C0"/>
                </a:solidFill>
              </a:rPr>
              <a:t>.</a:t>
            </a:r>
            <a:br>
              <a:rPr lang="ru-RU" sz="2000" b="1" dirty="0" smtClean="0">
                <a:solidFill>
                  <a:srgbClr val="0070C0"/>
                </a:solidFill>
              </a:rPr>
            </a:br>
            <a:r>
              <a:rPr lang="ru-RU" sz="2000" b="1" dirty="0" err="1" smtClean="0">
                <a:solidFill>
                  <a:srgbClr val="0070C0"/>
                </a:solidFill>
              </a:rPr>
              <a:t>Розмітка</a:t>
            </a:r>
            <a:r>
              <a:rPr lang="ru-RU" sz="2000" b="1" dirty="0" smtClean="0">
                <a:solidFill>
                  <a:srgbClr val="0070C0"/>
                </a:solidFill>
              </a:rPr>
              <a:t> деталей </a:t>
            </a:r>
            <a:r>
              <a:rPr lang="ru-RU" sz="2000" b="1" dirty="0" err="1" smtClean="0">
                <a:solidFill>
                  <a:srgbClr val="0070C0"/>
                </a:solidFill>
              </a:rPr>
              <a:t>запланованого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виробу</a:t>
            </a:r>
            <a:r>
              <a:rPr lang="ru-RU" sz="2000" b="1" dirty="0" smtClean="0">
                <a:solidFill>
                  <a:srgbClr val="0070C0"/>
                </a:solidFill>
              </a:rPr>
              <a:t> за шаблонами. Правила </a:t>
            </a:r>
            <a:r>
              <a:rPr lang="ru-RU" sz="2000" b="1" dirty="0" err="1" smtClean="0">
                <a:solidFill>
                  <a:srgbClr val="0070C0"/>
                </a:solidFill>
              </a:rPr>
              <a:t>безпечної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праці</a:t>
            </a:r>
            <a:r>
              <a:rPr lang="ru-RU" sz="2000" b="1" dirty="0" smtClean="0">
                <a:solidFill>
                  <a:srgbClr val="0070C0"/>
                </a:solidFill>
              </a:rPr>
              <a:t>, </a:t>
            </a:r>
            <a:r>
              <a:rPr lang="ru-RU" sz="2000" b="1" dirty="0" err="1" smtClean="0">
                <a:solidFill>
                  <a:srgbClr val="0070C0"/>
                </a:solidFill>
              </a:rPr>
              <a:t>організація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робочого</a:t>
            </a:r>
            <a:r>
              <a:rPr lang="ru-RU" sz="2000" b="1" dirty="0" smtClean="0">
                <a:solidFill>
                  <a:srgbClr val="0070C0"/>
                </a:solidFill>
              </a:rPr>
              <a:t> </a:t>
            </a:r>
            <a:r>
              <a:rPr lang="ru-RU" sz="2000" b="1" dirty="0" err="1" smtClean="0">
                <a:solidFill>
                  <a:srgbClr val="0070C0"/>
                </a:solidFill>
              </a:rPr>
              <a:t>місця</a:t>
            </a:r>
            <a:r>
              <a:rPr lang="ru-RU" sz="2000" b="1" dirty="0" smtClean="0">
                <a:solidFill>
                  <a:srgbClr val="0070C0"/>
                </a:solidFill>
              </a:rPr>
              <a:t>. </a:t>
            </a:r>
            <a:endParaRPr lang="ru-RU" sz="2000" b="1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4480" y="4786322"/>
            <a:ext cx="6057920" cy="852478"/>
          </a:xfrm>
        </p:spPr>
        <p:txBody>
          <a:bodyPr>
            <a:normAutofit fontScale="85000" lnSpcReduction="20000"/>
          </a:bodyPr>
          <a:lstStyle/>
          <a:p>
            <a:r>
              <a:rPr lang="uk-UA" sz="2000" b="1" dirty="0" smtClean="0">
                <a:solidFill>
                  <a:srgbClr val="0070C0"/>
                </a:solidFill>
              </a:rPr>
              <a:t>5клас</a:t>
            </a:r>
          </a:p>
          <a:p>
            <a:r>
              <a:rPr lang="uk-UA" sz="2000" b="1" dirty="0" smtClean="0">
                <a:solidFill>
                  <a:srgbClr val="0070C0"/>
                </a:solidFill>
              </a:rPr>
              <a:t>Урок 34</a:t>
            </a:r>
            <a:endParaRPr lang="uk-UA" sz="2000" b="1" dirty="0" smtClean="0">
              <a:solidFill>
                <a:srgbClr val="0070C0"/>
              </a:solidFill>
            </a:endParaRPr>
          </a:p>
          <a:p>
            <a:r>
              <a:rPr lang="uk-UA" sz="2000" b="1" dirty="0" smtClean="0">
                <a:solidFill>
                  <a:srgbClr val="0070C0"/>
                </a:solidFill>
              </a:rPr>
              <a:t>20.01.2022</a:t>
            </a:r>
            <a:endParaRPr lang="ru-RU" sz="2000" b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Подвижная игрушка из стаканчика и трубочки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0042"/>
            <a:ext cx="4464875" cy="25003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Завдання уроку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Навчитися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ескіз</a:t>
            </a:r>
            <a:r>
              <a:rPr lang="ru-RU" dirty="0" smtClean="0"/>
              <a:t> для </a:t>
            </a:r>
            <a:r>
              <a:rPr lang="ru-RU" dirty="0" err="1" smtClean="0"/>
              <a:t>виготовлення</a:t>
            </a:r>
            <a:r>
              <a:rPr lang="ru-RU" dirty="0" smtClean="0"/>
              <a:t> шаблону.</a:t>
            </a:r>
          </a:p>
          <a:p>
            <a:r>
              <a:rPr lang="ru-RU" dirty="0" err="1" smtClean="0"/>
              <a:t>Засвоїти</a:t>
            </a:r>
            <a:r>
              <a:rPr lang="ru-RU" dirty="0" smtClean="0"/>
              <a:t> </a:t>
            </a:r>
            <a:r>
              <a:rPr lang="ru-RU" dirty="0" err="1" smtClean="0"/>
              <a:t>прийоми</a:t>
            </a:r>
            <a:r>
              <a:rPr lang="ru-RU" dirty="0" smtClean="0"/>
              <a:t> </a:t>
            </a:r>
            <a:r>
              <a:rPr lang="ru-RU" dirty="0" err="1" smtClean="0"/>
              <a:t>користування</a:t>
            </a:r>
            <a:r>
              <a:rPr lang="ru-RU" dirty="0" smtClean="0"/>
              <a:t> шаблонами для  </a:t>
            </a:r>
            <a:r>
              <a:rPr lang="ru-RU" dirty="0" err="1" smtClean="0"/>
              <a:t>економного</a:t>
            </a:r>
            <a:r>
              <a:rPr lang="ru-RU" dirty="0" smtClean="0"/>
              <a:t> </a:t>
            </a:r>
            <a:r>
              <a:rPr lang="ru-RU" dirty="0" err="1" smtClean="0"/>
              <a:t>розмічання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Виготовити</a:t>
            </a:r>
            <a:r>
              <a:rPr lang="ru-RU" dirty="0" smtClean="0"/>
              <a:t>  </a:t>
            </a:r>
            <a:r>
              <a:rPr lang="ru-RU" dirty="0" err="1" smtClean="0"/>
              <a:t>деталі</a:t>
            </a:r>
            <a:r>
              <a:rPr lang="ru-RU" dirty="0" smtClean="0"/>
              <a:t> </a:t>
            </a:r>
            <a:r>
              <a:rPr lang="ru-RU" dirty="0" err="1" smtClean="0"/>
              <a:t>запланованого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за шаблонами. </a:t>
            </a:r>
          </a:p>
          <a:p>
            <a:r>
              <a:rPr lang="ru-RU" dirty="0" err="1" smtClean="0"/>
              <a:t>Дотримуватися</a:t>
            </a:r>
            <a:r>
              <a:rPr lang="ru-RU" dirty="0" smtClean="0"/>
              <a:t> правил </a:t>
            </a:r>
            <a:r>
              <a:rPr lang="ru-RU" dirty="0" err="1" smtClean="0"/>
              <a:t>безпечної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, </a:t>
            </a:r>
            <a:r>
              <a:rPr lang="ru-RU" dirty="0" err="1" smtClean="0"/>
              <a:t>організації</a:t>
            </a:r>
            <a:r>
              <a:rPr lang="ru-RU" dirty="0" smtClean="0"/>
              <a:t> </a:t>
            </a:r>
            <a:r>
              <a:rPr lang="ru-RU" dirty="0" err="1" smtClean="0"/>
              <a:t>робочого</a:t>
            </a:r>
            <a:r>
              <a:rPr lang="ru-RU" dirty="0" smtClean="0"/>
              <a:t> </a:t>
            </a:r>
            <a:r>
              <a:rPr lang="ru-RU" dirty="0" err="1" smtClean="0"/>
              <a:t>місця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85725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Крок 1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Обвести шаблон  на картоні або цупкому папері.</a:t>
            </a:r>
            <a:endParaRPr lang="ru-RU" dirty="0"/>
          </a:p>
        </p:txBody>
      </p:sp>
      <p:pic>
        <p:nvPicPr>
          <p:cNvPr id="4" name="Рисунок 3" descr="Шаблон «Игрушка из стаканчика»"/>
          <p:cNvPicPr/>
          <p:nvPr/>
        </p:nvPicPr>
        <p:blipFill>
          <a:blip r:embed="rId3" cstate="print"/>
          <a:srcRect t="3927"/>
          <a:stretch>
            <a:fillRect/>
          </a:stretch>
        </p:blipFill>
        <p:spPr bwMode="auto">
          <a:xfrm>
            <a:off x="2500298" y="3286124"/>
            <a:ext cx="3349329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Послідовність виготовлення виробу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sz="2800" dirty="0" smtClean="0"/>
              <a:t>Крок 2. Підготувати  основу . Зробити отвори в паперовому стаканчику кінчиком </a:t>
            </a:r>
            <a:r>
              <a:rPr lang="uk-UA" sz="2800" dirty="0" err="1" smtClean="0"/>
              <a:t>ножиць</a:t>
            </a:r>
            <a:r>
              <a:rPr lang="uk-UA" sz="2800" dirty="0" smtClean="0"/>
              <a:t> ( у пластиковому </a:t>
            </a:r>
            <a:r>
              <a:rPr lang="uk-UA" sz="2800" dirty="0" err="1" smtClean="0"/>
              <a:t>-розігрітим</a:t>
            </a:r>
            <a:r>
              <a:rPr lang="uk-UA" sz="2800" dirty="0" smtClean="0"/>
              <a:t> тонким металевим предметом (шилом).</a:t>
            </a:r>
          </a:p>
          <a:p>
            <a:r>
              <a:rPr lang="uk-UA" sz="2800" dirty="0" smtClean="0"/>
              <a:t>Крок 3. Три підготовані пластмасові трубочки з</a:t>
            </a:r>
            <a:r>
              <a:rPr lang="en-US" sz="2800" dirty="0" smtClean="0"/>
              <a:t>’</a:t>
            </a:r>
            <a:r>
              <a:rPr lang="uk-UA" sz="2800" dirty="0" smtClean="0"/>
              <a:t>єднати за допомогою </a:t>
            </a:r>
            <a:r>
              <a:rPr lang="uk-UA" sz="2800" dirty="0" err="1" smtClean="0"/>
              <a:t>скотча</a:t>
            </a:r>
            <a:r>
              <a:rPr lang="uk-UA" sz="2800" dirty="0" smtClean="0"/>
              <a:t> ( середня </a:t>
            </a:r>
            <a:r>
              <a:rPr lang="uk-UA" sz="2800" dirty="0" err="1" smtClean="0"/>
              <a:t>–довша</a:t>
            </a:r>
            <a:r>
              <a:rPr lang="uk-UA" sz="2800" dirty="0" smtClean="0"/>
              <a:t>, за  матеріалами майстер-класу)</a:t>
            </a:r>
          </a:p>
          <a:p>
            <a:r>
              <a:rPr lang="uk-UA" sz="2800" dirty="0" smtClean="0"/>
              <a:t>Крок 4. Вставити трубочки в отвори стаканчика.</a:t>
            </a:r>
          </a:p>
          <a:p>
            <a:r>
              <a:rPr lang="uk-UA" sz="2800" dirty="0" smtClean="0"/>
              <a:t>Крок 5. На середню трубочку  наклеїти деталь голови, </a:t>
            </a:r>
          </a:p>
          <a:p>
            <a:r>
              <a:rPr lang="uk-UA" sz="2800" dirty="0" smtClean="0"/>
              <a:t>на праву і ліву наклеїти  деталі-лапки.</a:t>
            </a:r>
            <a:endParaRPr lang="ru-RU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uk-UA" sz="3200" b="1" dirty="0" smtClean="0">
                <a:solidFill>
                  <a:srgbClr val="FFFF00"/>
                </a:solidFill>
              </a:rPr>
              <a:t>Майстер-клас з виготовлення  статичної іграшки 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https://www.youtube.com/watch?v=uDLXz9Sh7OU&amp;ab_channel=%D0%90%D0%BB%D1%91%D0%BD%D0%B0%D0%9E%D0%BB%D0%B5%D0%B3%D0%BE%D0%B2%D0%BD%D0%B0</a:t>
            </a:r>
            <a:endParaRPr lang="uk-UA" dirty="0" smtClean="0"/>
          </a:p>
          <a:p>
            <a:endParaRPr lang="uk-UA" dirty="0" smtClean="0">
              <a:hlinkClick r:id="rId4"/>
            </a:endParaRPr>
          </a:p>
          <a:p>
            <a:endParaRPr lang="ru-RU" dirty="0"/>
          </a:p>
        </p:txBody>
      </p:sp>
      <p:pic>
        <p:nvPicPr>
          <p:cNvPr id="2052" name="Picture 4" descr="Мастер-класс «Подвижная поделка из стаканчика и трубочек «Котик».  Воспитателям детских садов, школьным учителям и педагогам - Маам.ру"/>
          <p:cNvPicPr>
            <a:picLocks noChangeAspect="1" noChangeArrowheads="1"/>
          </p:cNvPicPr>
          <p:nvPr/>
        </p:nvPicPr>
        <p:blipFill>
          <a:blip r:embed="rId5"/>
          <a:srcRect t="16259" b="21956"/>
          <a:stretch>
            <a:fillRect/>
          </a:stretch>
        </p:blipFill>
        <p:spPr bwMode="auto">
          <a:xfrm>
            <a:off x="3357554" y="3786190"/>
            <a:ext cx="2466967" cy="271464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Статична іграшка своїми руками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https://sibmama.ru/koshki-myshki.htm</a:t>
            </a:r>
            <a:endParaRPr lang="uk-UA" dirty="0" smtClean="0"/>
          </a:p>
          <a:p>
            <a:endParaRPr lang="ru-RU" dirty="0"/>
          </a:p>
        </p:txBody>
      </p:sp>
      <p:pic>
        <p:nvPicPr>
          <p:cNvPr id="18434" name="Picture 2" descr="https://sibmama.ru/m98/images/21820/4a19d3e30f5cb963592dc8c08f6b62a28a4256d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857496"/>
            <a:ext cx="38100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Майстер-клас</a:t>
            </a:r>
            <a:r>
              <a:rPr lang="ru-RU" sz="3600" b="1" dirty="0" smtClean="0">
                <a:solidFill>
                  <a:srgbClr val="FFFF00"/>
                </a:solidFill>
              </a:rPr>
              <a:t> «Котик в стаканчику»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21vu.ru/mk/93230-master-klass-kotik-v-stakanchike-funkcionalnaya-igrushka-iz-kartona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Picture 2" descr="Мастер-класс &amp;quot;Котик в стаканчике. Функциональная игрушка из картона&amp;quot; —  Вектор-успеха.рф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071810"/>
            <a:ext cx="4182959" cy="31331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1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FF00"/>
                </a:solidFill>
              </a:rPr>
              <a:t>Практичне</a:t>
            </a:r>
            <a:r>
              <a:rPr lang="ru-RU" sz="3600" b="1" dirty="0" smtClean="0">
                <a:solidFill>
                  <a:srgbClr val="FFFF00"/>
                </a:solidFill>
              </a:rPr>
              <a:t> </a:t>
            </a:r>
            <a:r>
              <a:rPr lang="ru-RU" sz="3600" b="1" dirty="0" err="1" smtClean="0">
                <a:solidFill>
                  <a:srgbClr val="FFFF00"/>
                </a:solidFill>
              </a:rPr>
              <a:t>виконання</a:t>
            </a:r>
            <a:r>
              <a:rPr lang="ru-RU" sz="3600" b="1" dirty="0" smtClean="0">
                <a:solidFill>
                  <a:srgbClr val="FFFF00"/>
                </a:solidFill>
              </a:rPr>
              <a:t>  </a:t>
            </a:r>
            <a:r>
              <a:rPr lang="ru-RU" sz="3600" b="1" dirty="0" err="1" smtClean="0">
                <a:solidFill>
                  <a:srgbClr val="FFFF00"/>
                </a:solidFill>
              </a:rPr>
              <a:t>роботи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Ознайомитися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uk-UA" dirty="0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зразками</a:t>
            </a:r>
            <a:r>
              <a:rPr lang="ru-RU" dirty="0" smtClean="0"/>
              <a:t>, </a:t>
            </a:r>
            <a:r>
              <a:rPr lang="ru-RU" dirty="0" err="1" smtClean="0"/>
              <a:t>вибрати</a:t>
            </a:r>
            <a:r>
              <a:rPr lang="ru-RU" dirty="0" smtClean="0"/>
              <a:t> для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іграшку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Пригадати</a:t>
            </a:r>
            <a:r>
              <a:rPr lang="ru-RU" dirty="0" smtClean="0"/>
              <a:t> правила </a:t>
            </a:r>
            <a:r>
              <a:rPr lang="ru-RU" dirty="0" err="1" smtClean="0"/>
              <a:t>безпечної</a:t>
            </a:r>
            <a:r>
              <a:rPr lang="ru-RU" dirty="0" smtClean="0"/>
              <a:t> </a:t>
            </a:r>
            <a:r>
              <a:rPr lang="ru-RU" dirty="0" err="1" smtClean="0"/>
              <a:t>праці</a:t>
            </a:r>
            <a:r>
              <a:rPr lang="ru-RU" dirty="0" smtClean="0"/>
              <a:t> при </a:t>
            </a:r>
            <a:r>
              <a:rPr lang="ru-RU" dirty="0" err="1" smtClean="0"/>
              <a:t>роботі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ножицями</a:t>
            </a:r>
            <a:r>
              <a:rPr lang="ru-RU" dirty="0" smtClean="0"/>
              <a:t>  (шилом).</a:t>
            </a:r>
          </a:p>
          <a:p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valen\Desktop\Фон\AniBizSl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03539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FFFF00"/>
                </a:solidFill>
              </a:rPr>
              <a:t>Домашнє завдання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b="1" dirty="0" smtClean="0"/>
              <a:t>Закінчити виготовлення виробу.</a:t>
            </a:r>
          </a:p>
          <a:p>
            <a:endParaRPr lang="ru-RU" sz="2400" b="1" dirty="0" smtClean="0">
              <a:solidFill>
                <a:srgbClr val="0070C0"/>
              </a:solidFill>
            </a:endParaRPr>
          </a:p>
          <a:p>
            <a:r>
              <a:rPr lang="ru-RU" sz="2400" b="1" dirty="0" err="1" smtClean="0">
                <a:solidFill>
                  <a:srgbClr val="0070C0"/>
                </a:solidFill>
              </a:rPr>
              <a:t>Зворотній</a:t>
            </a:r>
            <a:r>
              <a:rPr lang="ru-RU" sz="2400" b="1" dirty="0" smtClean="0">
                <a:solidFill>
                  <a:srgbClr val="0070C0"/>
                </a:solidFill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</a:rPr>
              <a:t>зв</a:t>
            </a:r>
            <a:r>
              <a:rPr lang="ru-RU" sz="2400" b="1" dirty="0" smtClean="0">
                <a:solidFill>
                  <a:srgbClr val="0070C0"/>
                </a:solidFill>
              </a:rPr>
              <a:t>’</a:t>
            </a:r>
            <a:r>
              <a:rPr lang="uk-UA" sz="2400" b="1" dirty="0" err="1" smtClean="0">
                <a:solidFill>
                  <a:srgbClr val="0070C0"/>
                </a:solidFill>
              </a:rPr>
              <a:t>язок</a:t>
            </a:r>
            <a:r>
              <a:rPr lang="ru-RU" sz="2400" b="1" dirty="0" smtClean="0">
                <a:solidFill>
                  <a:srgbClr val="0070C0"/>
                </a:solidFill>
              </a:rPr>
              <a:t>: </a:t>
            </a:r>
            <a:endParaRPr lang="ru-RU" sz="2400" dirty="0" smtClean="0">
              <a:solidFill>
                <a:srgbClr val="0070C0"/>
              </a:solidFill>
            </a:endParaRPr>
          </a:p>
          <a:p>
            <a:r>
              <a:rPr lang="ru-RU" sz="1800" dirty="0" smtClean="0"/>
              <a:t> </a:t>
            </a:r>
            <a:r>
              <a:rPr lang="uk-UA" sz="1800" dirty="0" smtClean="0"/>
              <a:t>освітня платформа</a:t>
            </a:r>
            <a:r>
              <a:rPr lang="uk-UA" sz="1800" b="1" dirty="0" smtClean="0"/>
              <a:t> </a:t>
            </a:r>
            <a:r>
              <a:rPr lang="ru-RU" sz="1800" b="1" dirty="0" err="1" smtClean="0"/>
              <a:t>Human</a:t>
            </a:r>
            <a:r>
              <a:rPr lang="ru-RU" sz="1800" b="1" dirty="0" smtClean="0"/>
              <a:t> </a:t>
            </a:r>
            <a:r>
              <a:rPr lang="uk-UA" sz="1800" dirty="0" smtClean="0"/>
              <a:t>або  </a:t>
            </a:r>
            <a:r>
              <a:rPr lang="uk-UA" sz="1800" dirty="0" err="1" smtClean="0"/>
              <a:t>ел</a:t>
            </a:r>
            <a:r>
              <a:rPr lang="uk-UA" sz="1800" dirty="0" smtClean="0"/>
              <a:t>. </a:t>
            </a:r>
            <a:r>
              <a:rPr lang="uk-UA" sz="1800" dirty="0" err="1" smtClean="0"/>
              <a:t>пошт</a:t>
            </a:r>
            <a:r>
              <a:rPr lang="ru-RU" sz="1800" dirty="0" smtClean="0"/>
              <a:t>а </a:t>
            </a:r>
            <a:r>
              <a:rPr lang="uk-UA" sz="1800" u="sng" dirty="0" smtClean="0">
                <a:hlinkClick r:id="rId3"/>
              </a:rPr>
              <a:t>valentinakapusta55@</a:t>
            </a:r>
            <a:r>
              <a:rPr lang="uk-UA" sz="1800" u="sng" dirty="0" err="1" smtClean="0">
                <a:hlinkClick r:id="rId3"/>
              </a:rPr>
              <a:t>gmail.com</a:t>
            </a:r>
            <a:endParaRPr lang="uk-UA" sz="1800" u="sng" dirty="0" smtClean="0"/>
          </a:p>
          <a:p>
            <a:endParaRPr lang="uk-UA" sz="1800" u="sng" dirty="0" smtClean="0"/>
          </a:p>
          <a:p>
            <a:r>
              <a:rPr lang="uk-UA" sz="2400" b="1" dirty="0" smtClean="0">
                <a:solidFill>
                  <a:srgbClr val="0070C0"/>
                </a:solidFill>
              </a:rPr>
              <a:t>Використані ресурси</a:t>
            </a:r>
          </a:p>
          <a:p>
            <a:r>
              <a:rPr lang="en-US" sz="1800" dirty="0" smtClean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21vu.ru/mk/93230-master-klass-kotik-v-stakanchike-funkcionalnaya-igrushka-iz-kartona</a:t>
            </a:r>
            <a:endParaRPr lang="uk-UA" sz="1800" dirty="0" smtClean="0"/>
          </a:p>
          <a:p>
            <a:r>
              <a:rPr lang="en-US" sz="1800" dirty="0" smtClean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sibmama.ru/koshki-myshki.htm</a:t>
            </a:r>
            <a:endParaRPr lang="uk-UA" sz="1800" dirty="0" smtClean="0"/>
          </a:p>
          <a:p>
            <a:r>
              <a:rPr lang="en-US" sz="1800" dirty="0" smtClean="0">
                <a:hlinkClick r:id="rId6"/>
              </a:rPr>
              <a:t>https://www.youtube.com/watch?v=uDLXz9Sh7OU&amp;ab_channel=%</a:t>
            </a:r>
            <a:r>
              <a:rPr lang="en-US" sz="1800" dirty="0" smtClean="0">
                <a:hlinkClick r:id="rId6"/>
              </a:rPr>
              <a:t>D0%90%D0%BB%D1%91%D0%BD%D0%B0%D0%9E%D0%BB%D0%B5%D0%B3%D0%BE%D0%B2%D0%BD%D0%B0</a:t>
            </a:r>
            <a:endParaRPr lang="uk-UA" sz="18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uk-UA" sz="2400" dirty="0" smtClean="0"/>
          </a:p>
          <a:p>
            <a:endParaRPr lang="ru-RU" sz="2400" dirty="0" smtClean="0"/>
          </a:p>
          <a:p>
            <a:endParaRPr lang="ru-RU" sz="2400" b="1" dirty="0" smtClean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221</Words>
  <PresentationFormat>Экран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Використання ескізу для виготовлення шаблону. Прийоми користування шаблонами, економне розмічання. Розмітка деталей запланованого виробу за шаблонами. Правила безпечної праці, організація робочого місця. </vt:lpstr>
      <vt:lpstr>Завдання уроку</vt:lpstr>
      <vt:lpstr>Крок 1</vt:lpstr>
      <vt:lpstr>Послідовність виготовлення виробу</vt:lpstr>
      <vt:lpstr>Майстер-клас з виготовлення  статичної іграшки </vt:lpstr>
      <vt:lpstr>Статична іграшка своїми руками</vt:lpstr>
      <vt:lpstr>Майстер-клас «Котик в стаканчику»</vt:lpstr>
      <vt:lpstr>Практичне виконання  роботи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Складання технологічної послідовності виготовлення виробу. Добір конструкційних матеріалів залежно від виду статичної іграшки, інструментів для роботи</dc:title>
  <dc:creator>Валентина Капуста</dc:creator>
  <cp:lastModifiedBy>Валентина Капуста</cp:lastModifiedBy>
  <cp:revision>21</cp:revision>
  <dcterms:created xsi:type="dcterms:W3CDTF">2022-01-19T15:59:54Z</dcterms:created>
  <dcterms:modified xsi:type="dcterms:W3CDTF">2022-01-19T19:17:48Z</dcterms:modified>
</cp:coreProperties>
</file>