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84" r:id="rId3"/>
    <p:sldId id="285" r:id="rId4"/>
    <p:sldId id="286" r:id="rId5"/>
    <p:sldId id="295" r:id="rId6"/>
    <p:sldId id="294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242"/>
    <a:srgbClr val="722651"/>
    <a:srgbClr val="DED231"/>
    <a:srgbClr val="C31D58"/>
    <a:srgbClr val="295FFF"/>
    <a:srgbClr val="27C268"/>
    <a:srgbClr val="FF3131"/>
    <a:srgbClr val="1694E9"/>
    <a:srgbClr val="FFFF00"/>
    <a:srgbClr val="FFB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54" d="100"/>
          <a:sy n="54" d="100"/>
        </p:scale>
        <p:origin x="-114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23.02.2022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23.02.2022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23.02.2022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g"/><Relationship Id="rId7" Type="http://schemas.openxmlformats.org/officeDocument/2006/relationships/image" Target="../media/image12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№73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7194" y="3753628"/>
            <a:ext cx="74652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7200" b="1" dirty="0">
                <a:solidFill>
                  <a:srgbClr val="2F3242"/>
                </a:solidFill>
              </a:rPr>
              <a:t>Як стати винахідником </a:t>
            </a:r>
            <a:endParaRPr lang="ru-RU" sz="72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Я </a:t>
            </a:r>
            <a:r>
              <a:rPr lang="ru-RU" sz="2000" b="1" dirty="0" err="1">
                <a:solidFill>
                  <a:schemeClr val="bg1"/>
                </a:solidFill>
              </a:rPr>
              <a:t>досліджую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F354DEE2-83C9-4DF2-95B3-AEE5AC0FF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50" y="149101"/>
            <a:ext cx="4215764" cy="37712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Винаходи</a:t>
            </a:r>
            <a:r>
              <a:rPr lang="ru-RU" sz="2000" b="1" dirty="0"/>
              <a:t>, </a:t>
            </a:r>
            <a:r>
              <a:rPr lang="ru-RU" sz="2000" b="1" dirty="0" err="1"/>
              <a:t>які</a:t>
            </a:r>
            <a:r>
              <a:rPr lang="ru-RU" sz="2000" b="1" dirty="0"/>
              <a:t> придумали </a:t>
            </a:r>
            <a:r>
              <a:rPr lang="ru-RU" sz="2000" b="1" dirty="0" err="1"/>
              <a:t>діти</a:t>
            </a:r>
            <a:endParaRPr lang="uk-UA" sz="24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3937AD04-9FBF-49B3-8B89-E69AC5A215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30"/>
          <a:stretch/>
        </p:blipFill>
        <p:spPr>
          <a:xfrm>
            <a:off x="5440849" y="1379050"/>
            <a:ext cx="6419847" cy="5129219"/>
          </a:xfrm>
          <a:prstGeom prst="rect">
            <a:avLst/>
          </a:prstGeom>
        </p:spPr>
      </p:pic>
      <p:sp>
        <p:nvSpPr>
          <p:cNvPr id="9" name="Прямокутник: округлені кути 8">
            <a:extLst>
              <a:ext uri="{FF2B5EF4-FFF2-40B4-BE49-F238E27FC236}">
                <a16:creationId xmlns="" xmlns:a16="http://schemas.microsoft.com/office/drawing/2014/main" id="{B7C16BDF-7449-4370-9074-09D04BA3574E}"/>
              </a:ext>
            </a:extLst>
          </p:cNvPr>
          <p:cNvSpPr/>
          <p:nvPr/>
        </p:nvSpPr>
        <p:spPr>
          <a:xfrm>
            <a:off x="277217" y="1456402"/>
            <a:ext cx="4810541" cy="4929809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err="1"/>
              <a:t>Іграшкову</a:t>
            </a:r>
            <a:r>
              <a:rPr lang="ru-RU" sz="2800" b="1" dirty="0"/>
              <a:t> </a:t>
            </a:r>
            <a:r>
              <a:rPr lang="ru-RU" sz="2800" b="1" dirty="0" err="1"/>
              <a:t>вантажівку</a:t>
            </a:r>
            <a:r>
              <a:rPr lang="ru-RU" sz="2800" b="1" dirty="0"/>
              <a:t> з кузовом, </a:t>
            </a:r>
            <a:r>
              <a:rPr lang="ru-RU" sz="2800" b="1" dirty="0" err="1"/>
              <a:t>що</a:t>
            </a:r>
            <a:r>
              <a:rPr lang="ru-RU" sz="2800" b="1" dirty="0"/>
              <a:t> </a:t>
            </a:r>
            <a:r>
              <a:rPr lang="ru-RU" sz="2800" b="1" dirty="0" err="1"/>
              <a:t>відкидається</a:t>
            </a:r>
            <a:r>
              <a:rPr lang="ru-RU" sz="2800" b="1" dirty="0"/>
              <a:t>, </a:t>
            </a:r>
            <a:r>
              <a:rPr lang="ru-RU" sz="2800" b="1" dirty="0" err="1"/>
              <a:t>винайшов</a:t>
            </a:r>
            <a:r>
              <a:rPr lang="ru-RU" sz="2800" b="1" dirty="0"/>
              <a:t> і </a:t>
            </a:r>
            <a:r>
              <a:rPr lang="ru-RU" sz="2800" b="1" dirty="0" err="1"/>
              <a:t>навіть</a:t>
            </a:r>
            <a:r>
              <a:rPr lang="ru-RU" sz="2800" b="1" dirty="0"/>
              <a:t> </a:t>
            </a:r>
            <a:r>
              <a:rPr lang="ru-RU" sz="2800" b="1" dirty="0" err="1"/>
              <a:t>запатентував</a:t>
            </a:r>
            <a:r>
              <a:rPr lang="ru-RU" sz="2800" b="1" dirty="0"/>
              <a:t> </a:t>
            </a:r>
            <a:r>
              <a:rPr lang="ru-RU" sz="2800" b="1" dirty="0" err="1"/>
              <a:t>шестирічний</a:t>
            </a:r>
            <a:r>
              <a:rPr lang="ru-RU" sz="2800" b="1" dirty="0"/>
              <a:t> Роберт </a:t>
            </a:r>
            <a:r>
              <a:rPr lang="ru-RU" sz="2800" b="1" dirty="0" err="1"/>
              <a:t>Петч</a:t>
            </a:r>
            <a:r>
              <a:rPr lang="ru-RU" sz="2800" b="1" dirty="0"/>
              <a:t>, </a:t>
            </a:r>
            <a:r>
              <a:rPr lang="ru-RU" sz="2800" b="1" dirty="0" err="1"/>
              <a:t>який</a:t>
            </a:r>
            <a:r>
              <a:rPr lang="ru-RU" sz="2800" b="1" dirty="0"/>
              <a:t> </a:t>
            </a:r>
            <a:r>
              <a:rPr lang="ru-RU" sz="2800" b="1" dirty="0" err="1"/>
              <a:t>намалював</a:t>
            </a:r>
            <a:r>
              <a:rPr lang="ru-RU" sz="2800" b="1" dirty="0"/>
              <a:t> </a:t>
            </a:r>
            <a:r>
              <a:rPr lang="ru-RU" sz="2800" b="1" dirty="0" err="1"/>
              <a:t>цю</a:t>
            </a:r>
            <a:r>
              <a:rPr lang="ru-RU" sz="2800" b="1" dirty="0"/>
              <a:t> </a:t>
            </a:r>
            <a:r>
              <a:rPr lang="ru-RU" sz="2800" b="1" dirty="0" err="1"/>
              <a:t>конструкцію</a:t>
            </a:r>
            <a:r>
              <a:rPr lang="ru-RU" sz="2800" b="1" dirty="0"/>
              <a:t>, </a:t>
            </a:r>
            <a:r>
              <a:rPr lang="ru-RU" sz="2800" b="1" dirty="0" err="1"/>
              <a:t>щоб</a:t>
            </a:r>
            <a:r>
              <a:rPr lang="ru-RU" sz="2800" b="1" dirty="0"/>
              <a:t> </a:t>
            </a:r>
            <a:r>
              <a:rPr lang="ru-RU" sz="2800" b="1" dirty="0" err="1"/>
              <a:t>батько</a:t>
            </a:r>
            <a:r>
              <a:rPr lang="ru-RU" sz="2800" b="1" dirty="0"/>
              <a:t> </a:t>
            </a:r>
            <a:r>
              <a:rPr lang="ru-RU" sz="2800" b="1" dirty="0" err="1"/>
              <a:t>зробив</a:t>
            </a:r>
            <a:r>
              <a:rPr lang="ru-RU" sz="2800" b="1" dirty="0"/>
              <a:t> </a:t>
            </a:r>
            <a:r>
              <a:rPr lang="ru-RU" sz="2800" b="1" dirty="0" err="1"/>
              <a:t>йому</a:t>
            </a:r>
            <a:r>
              <a:rPr lang="ru-RU" sz="2800" b="1" dirty="0"/>
              <a:t> </a:t>
            </a:r>
            <a:r>
              <a:rPr lang="ru-RU" sz="2800" b="1" dirty="0" err="1"/>
              <a:t>таку</a:t>
            </a:r>
            <a:r>
              <a:rPr lang="ru-RU" sz="2800" b="1" dirty="0"/>
              <a:t> машинку.</a:t>
            </a:r>
            <a:endParaRPr lang="ru-RU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8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Винаходи</a:t>
            </a:r>
            <a:r>
              <a:rPr lang="ru-RU" sz="2000" b="1" dirty="0"/>
              <a:t>, </a:t>
            </a:r>
            <a:r>
              <a:rPr lang="ru-RU" sz="2000" b="1" dirty="0" err="1"/>
              <a:t>які</a:t>
            </a:r>
            <a:r>
              <a:rPr lang="ru-RU" sz="2000" b="1" dirty="0"/>
              <a:t> придумали </a:t>
            </a:r>
            <a:r>
              <a:rPr lang="ru-RU" sz="2000" b="1" dirty="0" err="1"/>
              <a:t>діти</a:t>
            </a:r>
            <a:endParaRPr lang="uk-UA" sz="24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1412CD14-22D3-4A6C-A6A8-56C65BC616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" t="-1837" r="-1186" b="8521"/>
          <a:stretch/>
        </p:blipFill>
        <p:spPr>
          <a:xfrm>
            <a:off x="6703517" y="1112365"/>
            <a:ext cx="4680100" cy="5648673"/>
          </a:xfrm>
          <a:prstGeom prst="rect">
            <a:avLst/>
          </a:prstGeom>
        </p:spPr>
      </p:pic>
      <p:sp>
        <p:nvSpPr>
          <p:cNvPr id="7" name="Прямокутник: округлені кути 6">
            <a:extLst>
              <a:ext uri="{FF2B5EF4-FFF2-40B4-BE49-F238E27FC236}">
                <a16:creationId xmlns="" xmlns:a16="http://schemas.microsoft.com/office/drawing/2014/main" id="{39994843-D9EE-459F-AB26-10518FF5881D}"/>
              </a:ext>
            </a:extLst>
          </p:cNvPr>
          <p:cNvSpPr/>
          <p:nvPr/>
        </p:nvSpPr>
        <p:spPr>
          <a:xfrm>
            <a:off x="465835" y="1282942"/>
            <a:ext cx="5192843" cy="5319069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Джордж </a:t>
            </a:r>
            <a:r>
              <a:rPr lang="ru-RU" sz="2400" b="1" dirty="0" err="1"/>
              <a:t>Ніссен</a:t>
            </a:r>
            <a:r>
              <a:rPr lang="ru-RU" sz="2400" b="1" dirty="0"/>
              <a:t>  </a:t>
            </a:r>
            <a:r>
              <a:rPr lang="ru-RU" sz="2400" b="1" dirty="0" err="1"/>
              <a:t>довго</a:t>
            </a:r>
            <a:r>
              <a:rPr lang="ru-RU" sz="2400" b="1" dirty="0"/>
              <a:t> </a:t>
            </a:r>
            <a:r>
              <a:rPr lang="ru-RU" sz="2400" b="1" dirty="0" err="1"/>
              <a:t>спостерігав</a:t>
            </a:r>
            <a:r>
              <a:rPr lang="ru-RU" sz="2400" b="1" dirty="0"/>
              <a:t> за </a:t>
            </a:r>
            <a:r>
              <a:rPr lang="ru-RU" sz="2400" b="1" dirty="0" err="1"/>
              <a:t>змаганнями</a:t>
            </a:r>
            <a:r>
              <a:rPr lang="ru-RU" sz="2400" b="1" dirty="0"/>
              <a:t> </a:t>
            </a:r>
            <a:r>
              <a:rPr lang="ru-RU" sz="2400" b="1" dirty="0" err="1"/>
              <a:t>повітряних</a:t>
            </a:r>
            <a:r>
              <a:rPr lang="ru-RU" sz="2400" b="1" dirty="0"/>
              <a:t> </a:t>
            </a:r>
            <a:r>
              <a:rPr lang="ru-RU" sz="2400" b="1" dirty="0" err="1"/>
              <a:t>гімнастів</a:t>
            </a:r>
            <a:r>
              <a:rPr lang="ru-RU" sz="2400" b="1" dirty="0"/>
              <a:t>, </a:t>
            </a:r>
            <a:r>
              <a:rPr lang="ru-RU" sz="2400" b="1" dirty="0" err="1"/>
              <a:t>які</a:t>
            </a:r>
            <a:r>
              <a:rPr lang="ru-RU" sz="2400" b="1" dirty="0"/>
              <a:t> </a:t>
            </a:r>
            <a:r>
              <a:rPr lang="ru-RU" sz="2400" b="1" dirty="0" err="1"/>
              <a:t>закінчували</a:t>
            </a:r>
            <a:r>
              <a:rPr lang="ru-RU" sz="2400" b="1" dirty="0"/>
              <a:t> </a:t>
            </a:r>
            <a:r>
              <a:rPr lang="ru-RU" sz="2400" b="1" dirty="0" err="1"/>
              <a:t>свої</a:t>
            </a:r>
            <a:r>
              <a:rPr lang="ru-RU" sz="2400" b="1" dirty="0"/>
              <a:t> </a:t>
            </a:r>
            <a:r>
              <a:rPr lang="ru-RU" sz="2400" b="1" dirty="0" err="1"/>
              <a:t>виступи</a:t>
            </a:r>
            <a:r>
              <a:rPr lang="ru-RU" sz="2400" b="1" dirty="0"/>
              <a:t>, </a:t>
            </a:r>
            <a:r>
              <a:rPr lang="ru-RU" sz="2400" b="1" dirty="0" err="1"/>
              <a:t>стрибаючи</a:t>
            </a:r>
            <a:r>
              <a:rPr lang="ru-RU" sz="2400" b="1" dirty="0"/>
              <a:t> на </a:t>
            </a:r>
            <a:r>
              <a:rPr lang="ru-RU" sz="2400" b="1" dirty="0" err="1"/>
              <a:t>страхувальну</a:t>
            </a:r>
            <a:r>
              <a:rPr lang="ru-RU" sz="2400" b="1" dirty="0"/>
              <a:t> </a:t>
            </a:r>
            <a:r>
              <a:rPr lang="ru-RU" sz="2400" b="1" dirty="0" err="1"/>
              <a:t>сітку</a:t>
            </a:r>
            <a:r>
              <a:rPr lang="ru-RU" sz="2400" b="1" dirty="0"/>
              <a:t>. </a:t>
            </a:r>
            <a:r>
              <a:rPr lang="ru-RU" sz="2400" b="1" dirty="0" err="1"/>
              <a:t>Зазвичай</a:t>
            </a:r>
            <a:r>
              <a:rPr lang="ru-RU" sz="2400" b="1" dirty="0"/>
              <a:t> на </a:t>
            </a:r>
            <a:r>
              <a:rPr lang="ru-RU" sz="2400" b="1" dirty="0" err="1"/>
              <a:t>цьому</a:t>
            </a:r>
            <a:r>
              <a:rPr lang="ru-RU" sz="2400" b="1" dirty="0"/>
              <a:t> </a:t>
            </a:r>
            <a:r>
              <a:rPr lang="ru-RU" sz="2400" b="1" dirty="0" err="1"/>
              <a:t>моменті</a:t>
            </a:r>
            <a:r>
              <a:rPr lang="ru-RU" sz="2400" b="1" dirty="0"/>
              <a:t> </a:t>
            </a:r>
            <a:r>
              <a:rPr lang="ru-RU" sz="2400" b="1" dirty="0" err="1"/>
              <a:t>виступи</a:t>
            </a:r>
            <a:r>
              <a:rPr lang="ru-RU" sz="2400" b="1" dirty="0"/>
              <a:t> </a:t>
            </a:r>
            <a:r>
              <a:rPr lang="ru-RU" sz="2400" b="1" dirty="0" err="1"/>
              <a:t>закінчувалися</a:t>
            </a:r>
            <a:r>
              <a:rPr lang="ru-RU" sz="2400" b="1" dirty="0"/>
              <a:t>, а от хлопчик </a:t>
            </a:r>
            <a:r>
              <a:rPr lang="ru-RU" sz="2400" b="1" dirty="0" err="1"/>
              <a:t>вирішив</a:t>
            </a:r>
            <a:r>
              <a:rPr lang="ru-RU" sz="2400" b="1" dirty="0"/>
              <a:t> </a:t>
            </a:r>
            <a:r>
              <a:rPr lang="ru-RU" sz="2400" b="1" dirty="0" err="1"/>
              <a:t>винайти</a:t>
            </a:r>
            <a:r>
              <a:rPr lang="ru-RU" sz="2400" b="1" dirty="0"/>
              <a:t> «</a:t>
            </a:r>
            <a:r>
              <a:rPr lang="ru-RU" sz="2400" b="1" dirty="0" err="1"/>
              <a:t>підстрибувальну</a:t>
            </a:r>
            <a:r>
              <a:rPr lang="ru-RU" sz="2400" b="1" dirty="0"/>
              <a:t> установку» для </a:t>
            </a:r>
            <a:r>
              <a:rPr lang="ru-RU" sz="2400" b="1" dirty="0" err="1"/>
              <a:t>гімнастів</a:t>
            </a:r>
            <a:r>
              <a:rPr lang="ru-RU" sz="2400" b="1" dirty="0"/>
              <a:t>, на </a:t>
            </a:r>
            <a:r>
              <a:rPr lang="ru-RU" sz="2400" b="1" dirty="0" err="1"/>
              <a:t>якій</a:t>
            </a:r>
            <a:r>
              <a:rPr lang="ru-RU" sz="2400" b="1" dirty="0"/>
              <a:t> </a:t>
            </a:r>
            <a:r>
              <a:rPr lang="ru-RU" sz="2400" b="1" dirty="0" err="1"/>
              <a:t>можна</a:t>
            </a:r>
            <a:r>
              <a:rPr lang="ru-RU" sz="2400" b="1" dirty="0"/>
              <a:t> </a:t>
            </a:r>
            <a:r>
              <a:rPr lang="ru-RU" sz="2400" b="1" dirty="0" err="1"/>
              <a:t>було</a:t>
            </a:r>
            <a:r>
              <a:rPr lang="ru-RU" sz="2400" b="1" dirty="0"/>
              <a:t> б </a:t>
            </a:r>
            <a:r>
              <a:rPr lang="ru-RU" sz="2400" b="1" dirty="0" err="1"/>
              <a:t>підстрибувати</a:t>
            </a:r>
            <a:r>
              <a:rPr lang="ru-RU" sz="2400" b="1" dirty="0"/>
              <a:t> та </a:t>
            </a:r>
            <a:r>
              <a:rPr lang="ru-RU" sz="2400" b="1" dirty="0" err="1"/>
              <a:t>виконувати</a:t>
            </a:r>
            <a:r>
              <a:rPr lang="ru-RU" sz="2400" b="1" dirty="0"/>
              <a:t> в </a:t>
            </a:r>
            <a:r>
              <a:rPr lang="ru-RU" sz="2400" b="1" dirty="0" err="1"/>
              <a:t>повітрі</a:t>
            </a:r>
            <a:r>
              <a:rPr lang="ru-RU" sz="2400" b="1" dirty="0"/>
              <a:t> </a:t>
            </a:r>
            <a:r>
              <a:rPr lang="ru-RU" sz="2400" b="1" dirty="0" err="1"/>
              <a:t>різноманітні</a:t>
            </a:r>
            <a:r>
              <a:rPr lang="ru-RU" sz="2400" b="1" dirty="0"/>
              <a:t> трюки. Так, у 1930 </a:t>
            </a:r>
            <a:r>
              <a:rPr lang="ru-RU" sz="2400" b="1" dirty="0" err="1"/>
              <a:t>році</a:t>
            </a:r>
            <a:r>
              <a:rPr lang="ru-RU" sz="2400" b="1" dirty="0"/>
              <a:t> </a:t>
            </a:r>
            <a:r>
              <a:rPr lang="ru-RU" sz="2400" b="1" dirty="0" err="1"/>
              <a:t>виник</a:t>
            </a:r>
            <a:r>
              <a:rPr lang="ru-RU" sz="2400" b="1" dirty="0"/>
              <a:t> батут.</a:t>
            </a:r>
            <a:endParaRPr lang="ru-RU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1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Винаходи</a:t>
            </a:r>
            <a:r>
              <a:rPr lang="ru-RU" sz="2000" b="1" dirty="0"/>
              <a:t>, </a:t>
            </a:r>
            <a:r>
              <a:rPr lang="ru-RU" sz="2000" b="1" dirty="0" err="1"/>
              <a:t>які</a:t>
            </a:r>
            <a:r>
              <a:rPr lang="ru-RU" sz="2000" b="1" dirty="0"/>
              <a:t> придумали </a:t>
            </a:r>
            <a:r>
              <a:rPr lang="ru-RU" sz="2000" b="1" dirty="0" err="1"/>
              <a:t>діти</a:t>
            </a:r>
            <a:endParaRPr lang="uk-UA" sz="24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5E4790C4-EF6F-4DCB-8A72-955527077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170" y="1908313"/>
            <a:ext cx="6415552" cy="427374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кутник: округлені кути 7">
            <a:extLst>
              <a:ext uri="{FF2B5EF4-FFF2-40B4-BE49-F238E27FC236}">
                <a16:creationId xmlns="" xmlns:a16="http://schemas.microsoft.com/office/drawing/2014/main" id="{C9DF5A33-88A6-4A74-A373-071B525876BB}"/>
              </a:ext>
            </a:extLst>
          </p:cNvPr>
          <p:cNvSpPr/>
          <p:nvPr/>
        </p:nvSpPr>
        <p:spPr>
          <a:xfrm>
            <a:off x="372565" y="1456402"/>
            <a:ext cx="5010400" cy="4929809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8-річна </a:t>
            </a:r>
            <a:r>
              <a:rPr lang="ru-RU" sz="2800" b="1" dirty="0" err="1"/>
              <a:t>Аланна</a:t>
            </a:r>
            <a:r>
              <a:rPr lang="ru-RU" sz="2800" b="1" dirty="0"/>
              <a:t> </a:t>
            </a:r>
            <a:r>
              <a:rPr lang="ru-RU" sz="2800" b="1" dirty="0" err="1"/>
              <a:t>Маєрс</a:t>
            </a:r>
            <a:r>
              <a:rPr lang="ru-RU" sz="2800" b="1" dirty="0"/>
              <a:t> </a:t>
            </a:r>
            <a:r>
              <a:rPr lang="ru-RU" sz="2800" b="1" dirty="0" err="1"/>
              <a:t>із</a:t>
            </a:r>
            <a:r>
              <a:rPr lang="ru-RU" sz="2800" b="1" dirty="0"/>
              <a:t> </a:t>
            </a:r>
            <a:r>
              <a:rPr lang="ru-RU" sz="2800" b="1" dirty="0" err="1"/>
              <a:t>Данедіна</a:t>
            </a:r>
            <a:r>
              <a:rPr lang="ru-RU" sz="2800" b="1" dirty="0"/>
              <a:t>, штат Флорида, </a:t>
            </a:r>
            <a:r>
              <a:rPr lang="ru-RU" sz="2800" b="1" dirty="0" err="1"/>
              <a:t>винайшла</a:t>
            </a:r>
            <a:r>
              <a:rPr lang="ru-RU" sz="2800" b="1" dirty="0"/>
              <a:t> </a:t>
            </a:r>
            <a:r>
              <a:rPr lang="ru-RU" sz="2800" b="1" dirty="0" err="1"/>
              <a:t>безболісний</a:t>
            </a:r>
            <a:r>
              <a:rPr lang="ru-RU" sz="2800" b="1" dirty="0"/>
              <a:t> </a:t>
            </a:r>
            <a:r>
              <a:rPr lang="ru-RU" sz="2800" b="1" dirty="0" err="1"/>
              <a:t>спосіб</a:t>
            </a:r>
            <a:r>
              <a:rPr lang="ru-RU" sz="2800" b="1" dirty="0"/>
              <a:t> </a:t>
            </a:r>
            <a:r>
              <a:rPr lang="ru-RU" sz="2800" b="1" dirty="0" err="1"/>
              <a:t>зняття</a:t>
            </a:r>
            <a:r>
              <a:rPr lang="ru-RU" sz="2800" b="1" dirty="0"/>
              <a:t> </a:t>
            </a:r>
            <a:r>
              <a:rPr lang="ru-RU" sz="2800" b="1" dirty="0" err="1"/>
              <a:t>бинтів</a:t>
            </a:r>
            <a:r>
              <a:rPr lang="ru-RU" sz="2800" b="1" dirty="0"/>
              <a:t>. До складу продукту </a:t>
            </a:r>
            <a:r>
              <a:rPr lang="ru-RU" sz="2800" b="1" dirty="0" err="1"/>
              <a:t>входять</a:t>
            </a:r>
            <a:r>
              <a:rPr lang="ru-RU" sz="2800" b="1" dirty="0"/>
              <a:t> мило, </a:t>
            </a:r>
            <a:r>
              <a:rPr lang="ru-RU" sz="2800" b="1" dirty="0" err="1"/>
              <a:t>лавандова</a:t>
            </a:r>
            <a:r>
              <a:rPr lang="ru-RU" sz="2800" b="1" dirty="0"/>
              <a:t> </a:t>
            </a:r>
            <a:r>
              <a:rPr lang="ru-RU" sz="2800" b="1" dirty="0" err="1"/>
              <a:t>олія</a:t>
            </a:r>
            <a:r>
              <a:rPr lang="ru-RU" sz="2800" b="1" dirty="0"/>
              <a:t> і вода. На </a:t>
            </a:r>
            <a:r>
              <a:rPr lang="ru-RU" sz="2800" b="1" dirty="0" err="1"/>
              <a:t>цю</a:t>
            </a:r>
            <a:r>
              <a:rPr lang="ru-RU" sz="2800" b="1" dirty="0"/>
              <a:t> </a:t>
            </a:r>
            <a:r>
              <a:rPr lang="ru-RU" sz="2800" b="1" dirty="0" err="1"/>
              <a:t>ідею</a:t>
            </a:r>
            <a:r>
              <a:rPr lang="ru-RU" sz="2800" b="1" dirty="0"/>
              <a:t> </a:t>
            </a:r>
            <a:r>
              <a:rPr lang="ru-RU" sz="2800" b="1" dirty="0" err="1"/>
              <a:t>дівчинку</a:t>
            </a:r>
            <a:r>
              <a:rPr lang="ru-RU" sz="2800" b="1" dirty="0"/>
              <a:t> </a:t>
            </a:r>
            <a:r>
              <a:rPr lang="ru-RU" sz="2800" b="1" dirty="0" err="1"/>
              <a:t>наштовхнула</a:t>
            </a:r>
            <a:r>
              <a:rPr lang="ru-RU" sz="2800" b="1" dirty="0"/>
              <a:t> </a:t>
            </a:r>
            <a:r>
              <a:rPr lang="ru-RU" sz="2800" b="1" dirty="0" err="1"/>
              <a:t>необхідність</a:t>
            </a:r>
            <a:r>
              <a:rPr lang="ru-RU" sz="2800" b="1" dirty="0"/>
              <a:t> </a:t>
            </a:r>
            <a:r>
              <a:rPr lang="ru-RU" sz="2800" b="1" dirty="0" err="1"/>
              <a:t>зняття</a:t>
            </a:r>
            <a:r>
              <a:rPr lang="ru-RU" sz="2800" b="1" dirty="0"/>
              <a:t> </a:t>
            </a:r>
            <a:r>
              <a:rPr lang="ru-RU" sz="2800" b="1" dirty="0" err="1"/>
              <a:t>бинтів</a:t>
            </a:r>
            <a:r>
              <a:rPr lang="ru-RU" sz="2800" b="1" dirty="0"/>
              <a:t> </a:t>
            </a:r>
            <a:r>
              <a:rPr lang="ru-RU" sz="2800" b="1" dirty="0" err="1"/>
              <a:t>після</a:t>
            </a:r>
            <a:r>
              <a:rPr lang="ru-RU" sz="2800" b="1" dirty="0"/>
              <a:t> </a:t>
            </a:r>
            <a:r>
              <a:rPr lang="ru-RU" sz="2800" b="1" dirty="0" err="1"/>
              <a:t>виписки</a:t>
            </a:r>
            <a:r>
              <a:rPr lang="ru-RU" sz="2800" b="1" dirty="0"/>
              <a:t> з </a:t>
            </a:r>
            <a:r>
              <a:rPr lang="ru-RU" sz="2800" b="1" dirty="0" err="1"/>
              <a:t>лікарні</a:t>
            </a:r>
            <a:r>
              <a:rPr lang="ru-RU" sz="2800" b="1" dirty="0"/>
              <a:t>.</a:t>
            </a:r>
            <a:endParaRPr lang="ru-RU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54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Винаходи</a:t>
            </a:r>
            <a:r>
              <a:rPr lang="ru-RU" sz="2000" b="1" dirty="0"/>
              <a:t>, </a:t>
            </a:r>
            <a:r>
              <a:rPr lang="ru-RU" sz="2000" b="1" dirty="0" err="1"/>
              <a:t>які</a:t>
            </a:r>
            <a:r>
              <a:rPr lang="ru-RU" sz="2000" b="1" dirty="0"/>
              <a:t> придумали </a:t>
            </a:r>
            <a:r>
              <a:rPr lang="ru-RU" sz="2000" b="1" dirty="0" err="1"/>
              <a:t>діти</a:t>
            </a:r>
            <a:endParaRPr lang="uk-UA" sz="24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C4A74AED-65E6-418C-998C-A71F7E5C9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343" y="1722783"/>
            <a:ext cx="5994719" cy="42097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кутник: округлені кути 7">
            <a:extLst>
              <a:ext uri="{FF2B5EF4-FFF2-40B4-BE49-F238E27FC236}">
                <a16:creationId xmlns="" xmlns:a16="http://schemas.microsoft.com/office/drawing/2014/main" id="{BFB064F9-9FC7-4295-A384-0A01BF3AAA3A}"/>
              </a:ext>
            </a:extLst>
          </p:cNvPr>
          <p:cNvSpPr/>
          <p:nvPr/>
        </p:nvSpPr>
        <p:spPr>
          <a:xfrm>
            <a:off x="372565" y="1456402"/>
            <a:ext cx="5010400" cy="4929809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/>
              <a:t>12-річний Максим </a:t>
            </a:r>
            <a:r>
              <a:rPr lang="ru-RU" sz="3200" b="1" dirty="0" err="1"/>
              <a:t>Лема</a:t>
            </a:r>
            <a:r>
              <a:rPr lang="ru-RU" sz="3200" b="1" dirty="0"/>
              <a:t> </a:t>
            </a:r>
            <a:r>
              <a:rPr lang="ru-RU" sz="3200" b="1" dirty="0" err="1"/>
              <a:t>зі</a:t>
            </a:r>
            <a:r>
              <a:rPr lang="ru-RU" sz="3200" b="1" dirty="0"/>
              <a:t> Львова створив робота, </a:t>
            </a:r>
            <a:r>
              <a:rPr lang="ru-RU" sz="3200" b="1" dirty="0" err="1"/>
              <a:t>що</a:t>
            </a:r>
            <a:r>
              <a:rPr lang="ru-RU" sz="3200" b="1" dirty="0"/>
              <a:t> </a:t>
            </a:r>
            <a:r>
              <a:rPr lang="ru-RU" sz="3200" b="1" dirty="0" err="1"/>
              <a:t>виконує</a:t>
            </a:r>
            <a:r>
              <a:rPr lang="ru-RU" sz="3200" b="1" dirty="0"/>
              <a:t> </a:t>
            </a:r>
            <a:r>
              <a:rPr lang="ru-RU" sz="3200" b="1" dirty="0" err="1"/>
              <a:t>функції</a:t>
            </a:r>
            <a:r>
              <a:rPr lang="ru-RU" sz="3200" b="1" dirty="0"/>
              <a:t> </a:t>
            </a:r>
            <a:r>
              <a:rPr lang="ru-RU" sz="3200" b="1" dirty="0" err="1"/>
              <a:t>інженерів</a:t>
            </a:r>
            <a:r>
              <a:rPr lang="ru-RU" sz="3200" b="1" dirty="0"/>
              <a:t> БТІ. Робот </a:t>
            </a:r>
            <a:r>
              <a:rPr lang="ru-RU" sz="3200" b="1" dirty="0" err="1"/>
              <a:t>сканує</a:t>
            </a:r>
            <a:r>
              <a:rPr lang="ru-RU" sz="3200" b="1" dirty="0"/>
              <a:t> </a:t>
            </a:r>
            <a:r>
              <a:rPr lang="ru-RU" sz="3200" b="1" dirty="0" err="1"/>
              <a:t>приміщення</a:t>
            </a:r>
            <a:r>
              <a:rPr lang="ru-RU" sz="3200" b="1" dirty="0"/>
              <a:t>, </a:t>
            </a:r>
            <a:r>
              <a:rPr lang="ru-RU" sz="3200" b="1" dirty="0" err="1"/>
              <a:t>заміряє</a:t>
            </a:r>
            <a:r>
              <a:rPr lang="ru-RU" sz="3200" b="1" dirty="0"/>
              <a:t> </a:t>
            </a:r>
            <a:r>
              <a:rPr lang="ru-RU" sz="3200" b="1" dirty="0" err="1"/>
              <a:t>площу</a:t>
            </a:r>
            <a:r>
              <a:rPr lang="ru-RU" sz="3200" b="1" dirty="0"/>
              <a:t> та за </a:t>
            </a:r>
            <a:r>
              <a:rPr lang="ru-RU" sz="3200" b="1" dirty="0" err="1"/>
              <a:t>допомогою</a:t>
            </a:r>
            <a:r>
              <a:rPr lang="ru-RU" sz="3200" b="1" dirty="0"/>
              <a:t> </a:t>
            </a:r>
            <a:r>
              <a:rPr lang="ru-RU" sz="3200" b="1" dirty="0" err="1"/>
              <a:t>радіосигналу</a:t>
            </a:r>
            <a:r>
              <a:rPr lang="ru-RU" sz="3200" b="1" dirty="0"/>
              <a:t> </a:t>
            </a:r>
            <a:r>
              <a:rPr lang="ru-RU" sz="3200" b="1" dirty="0" err="1"/>
              <a:t>передає</a:t>
            </a:r>
            <a:r>
              <a:rPr lang="ru-RU" sz="3200" b="1" dirty="0"/>
              <a:t> </a:t>
            </a:r>
            <a:r>
              <a:rPr lang="ru-RU" sz="3200" b="1" dirty="0" err="1"/>
              <a:t>дані</a:t>
            </a:r>
            <a:r>
              <a:rPr lang="ru-RU" sz="3200" b="1" dirty="0"/>
              <a:t> на </a:t>
            </a:r>
            <a:r>
              <a:rPr lang="ru-RU" sz="3200" b="1" dirty="0" err="1"/>
              <a:t>комп’ютер</a:t>
            </a:r>
            <a:r>
              <a:rPr lang="ru-RU" sz="3200" b="1" dirty="0"/>
              <a:t>.</a:t>
            </a:r>
            <a:endParaRPr lang="ru-RU" sz="19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50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Яка техніка нині замінила зображені предмети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EF26A2DA-B19C-426C-90AE-B1C6F06CC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0" r="48412" b="23864"/>
          <a:stretch/>
        </p:blipFill>
        <p:spPr>
          <a:xfrm>
            <a:off x="835853" y="1456402"/>
            <a:ext cx="3855416" cy="503663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="" xmlns:a16="http://schemas.microsoft.com/office/drawing/2014/main" id="{A8AE67EB-D634-4573-A00B-EF1C5E5119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7" r="4889" b="13237"/>
          <a:stretch/>
        </p:blipFill>
        <p:spPr>
          <a:xfrm>
            <a:off x="5771916" y="1997274"/>
            <a:ext cx="5747043" cy="436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6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Яка техніка нині замінила зображені предмети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D678CDB0-769F-44ED-87FD-FA4AE963EE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63" b="84352" l="24900" r="73500">
                        <a14:foregroundMark x1="26700" y1="23333" x2="26400" y2="15741"/>
                        <a14:foregroundMark x1="26400" y1="15741" x2="29300" y2="8889"/>
                        <a14:foregroundMark x1="29300" y1="8889" x2="37600" y2="6852"/>
                        <a14:foregroundMark x1="37600" y1="6852" x2="71300" y2="8981"/>
                        <a14:foregroundMark x1="71300" y1="8981" x2="72800" y2="24815"/>
                        <a14:foregroundMark x1="72800" y1="24815" x2="69900" y2="32222"/>
                        <a14:foregroundMark x1="69900" y1="32222" x2="73500" y2="79444"/>
                        <a14:foregroundMark x1="73500" y1="79444" x2="68100" y2="85185"/>
                        <a14:foregroundMark x1="68100" y1="85185" x2="34100" y2="84352"/>
                        <a14:foregroundMark x1="34100" y1="84352" x2="27400" y2="80278"/>
                        <a14:foregroundMark x1="27400" y1="80278" x2="26900" y2="22315"/>
                        <a14:foregroundMark x1="30100" y1="74167" x2="30700" y2="75093"/>
                        <a14:foregroundMark x1="30300" y1="75093" x2="36900" y2="78519"/>
                        <a14:foregroundMark x1="36900" y1="78519" x2="53200" y2="79537"/>
                        <a14:foregroundMark x1="53200" y1="79537" x2="69100" y2="76296"/>
                        <a14:foregroundMark x1="69100" y1="76296" x2="71400" y2="68611"/>
                        <a14:foregroundMark x1="71400" y1="68611" x2="70400" y2="46574"/>
                        <a14:foregroundMark x1="70400" y1="46574" x2="72400" y2="38796"/>
                        <a14:foregroundMark x1="72400" y1="38796" x2="69900" y2="17130"/>
                        <a14:foregroundMark x1="69900" y1="17130" x2="72400" y2="10556"/>
                        <a14:foregroundMark x1="72400" y1="10556" x2="63900" y2="7685"/>
                        <a14:foregroundMark x1="63900" y1="7685" x2="36600" y2="6111"/>
                        <a14:foregroundMark x1="36600" y1="6111" x2="28600" y2="7963"/>
                        <a14:foregroundMark x1="28600" y1="7963" x2="26700" y2="29074"/>
                        <a14:foregroundMark x1="26700" y1="29074" x2="30700" y2="764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920" t="5159" r="20365" b="9051"/>
          <a:stretch/>
        </p:blipFill>
        <p:spPr>
          <a:xfrm>
            <a:off x="7721629" y="1291077"/>
            <a:ext cx="3517276" cy="536743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F7227FCA-9063-49EF-8655-6068760871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2" t="14295" r="6121" b="23285"/>
          <a:stretch/>
        </p:blipFill>
        <p:spPr>
          <a:xfrm>
            <a:off x="647622" y="1712363"/>
            <a:ext cx="6071230" cy="452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5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Гра «Мікрофон»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92B67E58-48C5-4C4F-B092-BED10C5881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94" t="26013" r="17973" b="30778"/>
          <a:stretch/>
        </p:blipFill>
        <p:spPr>
          <a:xfrm>
            <a:off x="9071309" y="1456402"/>
            <a:ext cx="2287661" cy="5115339"/>
          </a:xfrm>
          <a:prstGeom prst="rect">
            <a:avLst/>
          </a:prstGeom>
        </p:spPr>
      </p:pic>
      <p:sp>
        <p:nvSpPr>
          <p:cNvPr id="10" name="Прямокутник: округлені кути 9">
            <a:extLst>
              <a:ext uri="{FF2B5EF4-FFF2-40B4-BE49-F238E27FC236}">
                <a16:creationId xmlns="" xmlns:a16="http://schemas.microsoft.com/office/drawing/2014/main" id="{E5DCE07B-7036-4B7F-AC5F-C37B5006270B}"/>
              </a:ext>
            </a:extLst>
          </p:cNvPr>
          <p:cNvSpPr/>
          <p:nvPr/>
        </p:nvSpPr>
        <p:spPr>
          <a:xfrm>
            <a:off x="480137" y="3342619"/>
            <a:ext cx="7454097" cy="1107833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Що тебе найбільше вразило?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1" name="Прямокутник: округлені кути 10">
            <a:extLst>
              <a:ext uri="{FF2B5EF4-FFF2-40B4-BE49-F238E27FC236}">
                <a16:creationId xmlns="" xmlns:a16="http://schemas.microsoft.com/office/drawing/2014/main" id="{A9BE13BF-2580-4B3E-A3DB-9E9863CCE248}"/>
              </a:ext>
            </a:extLst>
          </p:cNvPr>
          <p:cNvSpPr/>
          <p:nvPr/>
        </p:nvSpPr>
        <p:spPr>
          <a:xfrm>
            <a:off x="480136" y="1640720"/>
            <a:ext cx="7454097" cy="1107833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Про які винаходи ти дізнався?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2" name="Прямокутник: округлені кути 11">
            <a:extLst>
              <a:ext uri="{FF2B5EF4-FFF2-40B4-BE49-F238E27FC236}">
                <a16:creationId xmlns="" xmlns:a16="http://schemas.microsoft.com/office/drawing/2014/main" id="{826BDC81-4791-4B6E-B505-94D57E07189F}"/>
              </a:ext>
            </a:extLst>
          </p:cNvPr>
          <p:cNvSpPr/>
          <p:nvPr/>
        </p:nvSpPr>
        <p:spPr>
          <a:xfrm>
            <a:off x="480138" y="5096435"/>
            <a:ext cx="7454096" cy="1119783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Чи хотів би ти створити винахід? Який?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9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зошиті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92669" y="6233375"/>
            <a:ext cx="11694531" cy="52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Виконай завдання в зошиті на с. 27-28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" b="8627"/>
          <a:stretch/>
        </p:blipFill>
        <p:spPr>
          <a:xfrm>
            <a:off x="4065224" y="1133894"/>
            <a:ext cx="4688811" cy="50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9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Дискусія 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37878" y="1573306"/>
            <a:ext cx="5801558" cy="2237306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Чи можна бути винахідником у цей час?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37877" y="4087906"/>
            <a:ext cx="5801559" cy="222504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Чи вже в світі винайдено до нас?</a:t>
            </a:r>
            <a:endParaRPr lang="ru-RU" sz="3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" b="9020"/>
          <a:stretch/>
        </p:blipFill>
        <p:spPr>
          <a:xfrm>
            <a:off x="6477878" y="1871024"/>
            <a:ext cx="5355533" cy="444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0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Довідничок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673225" y="1600200"/>
            <a:ext cx="6133293" cy="484155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З давніх – давен, люди винаходять пристрої, які полегшують наше життя. Одним з найвагоміших винаходів є Інтернет та комп’ютер.</a:t>
            </a:r>
            <a:endParaRPr lang="ru-RU" sz="3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339" b="7647"/>
          <a:stretch/>
        </p:blipFill>
        <p:spPr>
          <a:xfrm>
            <a:off x="661367" y="1317768"/>
            <a:ext cx="4663668" cy="538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8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Словничок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52" y="1441969"/>
            <a:ext cx="11064448" cy="52123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97735" y="2240924"/>
            <a:ext cx="62204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C00000"/>
                </a:solidFill>
              </a:rPr>
              <a:t>Винахід </a:t>
            </a:r>
            <a:r>
              <a:rPr lang="uk-UA" sz="5400" b="1" dirty="0">
                <a:solidFill>
                  <a:srgbClr val="2F3242"/>
                </a:solidFill>
              </a:rPr>
              <a:t>– те, що винайшли, чого раніше не існувало.</a:t>
            </a:r>
            <a:endParaRPr lang="ru-RU" sz="5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85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 винаходи людей. Розкажи, чим вони корисні людям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342645F-4332-439F-9F26-0EA5C9F194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3" t="9304" r="24957" b="8012"/>
          <a:stretch/>
        </p:blipFill>
        <p:spPr>
          <a:xfrm>
            <a:off x="789435" y="1339541"/>
            <a:ext cx="1534275" cy="239946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449661AB-CF76-4222-A58B-E3C6FDF55A2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08"/>
          <a:stretch/>
        </p:blipFill>
        <p:spPr>
          <a:xfrm>
            <a:off x="3111454" y="1343479"/>
            <a:ext cx="3713575" cy="240682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E36FDCC0-AE8F-46E0-80E9-D59DF06C378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4" r="4136" b="10338"/>
          <a:stretch/>
        </p:blipFill>
        <p:spPr>
          <a:xfrm>
            <a:off x="7344280" y="1339541"/>
            <a:ext cx="1855695" cy="241332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="" xmlns:a16="http://schemas.microsoft.com/office/drawing/2014/main" id="{1FD380F0-578A-4CE5-A5B3-425517BC69A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92"/>
          <a:stretch/>
        </p:blipFill>
        <p:spPr>
          <a:xfrm>
            <a:off x="9934792" y="1293062"/>
            <a:ext cx="1626152" cy="228832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="" xmlns:a16="http://schemas.microsoft.com/office/drawing/2014/main" id="{F301C854-FD65-40E3-88C3-1B87EF37D68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85"/>
          <a:stretch/>
        </p:blipFill>
        <p:spPr>
          <a:xfrm>
            <a:off x="720207" y="4226744"/>
            <a:ext cx="1857375" cy="234970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="" xmlns:a16="http://schemas.microsoft.com/office/drawing/2014/main" id="{7C0E716C-61E1-4EF5-B63B-2905FED59D0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32"/>
          <a:stretch/>
        </p:blipFill>
        <p:spPr>
          <a:xfrm>
            <a:off x="2941422" y="4099048"/>
            <a:ext cx="3289457" cy="247214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="" xmlns:a16="http://schemas.microsoft.com/office/drawing/2014/main" id="{555D1B2D-E701-4358-A0E5-DE8742B929D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9013305" y="4257958"/>
            <a:ext cx="2485732" cy="221099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="" xmlns:a16="http://schemas.microsoft.com/office/drawing/2014/main" id="{20B9EC26-3914-4738-84A6-083E9DD81D9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029" y="4296098"/>
            <a:ext cx="1594126" cy="221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3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Поміркуй</a:t>
            </a:r>
          </a:p>
        </p:txBody>
      </p:sp>
      <p:sp>
        <p:nvSpPr>
          <p:cNvPr id="2" name="Прямокутник: округлені кути 1">
            <a:extLst>
              <a:ext uri="{FF2B5EF4-FFF2-40B4-BE49-F238E27FC236}">
                <a16:creationId xmlns="" xmlns:a16="http://schemas.microsoft.com/office/drawing/2014/main" id="{A79321B6-B31B-4682-9D95-8C5DD9BA8739}"/>
              </a:ext>
            </a:extLst>
          </p:cNvPr>
          <p:cNvSpPr/>
          <p:nvPr/>
        </p:nvSpPr>
        <p:spPr>
          <a:xfrm>
            <a:off x="563682" y="1764406"/>
            <a:ext cx="5012870" cy="4422867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>
                <a:solidFill>
                  <a:schemeClr val="bg1"/>
                </a:solidFill>
              </a:rPr>
              <a:t>Навіщо люди створюють винаходи?</a:t>
            </a:r>
            <a:endParaRPr lang="ru-RU" sz="48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E00D6263-9958-43B4-B7C5-3C1767740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21803"/>
            <a:ext cx="4854854" cy="529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6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17 січня в Україні святкують День дитячих винаходів </a:t>
            </a:r>
          </a:p>
        </p:txBody>
      </p:sp>
      <p:sp>
        <p:nvSpPr>
          <p:cNvPr id="6" name="Прямокутник: округлені кути 5">
            <a:extLst>
              <a:ext uri="{FF2B5EF4-FFF2-40B4-BE49-F238E27FC236}">
                <a16:creationId xmlns="" xmlns:a16="http://schemas.microsoft.com/office/drawing/2014/main" id="{C9C88E5B-1092-4E42-8196-613D3975BFF3}"/>
              </a:ext>
            </a:extLst>
          </p:cNvPr>
          <p:cNvSpPr/>
          <p:nvPr/>
        </p:nvSpPr>
        <p:spPr>
          <a:xfrm>
            <a:off x="521029" y="1456402"/>
            <a:ext cx="5669133" cy="4929809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/>
              <a:t> У </a:t>
            </a:r>
            <a:r>
              <a:rPr lang="ru-RU" sz="3200" b="1" dirty="0" err="1"/>
              <a:t>світі</a:t>
            </a:r>
            <a:r>
              <a:rPr lang="ru-RU" sz="3200" b="1" dirty="0"/>
              <a:t> </a:t>
            </a:r>
            <a:r>
              <a:rPr lang="ru-RU" sz="3200" b="1" dirty="0" err="1"/>
              <a:t>існує</a:t>
            </a:r>
            <a:r>
              <a:rPr lang="ru-RU" sz="3200" b="1" dirty="0"/>
              <a:t> </a:t>
            </a:r>
            <a:r>
              <a:rPr lang="ru-RU" sz="3200" b="1" dirty="0" err="1"/>
              <a:t>чимало</a:t>
            </a:r>
            <a:r>
              <a:rPr lang="ru-RU" sz="3200" b="1" dirty="0"/>
              <a:t> </a:t>
            </a:r>
            <a:r>
              <a:rPr lang="ru-RU" sz="3200" b="1" dirty="0" err="1"/>
              <a:t>винаходів</a:t>
            </a:r>
            <a:r>
              <a:rPr lang="ru-RU" sz="3200" b="1" dirty="0"/>
              <a:t> і </a:t>
            </a:r>
            <a:r>
              <a:rPr lang="ru-RU" sz="3200" b="1" dirty="0" err="1"/>
              <a:t>відкриттів</a:t>
            </a:r>
            <a:r>
              <a:rPr lang="ru-RU" sz="3200" b="1" dirty="0"/>
              <a:t>, авторами </a:t>
            </a:r>
            <a:r>
              <a:rPr lang="ru-RU" sz="3200" b="1" dirty="0" err="1"/>
              <a:t>яких</a:t>
            </a:r>
            <a:r>
              <a:rPr lang="ru-RU" sz="3200" b="1" dirty="0"/>
              <a:t> стали </a:t>
            </a:r>
            <a:r>
              <a:rPr lang="ru-RU" sz="3200" b="1" dirty="0" err="1"/>
              <a:t>діти</a:t>
            </a:r>
            <a:r>
              <a:rPr lang="ru-RU" sz="3200" b="1" dirty="0"/>
              <a:t>. </a:t>
            </a:r>
            <a:r>
              <a:rPr lang="ru-RU" sz="3200" b="1" dirty="0" err="1"/>
              <a:t>Більшість</a:t>
            </a:r>
            <a:r>
              <a:rPr lang="ru-RU" sz="3200" b="1" dirty="0"/>
              <a:t> </a:t>
            </a:r>
            <a:r>
              <a:rPr lang="ru-RU" sz="3200" b="1" dirty="0" err="1"/>
              <a:t>цих</a:t>
            </a:r>
            <a:r>
              <a:rPr lang="ru-RU" sz="3200" b="1" dirty="0"/>
              <a:t> </a:t>
            </a:r>
            <a:r>
              <a:rPr lang="ru-RU" sz="3200" b="1" dirty="0" err="1"/>
              <a:t>відкриттів</a:t>
            </a:r>
            <a:r>
              <a:rPr lang="ru-RU" sz="3200" b="1" dirty="0"/>
              <a:t> уже </a:t>
            </a:r>
            <a:r>
              <a:rPr lang="ru-RU" sz="3200" b="1" dirty="0" err="1"/>
              <a:t>використовуються</a:t>
            </a:r>
            <a:r>
              <a:rPr lang="ru-RU" sz="3200" b="1" dirty="0"/>
              <a:t> в </a:t>
            </a:r>
            <a:r>
              <a:rPr lang="ru-RU" sz="3200" b="1" dirty="0" err="1"/>
              <a:t>нашому</a:t>
            </a:r>
            <a:r>
              <a:rPr lang="ru-RU" sz="3200" b="1" dirty="0"/>
              <a:t> </a:t>
            </a:r>
            <a:r>
              <a:rPr lang="ru-RU" sz="3200" b="1" dirty="0" err="1"/>
              <a:t>повсякденному</a:t>
            </a:r>
            <a:r>
              <a:rPr lang="ru-RU" sz="3200" b="1" dirty="0"/>
              <a:t> </a:t>
            </a:r>
            <a:r>
              <a:rPr lang="ru-RU" sz="3200" b="1" dirty="0" err="1"/>
              <a:t>житті</a:t>
            </a:r>
            <a:r>
              <a:rPr lang="ru-RU" sz="3200" b="1" dirty="0"/>
              <a:t>.</a:t>
            </a:r>
            <a:endParaRPr lang="ru-RU" sz="72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7652832F-9A0F-47DC-AB4A-9796A33C96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6" t="2321" r="22452" b="9051"/>
          <a:stretch/>
        </p:blipFill>
        <p:spPr>
          <a:xfrm>
            <a:off x="7191543" y="1176968"/>
            <a:ext cx="3290927" cy="548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3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Винаходи</a:t>
            </a:r>
            <a:r>
              <a:rPr lang="ru-RU" sz="2000" b="1" dirty="0"/>
              <a:t>, </a:t>
            </a:r>
            <a:r>
              <a:rPr lang="ru-RU" sz="2000" b="1" dirty="0" err="1"/>
              <a:t>які</a:t>
            </a:r>
            <a:r>
              <a:rPr lang="ru-RU" sz="2000" b="1" dirty="0"/>
              <a:t> придумали </a:t>
            </a:r>
            <a:r>
              <a:rPr lang="ru-RU" sz="2000" b="1" dirty="0" err="1"/>
              <a:t>діти</a:t>
            </a: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кутник: округлені кути 6">
            <a:extLst>
              <a:ext uri="{FF2B5EF4-FFF2-40B4-BE49-F238E27FC236}">
                <a16:creationId xmlns="" xmlns:a16="http://schemas.microsoft.com/office/drawing/2014/main" id="{A104CF2C-ACA6-4D75-903C-79F805DF7F5C}"/>
              </a:ext>
            </a:extLst>
          </p:cNvPr>
          <p:cNvSpPr/>
          <p:nvPr/>
        </p:nvSpPr>
        <p:spPr>
          <a:xfrm>
            <a:off x="161306" y="1441969"/>
            <a:ext cx="5505397" cy="5147831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err="1"/>
              <a:t>Софія</a:t>
            </a:r>
            <a:r>
              <a:rPr lang="ru-RU" sz="3200" b="1" dirty="0"/>
              <a:t> </a:t>
            </a:r>
            <a:r>
              <a:rPr lang="ru-RU" sz="3200" b="1" dirty="0" err="1"/>
              <a:t>Петришин</a:t>
            </a:r>
            <a:r>
              <a:rPr lang="ru-RU" sz="3200" b="1" dirty="0"/>
              <a:t> у 16 </a:t>
            </a:r>
            <a:r>
              <a:rPr lang="ru-RU" sz="3200" b="1" dirty="0" err="1"/>
              <a:t>років</a:t>
            </a:r>
            <a:r>
              <a:rPr lang="ru-RU" sz="3200" b="1" dirty="0"/>
              <a:t> </a:t>
            </a:r>
            <a:r>
              <a:rPr lang="ru-RU" sz="3200" b="1" dirty="0" err="1"/>
              <a:t>розробила</a:t>
            </a:r>
            <a:r>
              <a:rPr lang="ru-RU" sz="3200" b="1" dirty="0"/>
              <a:t> </a:t>
            </a:r>
            <a:r>
              <a:rPr lang="ru-RU" sz="3200" b="1" dirty="0" err="1"/>
              <a:t>комп’ютерну</a:t>
            </a:r>
            <a:r>
              <a:rPr lang="ru-RU" sz="3200" b="1" dirty="0"/>
              <a:t> </a:t>
            </a:r>
            <a:r>
              <a:rPr lang="ru-RU" sz="3200" b="1" dirty="0" err="1"/>
              <a:t>програму</a:t>
            </a:r>
            <a:r>
              <a:rPr lang="ru-RU" sz="3200" b="1" dirty="0"/>
              <a:t>, яка </a:t>
            </a:r>
            <a:r>
              <a:rPr lang="ru-RU" sz="3200" b="1" dirty="0" err="1"/>
              <a:t>перетворює</a:t>
            </a:r>
            <a:r>
              <a:rPr lang="ru-RU" sz="3200" b="1" dirty="0"/>
              <a:t> </a:t>
            </a:r>
            <a:r>
              <a:rPr lang="ru-RU" sz="3200" b="1" dirty="0" err="1"/>
              <a:t>друкований</a:t>
            </a:r>
            <a:r>
              <a:rPr lang="ru-RU" sz="3200" b="1" dirty="0"/>
              <a:t> текст на шрифт Брайля</a:t>
            </a:r>
            <a:r>
              <a:rPr lang="ru-RU" sz="1200" b="1" dirty="0"/>
              <a:t>.</a:t>
            </a:r>
            <a:r>
              <a:rPr lang="ru-RU" sz="4000" dirty="0"/>
              <a:t> </a:t>
            </a:r>
            <a:r>
              <a:rPr lang="ru-RU" sz="3200" b="1" dirty="0" err="1"/>
              <a:t>Розроблений</a:t>
            </a:r>
            <a:r>
              <a:rPr lang="ru-RU" sz="3200" b="1" dirty="0"/>
              <a:t> нею </a:t>
            </a:r>
            <a:r>
              <a:rPr lang="ru-RU" sz="3200" b="1" dirty="0" err="1"/>
              <a:t>прилад</a:t>
            </a:r>
            <a:r>
              <a:rPr lang="ru-RU" sz="3200" b="1" dirty="0"/>
              <a:t> </a:t>
            </a:r>
            <a:r>
              <a:rPr lang="ru-RU" sz="3200" b="1" dirty="0" err="1"/>
              <a:t>допоможе</a:t>
            </a:r>
            <a:r>
              <a:rPr lang="ru-RU" sz="3200" b="1" dirty="0"/>
              <a:t> людям </a:t>
            </a:r>
            <a:r>
              <a:rPr lang="ru-RU" sz="3200" b="1" dirty="0" err="1"/>
              <a:t>із</a:t>
            </a:r>
            <a:r>
              <a:rPr lang="ru-RU" sz="3200" b="1" dirty="0"/>
              <a:t> </a:t>
            </a:r>
            <a:r>
              <a:rPr lang="ru-RU" sz="3200" b="1" dirty="0" err="1"/>
              <a:t>порушенням</a:t>
            </a:r>
            <a:r>
              <a:rPr lang="ru-RU" sz="3200" b="1" dirty="0"/>
              <a:t> </a:t>
            </a:r>
            <a:r>
              <a:rPr lang="ru-RU" sz="3200" b="1" dirty="0" err="1"/>
              <a:t>зору</a:t>
            </a:r>
            <a:r>
              <a:rPr lang="ru-RU" sz="3200" b="1" dirty="0"/>
              <a:t>. </a:t>
            </a:r>
            <a:endParaRPr lang="ru-RU" sz="32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145" y="2131749"/>
            <a:ext cx="5954419" cy="394444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466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Винаходи</a:t>
            </a:r>
            <a:r>
              <a:rPr lang="ru-RU" sz="2000" b="1" dirty="0"/>
              <a:t>, </a:t>
            </a:r>
            <a:r>
              <a:rPr lang="ru-RU" sz="2000" b="1" dirty="0" err="1"/>
              <a:t>які</a:t>
            </a:r>
            <a:r>
              <a:rPr lang="ru-RU" sz="2000" b="1" dirty="0"/>
              <a:t> придумали </a:t>
            </a:r>
            <a:r>
              <a:rPr lang="ru-RU" sz="2000" b="1" dirty="0" err="1"/>
              <a:t>діти</a:t>
            </a:r>
            <a:endParaRPr lang="uk-UA" sz="24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C75BC78F-2E72-4022-8DDF-D643DA90B8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56" b="14782"/>
          <a:stretch/>
        </p:blipFill>
        <p:spPr>
          <a:xfrm>
            <a:off x="6915379" y="2021983"/>
            <a:ext cx="5033534" cy="3928286"/>
          </a:xfrm>
          <a:prstGeom prst="rect">
            <a:avLst/>
          </a:prstGeom>
        </p:spPr>
      </p:pic>
      <p:sp>
        <p:nvSpPr>
          <p:cNvPr id="8" name="Прямокутник: округлені кути 7">
            <a:extLst>
              <a:ext uri="{FF2B5EF4-FFF2-40B4-BE49-F238E27FC236}">
                <a16:creationId xmlns="" xmlns:a16="http://schemas.microsoft.com/office/drawing/2014/main" id="{68BCB377-B8BE-45F9-8D09-A51B682F8019}"/>
              </a:ext>
            </a:extLst>
          </p:cNvPr>
          <p:cNvSpPr/>
          <p:nvPr/>
        </p:nvSpPr>
        <p:spPr>
          <a:xfrm>
            <a:off x="277215" y="1456401"/>
            <a:ext cx="6419799" cy="5189097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err="1"/>
              <a:t>Більше</a:t>
            </a:r>
            <a:r>
              <a:rPr lang="ru-RU" sz="2400" b="1" dirty="0"/>
              <a:t> 100 </a:t>
            </a:r>
            <a:r>
              <a:rPr lang="ru-RU" sz="2400" b="1" dirty="0" err="1"/>
              <a:t>років</a:t>
            </a:r>
            <a:r>
              <a:rPr lang="ru-RU" sz="2400" b="1" dirty="0"/>
              <a:t> тому </a:t>
            </a:r>
            <a:r>
              <a:rPr lang="ru-RU" sz="2400" b="1" dirty="0" err="1"/>
              <a:t>американський</a:t>
            </a:r>
            <a:r>
              <a:rPr lang="ru-RU" sz="2400" b="1" dirty="0"/>
              <a:t> </a:t>
            </a:r>
            <a:r>
              <a:rPr lang="ru-RU" sz="2400" b="1" dirty="0" err="1"/>
              <a:t>підліток</a:t>
            </a:r>
            <a:r>
              <a:rPr lang="ru-RU" sz="2400" b="1" dirty="0"/>
              <a:t> </a:t>
            </a:r>
            <a:r>
              <a:rPr lang="ru-RU" sz="2400" b="1" dirty="0" err="1"/>
              <a:t>Френк</a:t>
            </a:r>
            <a:r>
              <a:rPr lang="ru-RU" sz="2400" b="1" dirty="0"/>
              <a:t> </a:t>
            </a:r>
            <a:r>
              <a:rPr lang="ru-RU" sz="2400" b="1" dirty="0" err="1"/>
              <a:t>Епперсон</a:t>
            </a:r>
            <a:r>
              <a:rPr lang="ru-RU" sz="2400" b="1" dirty="0"/>
              <a:t> в 11-річному </a:t>
            </a:r>
            <a:r>
              <a:rPr lang="ru-RU" sz="2400" b="1" dirty="0" err="1"/>
              <a:t>віці</a:t>
            </a:r>
            <a:r>
              <a:rPr lang="ru-RU" sz="2400" b="1" dirty="0"/>
              <a:t> </a:t>
            </a:r>
            <a:r>
              <a:rPr lang="ru-RU" sz="2400" b="1" dirty="0" err="1"/>
              <a:t>винайшов</a:t>
            </a:r>
            <a:r>
              <a:rPr lang="ru-RU" sz="2400" b="1" dirty="0"/>
              <a:t> </a:t>
            </a:r>
            <a:r>
              <a:rPr lang="ru-RU" sz="2400" b="1" dirty="0" err="1"/>
              <a:t>фруктовий</a:t>
            </a:r>
            <a:r>
              <a:rPr lang="ru-RU" sz="2400" b="1" dirty="0"/>
              <a:t> </a:t>
            </a:r>
            <a:r>
              <a:rPr lang="ru-RU" sz="2400" b="1" dirty="0" err="1"/>
              <a:t>лід</a:t>
            </a:r>
            <a:r>
              <a:rPr lang="ru-RU" sz="2400" b="1" dirty="0"/>
              <a:t> на </a:t>
            </a:r>
            <a:r>
              <a:rPr lang="ru-RU" sz="2400" b="1" dirty="0" err="1"/>
              <a:t>паличці</a:t>
            </a:r>
            <a:r>
              <a:rPr lang="ru-RU" sz="2400" b="1" dirty="0"/>
              <a:t>. </a:t>
            </a:r>
            <a:r>
              <a:rPr lang="ru-RU" sz="2400" b="1" dirty="0" err="1"/>
              <a:t>Саме</a:t>
            </a:r>
            <a:r>
              <a:rPr lang="ru-RU" sz="2400" b="1" dirty="0"/>
              <a:t> </a:t>
            </a:r>
            <a:r>
              <a:rPr lang="ru-RU" sz="2400" b="1" dirty="0" err="1"/>
              <a:t>відкриття</a:t>
            </a:r>
            <a:r>
              <a:rPr lang="ru-RU" sz="2400" b="1" dirty="0"/>
              <a:t> </a:t>
            </a:r>
            <a:r>
              <a:rPr lang="ru-RU" sz="2400" b="1" dirty="0" err="1"/>
              <a:t>відбулося</a:t>
            </a:r>
            <a:r>
              <a:rPr lang="ru-RU" sz="2400" b="1" dirty="0"/>
              <a:t> </a:t>
            </a:r>
            <a:r>
              <a:rPr lang="ru-RU" sz="2400" b="1" dirty="0" err="1"/>
              <a:t>випадково</a:t>
            </a:r>
            <a:r>
              <a:rPr lang="ru-RU" sz="2400" b="1" dirty="0"/>
              <a:t>: </a:t>
            </a:r>
            <a:r>
              <a:rPr lang="ru-RU" sz="2400" b="1" dirty="0" err="1"/>
              <a:t>ввечері</a:t>
            </a:r>
            <a:r>
              <a:rPr lang="ru-RU" sz="2400" b="1" dirty="0"/>
              <a:t> хлопчик через </a:t>
            </a:r>
            <a:r>
              <a:rPr lang="ru-RU" sz="2400" b="1" dirty="0" err="1"/>
              <a:t>забудькуватість</a:t>
            </a:r>
            <a:r>
              <a:rPr lang="ru-RU" sz="2400" b="1" dirty="0"/>
              <a:t> </a:t>
            </a:r>
            <a:r>
              <a:rPr lang="ru-RU" sz="2400" b="1" dirty="0" err="1"/>
              <a:t>залишив</a:t>
            </a:r>
            <a:r>
              <a:rPr lang="ru-RU" sz="2400" b="1" dirty="0"/>
              <a:t> </a:t>
            </a:r>
            <a:r>
              <a:rPr lang="ru-RU" sz="2400" b="1" dirty="0" err="1"/>
              <a:t>сік</a:t>
            </a:r>
            <a:r>
              <a:rPr lang="ru-RU" sz="2400" b="1" dirty="0"/>
              <a:t> на </a:t>
            </a:r>
            <a:r>
              <a:rPr lang="ru-RU" sz="2400" b="1" dirty="0" err="1"/>
              <a:t>вулиці</a:t>
            </a:r>
            <a:r>
              <a:rPr lang="ru-RU" sz="2400" b="1" dirty="0"/>
              <a:t>. </a:t>
            </a:r>
            <a:r>
              <a:rPr lang="ru-RU" sz="2400" b="1" dirty="0" err="1"/>
              <a:t>Вранці</a:t>
            </a:r>
            <a:r>
              <a:rPr lang="ru-RU" sz="2400" b="1" dirty="0"/>
              <a:t> в </a:t>
            </a:r>
            <a:r>
              <a:rPr lang="ru-RU" sz="2400" b="1" dirty="0" err="1"/>
              <a:t>склянці</a:t>
            </a:r>
            <a:r>
              <a:rPr lang="ru-RU" sz="2400" b="1" dirty="0"/>
              <a:t> </a:t>
            </a:r>
            <a:r>
              <a:rPr lang="ru-RU" sz="2400" b="1" dirty="0" err="1"/>
              <a:t>виявилося</a:t>
            </a:r>
            <a:r>
              <a:rPr lang="ru-RU" sz="2400" b="1" dirty="0"/>
              <a:t> </a:t>
            </a:r>
            <a:r>
              <a:rPr lang="ru-RU" sz="2400" b="1" dirty="0" err="1"/>
              <a:t>фруктове</a:t>
            </a:r>
            <a:r>
              <a:rPr lang="ru-RU" sz="2400" b="1" dirty="0"/>
              <a:t> </a:t>
            </a:r>
            <a:r>
              <a:rPr lang="ru-RU" sz="2400" b="1" dirty="0" err="1"/>
              <a:t>морозиво</a:t>
            </a:r>
            <a:r>
              <a:rPr lang="ru-RU" sz="2400" b="1" dirty="0"/>
              <a:t>, яке </a:t>
            </a:r>
            <a:r>
              <a:rPr lang="ru-RU" sz="2400" b="1" dirty="0" err="1"/>
              <a:t>дуже</a:t>
            </a:r>
            <a:r>
              <a:rPr lang="ru-RU" sz="2400" b="1" dirty="0"/>
              <a:t> </a:t>
            </a:r>
            <a:r>
              <a:rPr lang="ru-RU" sz="2400" b="1" dirty="0" err="1"/>
              <a:t>сподобалося</a:t>
            </a:r>
            <a:r>
              <a:rPr lang="ru-RU" sz="2400" b="1" dirty="0"/>
              <a:t> </a:t>
            </a:r>
            <a:r>
              <a:rPr lang="ru-RU" sz="2400" b="1" dirty="0" err="1"/>
              <a:t>друзям</a:t>
            </a:r>
            <a:r>
              <a:rPr lang="ru-RU" sz="2400" b="1" dirty="0"/>
              <a:t> і </a:t>
            </a:r>
            <a:r>
              <a:rPr lang="ru-RU" sz="2400" b="1" dirty="0" err="1"/>
              <a:t>рідним</a:t>
            </a:r>
            <a:r>
              <a:rPr lang="ru-RU" sz="2400" b="1" dirty="0"/>
              <a:t> Френка. Коли </a:t>
            </a:r>
            <a:r>
              <a:rPr lang="ru-RU" sz="2400" b="1" dirty="0" err="1"/>
              <a:t>йому</a:t>
            </a:r>
            <a:r>
              <a:rPr lang="ru-RU" sz="2400" b="1" dirty="0"/>
              <a:t> </a:t>
            </a:r>
            <a:r>
              <a:rPr lang="ru-RU" sz="2400" b="1" dirty="0" err="1"/>
              <a:t>виповнилося</a:t>
            </a:r>
            <a:r>
              <a:rPr lang="ru-RU" sz="2400" b="1" dirty="0"/>
              <a:t> 29 </a:t>
            </a:r>
            <a:r>
              <a:rPr lang="ru-RU" sz="2400" b="1" dirty="0" err="1"/>
              <a:t>років</a:t>
            </a:r>
            <a:r>
              <a:rPr lang="ru-RU" sz="2400" b="1" dirty="0"/>
              <a:t>, </a:t>
            </a:r>
            <a:r>
              <a:rPr lang="ru-RU" sz="2400" b="1" dirty="0" err="1"/>
              <a:t>він</a:t>
            </a:r>
            <a:r>
              <a:rPr lang="ru-RU" sz="2400" b="1" dirty="0"/>
              <a:t> </a:t>
            </a:r>
            <a:r>
              <a:rPr lang="ru-RU" sz="2400" b="1" dirty="0" err="1"/>
              <a:t>запатентував</a:t>
            </a:r>
            <a:r>
              <a:rPr lang="ru-RU" sz="2400" b="1" dirty="0"/>
              <a:t> </a:t>
            </a:r>
            <a:r>
              <a:rPr lang="ru-RU" sz="2400" b="1" dirty="0" err="1"/>
              <a:t>свій</a:t>
            </a:r>
            <a:r>
              <a:rPr lang="ru-RU" sz="2400" b="1" dirty="0"/>
              <a:t> </a:t>
            </a:r>
            <a:r>
              <a:rPr lang="ru-RU" sz="2400" b="1" dirty="0" err="1"/>
              <a:t>винахід</a:t>
            </a:r>
            <a:r>
              <a:rPr lang="ru-RU" sz="2400" b="1" dirty="0"/>
              <a:t>. Через 2 роки, в 1925 </a:t>
            </a:r>
            <a:r>
              <a:rPr lang="ru-RU" sz="2400" b="1" dirty="0" err="1"/>
              <a:t>році</a:t>
            </a:r>
            <a:r>
              <a:rPr lang="ru-RU" sz="2400" b="1" dirty="0"/>
              <a:t>, </a:t>
            </a:r>
            <a:r>
              <a:rPr lang="ru-RU" sz="2400" b="1" dirty="0" err="1"/>
              <a:t>морозиво</a:t>
            </a:r>
            <a:r>
              <a:rPr lang="ru-RU" sz="2400" b="1" dirty="0"/>
              <a:t> продавали по </a:t>
            </a:r>
            <a:r>
              <a:rPr lang="ru-RU" sz="2400" b="1" dirty="0" err="1"/>
              <a:t>всій</a:t>
            </a:r>
            <a:r>
              <a:rPr lang="ru-RU" sz="2400" b="1" dirty="0"/>
              <a:t> </a:t>
            </a:r>
            <a:r>
              <a:rPr lang="ru-RU" sz="2400" b="1" dirty="0" err="1"/>
              <a:t>Америці</a:t>
            </a:r>
            <a:r>
              <a:rPr lang="ru-RU" sz="2400" b="1" dirty="0"/>
              <a:t>. </a:t>
            </a:r>
            <a:r>
              <a:rPr lang="ru-RU" sz="2400" b="1" dirty="0" err="1"/>
              <a:t>Його</a:t>
            </a:r>
            <a:r>
              <a:rPr lang="ru-RU" sz="2400" b="1" dirty="0"/>
              <a:t> </a:t>
            </a:r>
            <a:r>
              <a:rPr lang="ru-RU" sz="2400" b="1" dirty="0" err="1"/>
              <a:t>ціна</a:t>
            </a:r>
            <a:r>
              <a:rPr lang="ru-RU" sz="2400" b="1" dirty="0"/>
              <a:t> </a:t>
            </a:r>
            <a:r>
              <a:rPr lang="ru-RU" sz="2400" b="1" dirty="0" err="1"/>
              <a:t>була</a:t>
            </a:r>
            <a:r>
              <a:rPr lang="ru-RU" sz="2400" b="1" dirty="0"/>
              <a:t> </a:t>
            </a:r>
            <a:r>
              <a:rPr lang="ru-RU" sz="2400" b="1" dirty="0" err="1"/>
              <a:t>дуже</a:t>
            </a:r>
            <a:r>
              <a:rPr lang="ru-RU" sz="2400" b="1" dirty="0"/>
              <a:t> </a:t>
            </a:r>
            <a:r>
              <a:rPr lang="ru-RU" sz="2400" b="1" dirty="0" err="1"/>
              <a:t>низькою</a:t>
            </a:r>
            <a:r>
              <a:rPr lang="ru-RU" sz="2400" b="1" dirty="0"/>
              <a:t>, </a:t>
            </a:r>
            <a:r>
              <a:rPr lang="ru-RU" sz="2400" b="1" dirty="0" err="1"/>
              <a:t>всього</a:t>
            </a:r>
            <a:r>
              <a:rPr lang="ru-RU" sz="2400" b="1" dirty="0"/>
              <a:t> 1 цент, а </a:t>
            </a:r>
            <a:r>
              <a:rPr lang="ru-RU" sz="2400" b="1" dirty="0" err="1"/>
              <a:t>асортимент</a:t>
            </a:r>
            <a:r>
              <a:rPr lang="ru-RU" sz="2400" b="1" dirty="0"/>
              <a:t> </a:t>
            </a:r>
            <a:r>
              <a:rPr lang="ru-RU" sz="2400" b="1" dirty="0" err="1"/>
              <a:t>постійно</a:t>
            </a:r>
            <a:r>
              <a:rPr lang="ru-RU" sz="2400" b="1" dirty="0"/>
              <a:t> </a:t>
            </a:r>
            <a:r>
              <a:rPr lang="ru-RU" sz="2400" b="1" dirty="0" err="1"/>
              <a:t>розширювався</a:t>
            </a:r>
            <a:r>
              <a:rPr lang="ru-RU" sz="2400" b="1" dirty="0"/>
              <a:t>.</a:t>
            </a:r>
            <a:endParaRPr lang="ru-RU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45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346</Words>
  <Application>Microsoft Office PowerPoint</Application>
  <PresentationFormat>Произвольный</PresentationFormat>
  <Paragraphs>70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Виктория</cp:lastModifiedBy>
  <cp:revision>86</cp:revision>
  <dcterms:created xsi:type="dcterms:W3CDTF">2018-01-05T16:38:53Z</dcterms:created>
  <dcterms:modified xsi:type="dcterms:W3CDTF">2022-02-23T15:58:54Z</dcterms:modified>
</cp:coreProperties>
</file>