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565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EDB"/>
    <a:srgbClr val="2956A3"/>
    <a:srgbClr val="FFFCFC"/>
    <a:srgbClr val="66B5AB"/>
    <a:srgbClr val="82BD44"/>
    <a:srgbClr val="2757A4"/>
    <a:srgbClr val="9672AC"/>
    <a:srgbClr val="E977A4"/>
    <a:srgbClr val="0C64B1"/>
    <a:srgbClr val="008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7" y="2514930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№24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6771" y="4428165"/>
            <a:ext cx="8782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Скандинавія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–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суворий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і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загадковий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край.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Створення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пейзажу «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Північне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сяйво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» в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холодній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кольоровій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гамі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algn="ctr"/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монотипія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акварель,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гуаш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Мистецтво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FD0E41-9FA4-4799-9337-4153C71E08B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0335" y="576744"/>
            <a:ext cx="5143500" cy="342900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Послідовність виконання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93E09A-4E96-4C61-BD2C-40A0BE8D5B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808086" y="541106"/>
            <a:ext cx="2632227" cy="4057649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322F82-3EAA-44EC-AE53-5F2DEBB786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814498" y="531309"/>
            <a:ext cx="2632229" cy="4077243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06BFE45-773D-4B2B-962D-6B6972DDFE9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754389" y="3300258"/>
            <a:ext cx="2775304" cy="4021965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566D20-2AC1-4BD6-A5E6-A238AC8BED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778425" y="3308084"/>
            <a:ext cx="2700817" cy="4080801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7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5345</TotalTime>
  <Words>34</Words>
  <Application>Microsoft Office PowerPoint</Application>
  <PresentationFormat>Широкоэкранный</PresentationFormat>
  <Paragraphs>10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369</cp:revision>
  <dcterms:created xsi:type="dcterms:W3CDTF">2018-01-05T16:38:53Z</dcterms:created>
  <dcterms:modified xsi:type="dcterms:W3CDTF">2022-02-25T06:28:29Z</dcterms:modified>
</cp:coreProperties>
</file>