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1901" r:id="rId3"/>
    <p:sldId id="1935" r:id="rId4"/>
    <p:sldId id="1301" r:id="rId5"/>
    <p:sldId id="1936" r:id="rId6"/>
    <p:sldId id="1900" r:id="rId7"/>
    <p:sldId id="1896" r:id="rId8"/>
    <p:sldId id="1897" r:id="rId9"/>
    <p:sldId id="1898" r:id="rId10"/>
    <p:sldId id="1884" r:id="rId11"/>
    <p:sldId id="279" r:id="rId12"/>
    <p:sldId id="280" r:id="rId13"/>
    <p:sldId id="565" r:id="rId14"/>
    <p:sldId id="282" r:id="rId15"/>
    <p:sldId id="313" r:id="rId16"/>
    <p:sldId id="180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EDB"/>
    <a:srgbClr val="2956A3"/>
    <a:srgbClr val="FFFCFC"/>
    <a:srgbClr val="66B5AB"/>
    <a:srgbClr val="82BD44"/>
    <a:srgbClr val="2757A4"/>
    <a:srgbClr val="9672AC"/>
    <a:srgbClr val="E977A4"/>
    <a:srgbClr val="0C64B1"/>
    <a:srgbClr val="008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98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25.02.2022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25.02.2022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25.02.2022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7" y="2514930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№24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6771" y="4428165"/>
            <a:ext cx="87821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Скандинавія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–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суворий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і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загадковий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край.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Створення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пейзажу «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Північне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сяйво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» в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холодній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кольоровій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гамі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algn="ctr"/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монотипія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акварель,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гуаш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965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Мистецтво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FD0E41-9FA4-4799-9337-4153C71E08B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0335" y="576744"/>
            <a:ext cx="5143500" cy="342900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Пригадайте послідовність виконання монотипії.</a:t>
            </a:r>
          </a:p>
        </p:txBody>
      </p:sp>
      <p:sp>
        <p:nvSpPr>
          <p:cNvPr id="10" name="Прямокутник: округлені кути 6">
            <a:extLst>
              <a:ext uri="{FF2B5EF4-FFF2-40B4-BE49-F238E27FC236}">
                <a16:creationId xmlns:a16="http://schemas.microsoft.com/office/drawing/2014/main" id="{553B8525-2B92-42F6-BBE0-5A5B27D3CF76}"/>
              </a:ext>
            </a:extLst>
          </p:cNvPr>
          <p:cNvSpPr/>
          <p:nvPr/>
        </p:nvSpPr>
        <p:spPr>
          <a:xfrm>
            <a:off x="4863556" y="1463319"/>
            <a:ext cx="7011611" cy="1055608"/>
          </a:xfrm>
          <a:prstGeom prst="roundRect">
            <a:avLst/>
          </a:prstGeom>
          <a:solidFill>
            <a:srgbClr val="00B050"/>
          </a:solidFill>
          <a:ln w="5715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Виконайте</a:t>
            </a: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зображення</a:t>
            </a: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плівці</a:t>
            </a: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додаючи</a:t>
            </a: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 </a:t>
            </a:r>
            <a:r>
              <a:rPr lang="ru-RU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фарби</a:t>
            </a: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мило.</a:t>
            </a:r>
          </a:p>
        </p:txBody>
      </p:sp>
      <p:sp>
        <p:nvSpPr>
          <p:cNvPr id="11" name="Прямокутник: округлені кути 6">
            <a:extLst>
              <a:ext uri="{FF2B5EF4-FFF2-40B4-BE49-F238E27FC236}">
                <a16:creationId xmlns:a16="http://schemas.microsoft.com/office/drawing/2014/main" id="{7CFE4424-1F44-44FE-BC03-96F6FDF438C8}"/>
              </a:ext>
            </a:extLst>
          </p:cNvPr>
          <p:cNvSpPr/>
          <p:nvPr/>
        </p:nvSpPr>
        <p:spPr>
          <a:xfrm>
            <a:off x="4863556" y="3257840"/>
            <a:ext cx="7011611" cy="1055608"/>
          </a:xfrm>
          <a:prstGeom prst="roundRect">
            <a:avLst/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Накладіть</a:t>
            </a: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плівку</a:t>
            </a: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зволожений</a:t>
            </a: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аркуш</a:t>
            </a: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і </a:t>
            </a:r>
            <a:r>
              <a:rPr lang="ru-RU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притисніть</a:t>
            </a: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ru-RU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утворюючи</a:t>
            </a: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відбиток</a:t>
            </a: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2" name="Прямокутник: округлені кути 6">
            <a:extLst>
              <a:ext uri="{FF2B5EF4-FFF2-40B4-BE49-F238E27FC236}">
                <a16:creationId xmlns:a16="http://schemas.microsoft.com/office/drawing/2014/main" id="{0ECEB60C-D011-44DF-BE0F-AD2E07CE531A}"/>
              </a:ext>
            </a:extLst>
          </p:cNvPr>
          <p:cNvSpPr/>
          <p:nvPr/>
        </p:nvSpPr>
        <p:spPr>
          <a:xfrm>
            <a:off x="4863556" y="5105240"/>
            <a:ext cx="7011611" cy="578882"/>
          </a:xfrm>
          <a:prstGeom prst="roundRect">
            <a:avLst/>
          </a:prstGeom>
          <a:solidFill>
            <a:srgbClr val="00B0F0"/>
          </a:solidFill>
          <a:ln w="571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Домалюйте</a:t>
            </a: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деталі</a:t>
            </a: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5609544-4497-47DC-9BBE-3A5407E5A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48" y="1207158"/>
            <a:ext cx="4522230" cy="60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1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2373" t="14523" r="8429" b="18095"/>
          <a:stretch/>
        </p:blipFill>
        <p:spPr>
          <a:xfrm>
            <a:off x="7023749" y="980304"/>
            <a:ext cx="4816930" cy="442594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Правила безпеки на уроці образотворчого мистецтва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67663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Роботу розпочинати лише з дозволу вчителя.</a:t>
            </a:r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667" y="1291851"/>
            <a:ext cx="4759324" cy="3820887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6984148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Використовувати інструмент тільки за призначенням.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59407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145" t="14048" r="9568" b="22143"/>
          <a:stretch/>
        </p:blipFill>
        <p:spPr>
          <a:xfrm>
            <a:off x="267663" y="1114676"/>
            <a:ext cx="5225144" cy="437605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Правила безпеки на уроці образотворчого мистецтва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67663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Користуватися прийомами роботи з інструментами, як показав учитель.</a:t>
            </a:r>
            <a:endParaRPr lang="ru-RU" sz="28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016805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Тримати своє робоче місце у належному порядку.</a:t>
            </a:r>
            <a:endParaRPr lang="ru-RU" sz="2800" b="1" dirty="0"/>
          </a:p>
        </p:txBody>
      </p:sp>
      <p:pic>
        <p:nvPicPr>
          <p:cNvPr id="4098" name="Picture 2" descr="https://img0.liveinternet.ru/images/attach/c/2/69/261/69261128_08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1629" y="1224225"/>
            <a:ext cx="3968107" cy="409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08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Послідовність виконання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93E09A-4E96-4C61-BD2C-40A0BE8D5B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808086" y="541106"/>
            <a:ext cx="2632227" cy="4057649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322F82-3EAA-44EC-AE53-5F2DEBB786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814498" y="531309"/>
            <a:ext cx="2632229" cy="4077243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06BFE45-773D-4B2B-962D-6B6972DDFE9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754389" y="3300258"/>
            <a:ext cx="2775304" cy="4021965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2566D20-2AC1-4BD6-A5E6-A238AC8BED8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778425" y="3308084"/>
            <a:ext cx="2700817" cy="4080801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79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Продемонструйте власні малюнки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63AFC7-3942-4423-A54D-19519CF577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3447" y="1221046"/>
            <a:ext cx="8448901" cy="55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5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 вільний час … </a:t>
            </a:r>
          </a:p>
        </p:txBody>
      </p:sp>
      <p:sp>
        <p:nvSpPr>
          <p:cNvPr id="7" name="Бульбашка прямої мови: прямокутна з округленими кутами 6">
            <a:extLst>
              <a:ext uri="{FF2B5EF4-FFF2-40B4-BE49-F238E27FC236}">
                <a16:creationId xmlns:a16="http://schemas.microsoft.com/office/drawing/2014/main" id="{EB35056C-D1F5-4757-9B47-D21E00C587F4}"/>
              </a:ext>
            </a:extLst>
          </p:cNvPr>
          <p:cNvSpPr/>
          <p:nvPr/>
        </p:nvSpPr>
        <p:spPr>
          <a:xfrm>
            <a:off x="388742" y="2652294"/>
            <a:ext cx="4023180" cy="2553891"/>
          </a:xfrm>
          <a:prstGeom prst="roundRect">
            <a:avLst/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Із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допомогою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батьків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знайомих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сфотографуйте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свій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малюнок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і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зробіть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заставку (шпалеру) на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екран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комп’ютера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або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мобільного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телефона.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E36C2B-12BD-4650-82A5-E2F8EAB221B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4704" y="1131214"/>
            <a:ext cx="7016589" cy="559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2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75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 «Світлофор настрою».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 err="1">
                <a:solidFill>
                  <a:schemeClr val="bg1"/>
                </a:solidFill>
              </a:rPr>
              <a:t>Перей</a:t>
            </a:r>
            <a:r>
              <a:rPr lang="ru-RU" sz="2000" b="1" dirty="0">
                <a:solidFill>
                  <a:schemeClr val="bg1"/>
                </a:solidFill>
              </a:rPr>
              <a:t>д</a:t>
            </a:r>
            <a:r>
              <a:rPr lang="uk-UA" sz="2000" b="1" dirty="0" err="1">
                <a:solidFill>
                  <a:schemeClr val="bg1"/>
                </a:solidFill>
              </a:rPr>
              <a:t>іть</a:t>
            </a:r>
            <a:r>
              <a:rPr lang="uk-UA" sz="2000" b="1" dirty="0">
                <a:solidFill>
                  <a:schemeClr val="bg1"/>
                </a:solidFill>
              </a:rPr>
              <a:t> дорогу, </a:t>
            </a:r>
            <a:r>
              <a:rPr lang="uk-UA" sz="2000" b="1">
                <a:solidFill>
                  <a:schemeClr val="bg1"/>
                </a:solidFill>
              </a:rPr>
              <a:t>використавши перепустку </a:t>
            </a:r>
            <a:r>
              <a:rPr lang="uk-UA" sz="2000" b="1" dirty="0">
                <a:solidFill>
                  <a:schemeClr val="bg1"/>
                </a:solidFill>
              </a:rPr>
              <a:t>у вигляді цеглинки </a:t>
            </a:r>
            <a:r>
              <a:rPr lang="en-US" sz="2000" b="1" dirty="0">
                <a:solidFill>
                  <a:schemeClr val="bg1"/>
                </a:solidFill>
              </a:rPr>
              <a:t>LEGO</a:t>
            </a:r>
            <a:r>
              <a:rPr lang="uk-UA" sz="2000" b="1" dirty="0">
                <a:solidFill>
                  <a:schemeClr val="bg1"/>
                </a:solidFill>
              </a:rPr>
              <a:t>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E799B92-4E40-49F1-B3CB-B2F1620CB6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7596" y="1251166"/>
            <a:ext cx="2202787" cy="480341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CCBC69E-839A-4665-9A49-55B5D767D7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52031" y="1251166"/>
            <a:ext cx="2202787" cy="480341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C601840-01F4-4CD8-8F61-E440DBCAF5B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9633" y="1251166"/>
            <a:ext cx="2202787" cy="4803417"/>
          </a:xfrm>
          <a:prstGeom prst="rect">
            <a:avLst/>
          </a:prstGeom>
        </p:spPr>
      </p:pic>
      <p:sp>
        <p:nvSpPr>
          <p:cNvPr id="17" name="Бульбашка прямої мови: прямокутна з округленими кутами 16">
            <a:extLst>
              <a:ext uri="{FF2B5EF4-FFF2-40B4-BE49-F238E27FC236}">
                <a16:creationId xmlns:a16="http://schemas.microsoft.com/office/drawing/2014/main" id="{809DF914-C952-47E5-94F7-1AC05BA82385}"/>
              </a:ext>
            </a:extLst>
          </p:cNvPr>
          <p:cNvSpPr/>
          <p:nvPr/>
        </p:nvSpPr>
        <p:spPr>
          <a:xfrm>
            <a:off x="1967012" y="1456402"/>
            <a:ext cx="1823392" cy="885825"/>
          </a:xfrm>
          <a:prstGeom prst="wedgeRoundRectCallout">
            <a:avLst>
              <a:gd name="adj1" fmla="val -44340"/>
              <a:gd name="adj2" fmla="val 63575"/>
              <a:gd name="adj3" fmla="val 16667"/>
            </a:avLst>
          </a:prstGeom>
          <a:solidFill>
            <a:srgbClr val="3EE56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Все було просто!</a:t>
            </a:r>
          </a:p>
        </p:txBody>
      </p:sp>
      <p:sp>
        <p:nvSpPr>
          <p:cNvPr id="21" name="Бульбашка прямої мови: прямокутна з округленими кутами 20">
            <a:extLst>
              <a:ext uri="{FF2B5EF4-FFF2-40B4-BE49-F238E27FC236}">
                <a16:creationId xmlns:a16="http://schemas.microsoft.com/office/drawing/2014/main" id="{F027A46A-0904-474B-99F3-07EB4C80E74E}"/>
              </a:ext>
            </a:extLst>
          </p:cNvPr>
          <p:cNvSpPr/>
          <p:nvPr/>
        </p:nvSpPr>
        <p:spPr>
          <a:xfrm>
            <a:off x="4671161" y="1289317"/>
            <a:ext cx="2728866" cy="1110137"/>
          </a:xfrm>
          <a:prstGeom prst="wedgeRoundRectCallout">
            <a:avLst>
              <a:gd name="adj1" fmla="val -7341"/>
              <a:gd name="adj2" fmla="val 64433"/>
              <a:gd name="adj3" fmla="val 16667"/>
            </a:avLst>
          </a:prstGeom>
          <a:solidFill>
            <a:srgbClr val="F9CA2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Мені довелося докласти зусилля.</a:t>
            </a:r>
          </a:p>
        </p:txBody>
      </p:sp>
      <p:sp>
        <p:nvSpPr>
          <p:cNvPr id="22" name="Бульбашка прямої мови: прямокутна з округленими кутами 21">
            <a:extLst>
              <a:ext uri="{FF2B5EF4-FFF2-40B4-BE49-F238E27FC236}">
                <a16:creationId xmlns:a16="http://schemas.microsoft.com/office/drawing/2014/main" id="{067E5DC4-D958-40A4-896E-132BBC24AD63}"/>
              </a:ext>
            </a:extLst>
          </p:cNvPr>
          <p:cNvSpPr/>
          <p:nvPr/>
        </p:nvSpPr>
        <p:spPr>
          <a:xfrm>
            <a:off x="7729642" y="1456402"/>
            <a:ext cx="1823392" cy="1110137"/>
          </a:xfrm>
          <a:prstGeom prst="wedgeRoundRectCallout">
            <a:avLst>
              <a:gd name="adj1" fmla="val 76329"/>
              <a:gd name="adj2" fmla="val 34543"/>
              <a:gd name="adj3" fmla="val 16667"/>
            </a:avLst>
          </a:prstGeom>
          <a:solidFill>
            <a:srgbClr val="FB342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Мені нічого не вдалося!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0F84CF-9CB7-487B-9121-13956F3B95F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94" y="1251166"/>
            <a:ext cx="12061031" cy="55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Сьогодні</a:t>
            </a:r>
            <a:r>
              <a:rPr lang="ru-RU" alt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ми </a:t>
            </a:r>
            <a:r>
              <a:rPr lang="ru-RU" altLang="ru-RU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відвідаємо</a:t>
            </a:r>
            <a:r>
              <a:rPr lang="ru-RU" alt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країни</a:t>
            </a:r>
            <a:r>
              <a:rPr lang="ru-RU" alt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Скандинавії</a:t>
            </a:r>
            <a:r>
              <a:rPr lang="ru-RU" alt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8" descr="СУЧАСНА ПОЛІТИЧНА КАРТА ЄВРОПИ - Сайт geografiamozil2!">
            <a:extLst>
              <a:ext uri="{FF2B5EF4-FFF2-40B4-BE49-F238E27FC236}">
                <a16:creationId xmlns:a16="http://schemas.microsoft.com/office/drawing/2014/main" id="{814670AE-D923-497E-ACA6-60AD4BB12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4287" t="2525" r="23772" b="8080"/>
          <a:stretch/>
        </p:blipFill>
        <p:spPr bwMode="auto">
          <a:xfrm>
            <a:off x="5475206" y="1390742"/>
            <a:ext cx="6410325" cy="4837975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 зі стрілкою 6">
            <a:extLst>
              <a:ext uri="{FF2B5EF4-FFF2-40B4-BE49-F238E27FC236}">
                <a16:creationId xmlns:a16="http://schemas.microsoft.com/office/drawing/2014/main" id="{67F55936-60BD-4248-A5FA-FA8624822C64}"/>
              </a:ext>
            </a:extLst>
          </p:cNvPr>
          <p:cNvCxnSpPr>
            <a:cxnSpLocks/>
          </p:cNvCxnSpPr>
          <p:nvPr/>
        </p:nvCxnSpPr>
        <p:spPr>
          <a:xfrm flipH="1" flipV="1">
            <a:off x="7959144" y="3070185"/>
            <a:ext cx="2280970" cy="11854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B7ABBF-F7BB-4E71-8B90-D66126F137D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237981" y="1308757"/>
            <a:ext cx="2935829" cy="5295449"/>
          </a:xfrm>
          <a:prstGeom prst="rect">
            <a:avLst/>
          </a:prstGeom>
        </p:spPr>
      </p:pic>
      <p:cxnSp>
        <p:nvCxnSpPr>
          <p:cNvPr id="13" name="Пряма зі стрілкою 6">
            <a:extLst>
              <a:ext uri="{FF2B5EF4-FFF2-40B4-BE49-F238E27FC236}">
                <a16:creationId xmlns:a16="http://schemas.microsoft.com/office/drawing/2014/main" id="{16EB72D3-B0F0-4F02-9C3D-61CB45522126}"/>
              </a:ext>
            </a:extLst>
          </p:cNvPr>
          <p:cNvCxnSpPr>
            <a:cxnSpLocks/>
          </p:cNvCxnSpPr>
          <p:nvPr/>
        </p:nvCxnSpPr>
        <p:spPr>
          <a:xfrm flipH="1" flipV="1">
            <a:off x="8409904" y="2771005"/>
            <a:ext cx="1721011" cy="14372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 зі стрілкою 6">
            <a:extLst>
              <a:ext uri="{FF2B5EF4-FFF2-40B4-BE49-F238E27FC236}">
                <a16:creationId xmlns:a16="http://schemas.microsoft.com/office/drawing/2014/main" id="{1B0D7B25-2629-4126-8367-69B353683048}"/>
              </a:ext>
            </a:extLst>
          </p:cNvPr>
          <p:cNvCxnSpPr>
            <a:cxnSpLocks/>
          </p:cNvCxnSpPr>
          <p:nvPr/>
        </p:nvCxnSpPr>
        <p:spPr>
          <a:xfrm flipH="1" flipV="1">
            <a:off x="9099629" y="2471825"/>
            <a:ext cx="1292885" cy="19362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 зі стрілкою 6">
            <a:extLst>
              <a:ext uri="{FF2B5EF4-FFF2-40B4-BE49-F238E27FC236}">
                <a16:creationId xmlns:a16="http://schemas.microsoft.com/office/drawing/2014/main" id="{2686EFF6-3AD6-48A2-987A-03B760197C97}"/>
              </a:ext>
            </a:extLst>
          </p:cNvPr>
          <p:cNvCxnSpPr>
            <a:cxnSpLocks/>
          </p:cNvCxnSpPr>
          <p:nvPr/>
        </p:nvCxnSpPr>
        <p:spPr>
          <a:xfrm flipH="1" flipV="1">
            <a:off x="6564451" y="2005449"/>
            <a:ext cx="3828063" cy="2402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 зі стрілкою 6">
            <a:extLst>
              <a:ext uri="{FF2B5EF4-FFF2-40B4-BE49-F238E27FC236}">
                <a16:creationId xmlns:a16="http://schemas.microsoft.com/office/drawing/2014/main" id="{3DEC7AC4-3874-4F00-8004-CBDA0D1407B7}"/>
              </a:ext>
            </a:extLst>
          </p:cNvPr>
          <p:cNvCxnSpPr>
            <a:cxnSpLocks/>
          </p:cNvCxnSpPr>
          <p:nvPr/>
        </p:nvCxnSpPr>
        <p:spPr>
          <a:xfrm flipH="1" flipV="1">
            <a:off x="7959145" y="3571928"/>
            <a:ext cx="2106281" cy="5364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2C5EFA-4237-4D3B-BD22-C5937FA29E1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" r="98400">
                        <a14:foregroundMark x1="400" y1="35897" x2="6100" y2="27500"/>
                        <a14:foregroundMark x1="17130" y1="24376" x2="21900" y2="23590"/>
                        <a14:foregroundMark x1="10634" y1="25445" x2="10932" y2="25396"/>
                        <a14:foregroundMark x1="21900" y1="23590" x2="27700" y2="17821"/>
                        <a14:foregroundMark x1="27700" y1="17821" x2="19300" y2="22821"/>
                        <a14:foregroundMark x1="19300" y1="22821" x2="7600" y2="37821"/>
                        <a14:foregroundMark x1="7600" y1="37821" x2="8500" y2="29231"/>
                        <a14:foregroundMark x1="8500" y1="29231" x2="7800" y2="37821"/>
                        <a14:foregroundMark x1="7800" y1="37821" x2="14000" y2="53846"/>
                        <a14:foregroundMark x1="14000" y1="53846" x2="22700" y2="61026"/>
                        <a14:foregroundMark x1="22700" y1="61026" x2="38700" y2="62564"/>
                        <a14:foregroundMark x1="38700" y1="62564" x2="54600" y2="58077"/>
                        <a14:foregroundMark x1="54600" y1="58077" x2="61000" y2="67308"/>
                        <a14:foregroundMark x1="61000" y1="67308" x2="65700" y2="61026"/>
                        <a14:foregroundMark x1="65700" y1="61026" x2="52700" y2="47692"/>
                        <a14:foregroundMark x1="52700" y1="47692" x2="69700" y2="44487"/>
                        <a14:foregroundMark x1="69700" y1="44487" x2="75100" y2="51282"/>
                        <a14:foregroundMark x1="75100" y1="51282" x2="90100" y2="50385"/>
                        <a14:foregroundMark x1="98649" y1="12949" x2="98725" y2="12615"/>
                        <a14:foregroundMark x1="91472" y1="44379" x2="98649" y2="12949"/>
                        <a14:foregroundMark x1="90100" y1="50385" x2="90621" y2="48102"/>
                        <a14:foregroundMark x1="98479" y1="12949" x2="91200" y2="34487"/>
                        <a14:foregroundMark x1="98646" y1="12456" x2="98479" y2="12949"/>
                        <a14:foregroundMark x1="91200" y1="34487" x2="91800" y2="36923"/>
                        <a14:foregroundMark x1="97200" y1="17308" x2="96000" y2="35641"/>
                        <a14:foregroundMark x1="96000" y1="35641" x2="97732" y2="15045"/>
                        <a14:foregroundMark x1="97730" y1="15045" x2="95600" y2="39872"/>
                        <a14:foregroundMark x1="62100" y1="52308" x2="69700" y2="52179"/>
                        <a14:foregroundMark x1="69700" y1="52179" x2="62000" y2="50128"/>
                        <a14:foregroundMark x1="62000" y1="50128" x2="68700" y2="50128"/>
                        <a14:foregroundMark x1="68700" y1="50128" x2="72900" y2="54615"/>
                        <a14:foregroundMark x1="72900" y1="54615" x2="61800" y2="48077"/>
                        <a14:foregroundMark x1="7900" y1="34231" x2="13500" y2="45000"/>
                        <a14:foregroundMark x1="13500" y1="45000" x2="47700" y2="54359"/>
                        <a14:foregroundMark x1="47700" y1="54359" x2="53900" y2="53077"/>
                        <a14:foregroundMark x1="0" y1="40000" x2="4000" y2="33718"/>
                        <a14:foregroundMark x1="4000" y1="33718" x2="100" y2="38718"/>
                        <a14:foregroundMark x1="100" y1="38718" x2="3000" y2="41538"/>
                        <a14:foregroundMark x1="98400" y1="54487" x2="97900" y2="52949"/>
                        <a14:backgroundMark x1="6500" y1="26923" x2="8700" y2="26282"/>
                        <a14:backgroundMark x1="11000" y1="25256" x2="14800" y2="25128"/>
                        <a14:backgroundMark x1="15400" y1="24615" x2="15600" y2="25385"/>
                        <a14:backgroundMark x1="8500" y1="25641" x2="10100" y2="25513"/>
                        <a14:backgroundMark x1="7200" y1="25641" x2="6100" y2="26923"/>
                        <a14:backgroundMark x1="10900" y1="25513" x2="11500" y2="25385"/>
                        <a14:backgroundMark x1="10600" y1="25385" x2="8200" y2="25897"/>
                        <a14:backgroundMark x1="6500" y1="26923" x2="5900" y2="27179"/>
                        <a14:backgroundMark x1="99100" y1="11538" x2="98600" y2="11795"/>
                        <a14:backgroundMark x1="98900" y1="12564" x2="98700" y2="12564"/>
                        <a14:backgroundMark x1="98300" y1="13205" x2="98700" y2="13205"/>
                        <a14:backgroundMark x1="98700" y1="12949" x2="98700" y2="12949"/>
                        <a14:backgroundMark x1="91500" y1="47821" x2="89400" y2="45513"/>
                        <a14:backgroundMark x1="91500" y1="45897" x2="90700" y2="47051"/>
                        <a14:backgroundMark x1="98900" y1="50897" x2="97200" y2="49872"/>
                        <a14:backgroundMark x1="91100" y1="45128" x2="91300" y2="451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0140" y="3956482"/>
            <a:ext cx="767129" cy="59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4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Розповідь вчителя</a:t>
            </a:r>
          </a:p>
        </p:txBody>
      </p:sp>
      <p:sp>
        <p:nvSpPr>
          <p:cNvPr id="6" name="Скругленный прямоугольник 1">
            <a:extLst>
              <a:ext uri="{FF2B5EF4-FFF2-40B4-BE49-F238E27FC236}">
                <a16:creationId xmlns:a16="http://schemas.microsoft.com/office/drawing/2014/main" id="{691CA4B7-4CB6-4554-BC2A-72DFEE36F828}"/>
              </a:ext>
            </a:extLst>
          </p:cNvPr>
          <p:cNvSpPr/>
          <p:nvPr/>
        </p:nvSpPr>
        <p:spPr>
          <a:xfrm>
            <a:off x="131636" y="1107694"/>
            <a:ext cx="3125432" cy="4699159"/>
          </a:xfrm>
          <a:prstGeom prst="roundRect">
            <a:avLst/>
          </a:prstGeom>
          <a:solidFill>
            <a:srgbClr val="0070C0"/>
          </a:solidFill>
          <a:ln w="571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Скандинавські</a:t>
            </a:r>
            <a:r>
              <a:rPr lang="ru-RU" alt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країни</a:t>
            </a:r>
            <a:r>
              <a:rPr lang="ru-RU" alt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утворюють</a:t>
            </a:r>
            <a:r>
              <a:rPr lang="ru-RU" alt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собою область в </a:t>
            </a:r>
            <a:r>
              <a:rPr lang="ru-RU" altLang="ru-RU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Північній</a:t>
            </a:r>
            <a:r>
              <a:rPr lang="ru-RU" alt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Європі</a:t>
            </a:r>
            <a:r>
              <a:rPr lang="ru-RU" alt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altLang="ru-RU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звану</a:t>
            </a:r>
            <a:r>
              <a:rPr lang="ru-RU" alt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також</a:t>
            </a:r>
            <a:r>
              <a:rPr lang="ru-RU" alt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Скандинавським</a:t>
            </a:r>
            <a:r>
              <a:rPr lang="ru-RU" alt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регіоном</a:t>
            </a:r>
            <a:r>
              <a:rPr lang="ru-RU" alt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і </a:t>
            </a:r>
            <a:r>
              <a:rPr lang="ru-RU" altLang="ru-RU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складаються</a:t>
            </a:r>
            <a:r>
              <a:rPr lang="ru-RU" alt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 </a:t>
            </a:r>
            <a:r>
              <a:rPr lang="ru-RU" altLang="ru-RU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Данії</a:t>
            </a:r>
            <a:r>
              <a:rPr lang="ru-RU" alt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altLang="ru-RU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Норвегії</a:t>
            </a:r>
            <a:r>
              <a:rPr lang="ru-RU" alt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altLang="ru-RU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Швеції</a:t>
            </a:r>
            <a:r>
              <a:rPr lang="ru-RU" alt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а </a:t>
            </a:r>
            <a:r>
              <a:rPr lang="ru-RU" altLang="ru-RU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також</a:t>
            </a:r>
            <a:r>
              <a:rPr lang="ru-RU" alt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пов'язаних</a:t>
            </a:r>
            <a:r>
              <a:rPr lang="ru-RU" alt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 ними </a:t>
            </a:r>
            <a:r>
              <a:rPr lang="ru-RU" altLang="ru-RU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територій</a:t>
            </a:r>
            <a:r>
              <a:rPr lang="ru-RU" alt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які </a:t>
            </a:r>
            <a:r>
              <a:rPr lang="ru-RU" altLang="ru-RU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включають</a:t>
            </a:r>
            <a:r>
              <a:rPr lang="ru-RU" alt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себе </a:t>
            </a:r>
            <a:r>
              <a:rPr lang="ru-RU" altLang="ru-RU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Фарерські</a:t>
            </a:r>
            <a:r>
              <a:rPr lang="ru-RU" alt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острови</a:t>
            </a:r>
            <a:r>
              <a:rPr lang="ru-RU" alt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altLang="ru-RU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Гренландію</a:t>
            </a:r>
            <a:r>
              <a:rPr lang="ru-RU" alt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і </a:t>
            </a:r>
            <a:r>
              <a:rPr lang="ru-RU" altLang="ru-RU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Аландські</a:t>
            </a:r>
            <a:r>
              <a:rPr lang="ru-RU" alt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острови</a:t>
            </a:r>
            <a:r>
              <a:rPr lang="ru-RU" alt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8" name="Скругленный прямоугольник 1">
            <a:extLst>
              <a:ext uri="{FF2B5EF4-FFF2-40B4-BE49-F238E27FC236}">
                <a16:creationId xmlns:a16="http://schemas.microsoft.com/office/drawing/2014/main" id="{CC408379-679E-44A2-92ED-1D1C215A21AA}"/>
              </a:ext>
            </a:extLst>
          </p:cNvPr>
          <p:cNvSpPr/>
          <p:nvPr/>
        </p:nvSpPr>
        <p:spPr>
          <a:xfrm>
            <a:off x="9036624" y="4853579"/>
            <a:ext cx="3125432" cy="1736646"/>
          </a:xfrm>
          <a:prstGeom prst="roundRect">
            <a:avLst/>
          </a:prstGeom>
          <a:solidFill>
            <a:srgbClr val="00B050"/>
          </a:solidFill>
          <a:ln w="571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Природа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скандинавських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країн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сувора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але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дуже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гарна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</p:txBody>
      </p:sp>
      <p:sp>
        <p:nvSpPr>
          <p:cNvPr id="9" name="Скругленный прямоугольник 1">
            <a:extLst>
              <a:ext uri="{FF2B5EF4-FFF2-40B4-BE49-F238E27FC236}">
                <a16:creationId xmlns:a16="http://schemas.microsoft.com/office/drawing/2014/main" id="{4E6B8D86-EA77-4175-A9FB-30D30378CD52}"/>
              </a:ext>
            </a:extLst>
          </p:cNvPr>
          <p:cNvSpPr/>
          <p:nvPr/>
        </p:nvSpPr>
        <p:spPr>
          <a:xfrm>
            <a:off x="3257068" y="1370584"/>
            <a:ext cx="3125432" cy="4436269"/>
          </a:xfrm>
          <a:prstGeom prst="roundRect">
            <a:avLst/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Фінляндію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називають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«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країною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тисячі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озер». Тут є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багаті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лісові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водні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ресурси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Велику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частину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країни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становить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Лапландія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яка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розкинулася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Полярним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колом.</a:t>
            </a:r>
          </a:p>
        </p:txBody>
      </p:sp>
      <p:sp>
        <p:nvSpPr>
          <p:cNvPr id="10" name="Скругленный прямоугольник 1">
            <a:extLst>
              <a:ext uri="{FF2B5EF4-FFF2-40B4-BE49-F238E27FC236}">
                <a16:creationId xmlns:a16="http://schemas.microsoft.com/office/drawing/2014/main" id="{173672B4-66DE-4F78-B32A-1EF227A8E9E2}"/>
              </a:ext>
            </a:extLst>
          </p:cNvPr>
          <p:cNvSpPr/>
          <p:nvPr/>
        </p:nvSpPr>
        <p:spPr>
          <a:xfrm>
            <a:off x="9036624" y="994737"/>
            <a:ext cx="3125432" cy="3713678"/>
          </a:xfrm>
          <a:prstGeom prst="roundRect">
            <a:avLst/>
          </a:prstGeom>
          <a:solidFill>
            <a:srgbClr val="00B0F0"/>
          </a:solidFill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 Швеції знаходиться найбільше в Європі озеро - Венерн. Тут також розташовано 28 національних парків, тваринний світ різноманітний і численний.</a:t>
            </a:r>
            <a:endParaRPr lang="ru-RU" alt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Скругленный прямоугольник 1">
            <a:extLst>
              <a:ext uri="{FF2B5EF4-FFF2-40B4-BE49-F238E27FC236}">
                <a16:creationId xmlns:a16="http://schemas.microsoft.com/office/drawing/2014/main" id="{A756EB63-DC2C-4174-8D63-FF8BFC999337}"/>
              </a:ext>
            </a:extLst>
          </p:cNvPr>
          <p:cNvSpPr/>
          <p:nvPr/>
        </p:nvSpPr>
        <p:spPr>
          <a:xfrm>
            <a:off x="6352371" y="3195410"/>
            <a:ext cx="2684253" cy="3647599"/>
          </a:xfrm>
          <a:prstGeom prst="roundRect">
            <a:avLst/>
          </a:prstGeom>
          <a:solidFill>
            <a:srgbClr val="00B050"/>
          </a:solidFill>
          <a:ln w="571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Норвезькі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фіорди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найбільш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популярні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у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туристів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глибоководні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затоки океану,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врізаються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сушу. </a:t>
            </a:r>
          </a:p>
        </p:txBody>
      </p:sp>
      <p:sp>
        <p:nvSpPr>
          <p:cNvPr id="12" name="Скругленный прямоугольник 1">
            <a:extLst>
              <a:ext uri="{FF2B5EF4-FFF2-40B4-BE49-F238E27FC236}">
                <a16:creationId xmlns:a16="http://schemas.microsoft.com/office/drawing/2014/main" id="{3384ED0D-7D74-4A8B-85DD-787EC0B0BF86}"/>
              </a:ext>
            </a:extLst>
          </p:cNvPr>
          <p:cNvSpPr/>
          <p:nvPr/>
        </p:nvSpPr>
        <p:spPr>
          <a:xfrm>
            <a:off x="6382500" y="966774"/>
            <a:ext cx="2531972" cy="2145268"/>
          </a:xfrm>
          <a:prstGeom prst="roundRect">
            <a:avLst/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 складу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Данії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входить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Гренландія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найбільший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острів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світу</a:t>
            </a:r>
            <a:r>
              <a:rPr lang="ru-RU" alt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254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Розповідь вчителя</a:t>
            </a:r>
          </a:p>
        </p:txBody>
      </p:sp>
      <p:sp>
        <p:nvSpPr>
          <p:cNvPr id="6" name="Скругленный прямоугольник 1">
            <a:extLst>
              <a:ext uri="{FF2B5EF4-FFF2-40B4-BE49-F238E27FC236}">
                <a16:creationId xmlns:a16="http://schemas.microsoft.com/office/drawing/2014/main" id="{0F05BD5E-27C3-422A-BCC0-81BCDAF2B444}"/>
              </a:ext>
            </a:extLst>
          </p:cNvPr>
          <p:cNvSpPr/>
          <p:nvPr/>
        </p:nvSpPr>
        <p:spPr>
          <a:xfrm>
            <a:off x="445301" y="1577873"/>
            <a:ext cx="3484243" cy="1055608"/>
          </a:xfrm>
          <a:prstGeom prst="roundRect">
            <a:avLst/>
          </a:prstGeom>
          <a:solidFill>
            <a:schemeClr val="accent6"/>
          </a:solidFill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Скандинавські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країни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об’єднують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4A4986-C5B2-4A6E-AF09-F4ADF176FC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9118" y="1134702"/>
            <a:ext cx="7337580" cy="538089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Скругленный прямоугольник 1">
            <a:extLst>
              <a:ext uri="{FF2B5EF4-FFF2-40B4-BE49-F238E27FC236}">
                <a16:creationId xmlns:a16="http://schemas.microsoft.com/office/drawing/2014/main" id="{DF43C128-E2E6-4BE3-AB1B-FEBABA598180}"/>
              </a:ext>
            </a:extLst>
          </p:cNvPr>
          <p:cNvSpPr/>
          <p:nvPr/>
        </p:nvSpPr>
        <p:spPr>
          <a:xfrm>
            <a:off x="445301" y="4566803"/>
            <a:ext cx="3484243" cy="1055608"/>
          </a:xfrm>
          <a:prstGeom prst="roundRect">
            <a:avLst/>
          </a:prstGeom>
          <a:solidFill>
            <a:schemeClr val="accent1"/>
          </a:solidFill>
          <a:ln w="762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неймовірної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краси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пейзажі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" name="Скругленный прямоугольник 1">
            <a:extLst>
              <a:ext uri="{FF2B5EF4-FFF2-40B4-BE49-F238E27FC236}">
                <a16:creationId xmlns:a16="http://schemas.microsoft.com/office/drawing/2014/main" id="{1593F508-A8B4-4F57-80C1-CBC833B47663}"/>
              </a:ext>
            </a:extLst>
          </p:cNvPr>
          <p:cNvSpPr/>
          <p:nvPr/>
        </p:nvSpPr>
        <p:spPr>
          <a:xfrm>
            <a:off x="827732" y="4805166"/>
            <a:ext cx="2719379" cy="578882"/>
          </a:xfrm>
          <a:prstGeom prst="roundRect">
            <a:avLst/>
          </a:prstGeom>
          <a:solidFill>
            <a:schemeClr val="accent1"/>
          </a:solidFill>
          <a:ln w="762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північне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сяйво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1CB9D3B-2A96-4031-9987-08C663D5BD1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9111" y="1239387"/>
            <a:ext cx="7427874" cy="495810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Скругленный прямоугольник 1">
            <a:extLst>
              <a:ext uri="{FF2B5EF4-FFF2-40B4-BE49-F238E27FC236}">
                <a16:creationId xmlns:a16="http://schemas.microsoft.com/office/drawing/2014/main" id="{E3BAA866-8644-4712-8834-B84654999EB0}"/>
              </a:ext>
            </a:extLst>
          </p:cNvPr>
          <p:cNvSpPr/>
          <p:nvPr/>
        </p:nvSpPr>
        <p:spPr>
          <a:xfrm>
            <a:off x="882323" y="4566803"/>
            <a:ext cx="2664788" cy="1055608"/>
          </a:xfrm>
          <a:prstGeom prst="roundRect">
            <a:avLst/>
          </a:prstGeom>
          <a:solidFill>
            <a:schemeClr val="accent1"/>
          </a:solidFill>
          <a:ln w="762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легенди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про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вікінгів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BF1B0DA-6AE3-4BF1-93A6-81DD1044F26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1975" y="1577873"/>
            <a:ext cx="7625468" cy="437898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401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9" grpId="1" animBg="1"/>
      <p:bldP spid="10" grpId="0" animBg="1"/>
      <p:bldP spid="10" grpId="1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Розповідь вчителя</a:t>
            </a:r>
          </a:p>
        </p:txBody>
      </p:sp>
      <p:sp>
        <p:nvSpPr>
          <p:cNvPr id="6" name="Скругленный прямоугольник 1">
            <a:extLst>
              <a:ext uri="{FF2B5EF4-FFF2-40B4-BE49-F238E27FC236}">
                <a16:creationId xmlns:a16="http://schemas.microsoft.com/office/drawing/2014/main" id="{0F05BD5E-27C3-422A-BCC0-81BCDAF2B444}"/>
              </a:ext>
            </a:extLst>
          </p:cNvPr>
          <p:cNvSpPr/>
          <p:nvPr/>
        </p:nvSpPr>
        <p:spPr>
          <a:xfrm>
            <a:off x="450377" y="2178520"/>
            <a:ext cx="3484243" cy="3439239"/>
          </a:xfrm>
          <a:prstGeom prst="roundRect">
            <a:avLst/>
          </a:prstGeom>
          <a:solidFill>
            <a:schemeClr val="accent1"/>
          </a:solidFill>
          <a:ln w="762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Є тут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водоспади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льодовики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високі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гори й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непролазні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ліси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У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цій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неповторній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красі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відчувається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подих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тисячоліть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9E1AFC-6431-40CB-B5F5-3C3C7A8A51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9987" y="1122527"/>
            <a:ext cx="7401636" cy="555122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173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Передайте </a:t>
            </a:r>
            <a:r>
              <a:rPr lang="ru-RU" sz="2000" b="1" dirty="0" err="1">
                <a:solidFill>
                  <a:schemeClr val="bg1"/>
                </a:solidFill>
              </a:rPr>
              <a:t>свої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враження</a:t>
            </a:r>
            <a:r>
              <a:rPr lang="ru-RU" sz="2000" b="1" dirty="0">
                <a:solidFill>
                  <a:schemeClr val="bg1"/>
                </a:solidFill>
              </a:rPr>
              <a:t> від </a:t>
            </a:r>
            <a:r>
              <a:rPr lang="ru-RU" sz="2000" b="1" dirty="0" err="1">
                <a:solidFill>
                  <a:schemeClr val="bg1"/>
                </a:solidFill>
              </a:rPr>
              <a:t>північного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сяйва</a:t>
            </a:r>
            <a:r>
              <a:rPr lang="ru-RU" sz="2000" b="1" dirty="0">
                <a:solidFill>
                  <a:schemeClr val="bg1"/>
                </a:solidFill>
              </a:rPr>
              <a:t>, </a:t>
            </a:r>
            <a:r>
              <a:rPr lang="ru-RU" sz="2000" b="1" dirty="0" err="1">
                <a:solidFill>
                  <a:schemeClr val="bg1"/>
                </a:solidFill>
              </a:rPr>
              <a:t>зображеного</a:t>
            </a:r>
            <a:r>
              <a:rPr lang="ru-RU" sz="2000" b="1" dirty="0">
                <a:solidFill>
                  <a:schemeClr val="bg1"/>
                </a:solidFill>
              </a:rPr>
              <a:t> на </a:t>
            </a:r>
            <a:r>
              <a:rPr lang="ru-RU" sz="2000" b="1" dirty="0" err="1">
                <a:solidFill>
                  <a:schemeClr val="bg1"/>
                </a:solidFill>
              </a:rPr>
              <a:t>картині</a:t>
            </a:r>
            <a:r>
              <a:rPr lang="ru-RU" sz="20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4045C3-D538-45C8-B467-C42B8A9C52B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6195" y="1354243"/>
            <a:ext cx="8585931" cy="491007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Скругленный прямоугольник 1">
            <a:extLst>
              <a:ext uri="{FF2B5EF4-FFF2-40B4-BE49-F238E27FC236}">
                <a16:creationId xmlns:a16="http://schemas.microsoft.com/office/drawing/2014/main" id="{0F05BD5E-27C3-422A-BCC0-81BCDAF2B444}"/>
              </a:ext>
            </a:extLst>
          </p:cNvPr>
          <p:cNvSpPr/>
          <p:nvPr/>
        </p:nvSpPr>
        <p:spPr>
          <a:xfrm>
            <a:off x="180243" y="3281478"/>
            <a:ext cx="3076825" cy="1055608"/>
          </a:xfrm>
          <a:prstGeom prst="roundRect">
            <a:avLst/>
          </a:prstGeom>
          <a:solidFill>
            <a:srgbClr val="00B050"/>
          </a:solidFill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Які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кольори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переважають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914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Пригадайте!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308C46-CDEE-4603-AB49-33AF7B20C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25" y="1740877"/>
            <a:ext cx="4043569" cy="538385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0755E64-B739-452E-B143-90DCFCA2DF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2977" y="1593238"/>
            <a:ext cx="4620665" cy="4620665"/>
          </a:xfrm>
          <a:prstGeom prst="rect">
            <a:avLst/>
          </a:prstGeom>
        </p:spPr>
      </p:pic>
      <p:sp>
        <p:nvSpPr>
          <p:cNvPr id="6" name="Скругленный прямоугольник 1">
            <a:extLst>
              <a:ext uri="{FF2B5EF4-FFF2-40B4-BE49-F238E27FC236}">
                <a16:creationId xmlns:a16="http://schemas.microsoft.com/office/drawing/2014/main" id="{0F05BD5E-27C3-422A-BCC0-81BCDAF2B444}"/>
              </a:ext>
            </a:extLst>
          </p:cNvPr>
          <p:cNvSpPr/>
          <p:nvPr/>
        </p:nvSpPr>
        <p:spPr>
          <a:xfrm>
            <a:off x="3145974" y="1199048"/>
            <a:ext cx="3646100" cy="2145268"/>
          </a:xfrm>
          <a:prstGeom prst="roundRect">
            <a:avLst/>
          </a:prstGeom>
          <a:solidFill>
            <a:schemeClr val="accent1"/>
          </a:solidFill>
          <a:ln w="762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Кольори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розташовані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колірному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колі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протилежно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один одному,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називають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контрастними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Скругленный прямоугольник 1">
            <a:extLst>
              <a:ext uri="{FF2B5EF4-FFF2-40B4-BE49-F238E27FC236}">
                <a16:creationId xmlns:a16="http://schemas.microsoft.com/office/drawing/2014/main" id="{66E973EB-7F80-4F01-9858-8F5097686F8D}"/>
              </a:ext>
            </a:extLst>
          </p:cNvPr>
          <p:cNvSpPr/>
          <p:nvPr/>
        </p:nvSpPr>
        <p:spPr>
          <a:xfrm>
            <a:off x="3145974" y="1588632"/>
            <a:ext cx="3646100" cy="1328023"/>
          </a:xfrm>
          <a:prstGeom prst="roundRect">
            <a:avLst/>
          </a:prstGeom>
          <a:solidFill>
            <a:schemeClr val="accent2"/>
          </a:solidFill>
          <a:ln w="762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Їх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використання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картині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підсилює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яскравість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зображення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997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Запам’ятайте!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308C46-CDEE-4603-AB49-33AF7B20C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8819" y="1740877"/>
            <a:ext cx="4043569" cy="5383854"/>
          </a:xfrm>
          <a:prstGeom prst="rect">
            <a:avLst/>
          </a:prstGeom>
        </p:spPr>
      </p:pic>
      <p:sp>
        <p:nvSpPr>
          <p:cNvPr id="6" name="Скругленный прямоугольник 1">
            <a:extLst>
              <a:ext uri="{FF2B5EF4-FFF2-40B4-BE49-F238E27FC236}">
                <a16:creationId xmlns:a16="http://schemas.microsoft.com/office/drawing/2014/main" id="{0F05BD5E-27C3-422A-BCC0-81BCDAF2B444}"/>
              </a:ext>
            </a:extLst>
          </p:cNvPr>
          <p:cNvSpPr/>
          <p:nvPr/>
        </p:nvSpPr>
        <p:spPr>
          <a:xfrm>
            <a:off x="3868003" y="4156534"/>
            <a:ext cx="7707252" cy="1328023"/>
          </a:xfrm>
          <a:prstGeom prst="roundRect">
            <a:avLst/>
          </a:prstGeom>
          <a:solidFill>
            <a:srgbClr val="00B050"/>
          </a:solidFill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Холодні</a:t>
            </a:r>
            <a:r>
              <a:rPr lang="ru-RU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кольори</a:t>
            </a:r>
            <a:r>
              <a:rPr lang="ru-RU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синій</a:t>
            </a: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блакитний</a:t>
            </a: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фіолетовий</a:t>
            </a: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і </a:t>
            </a:r>
            <a:r>
              <a:rPr 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всі</a:t>
            </a: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кольори</a:t>
            </a: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які</a:t>
            </a:r>
          </a:p>
          <a:p>
            <a:pPr algn="ctr"/>
            <a:r>
              <a:rPr 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можна</a:t>
            </a: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утворити</a:t>
            </a: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при </a:t>
            </a:r>
            <a:r>
              <a:rPr 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змішуванні</a:t>
            </a: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 </a:t>
            </a:r>
            <a:r>
              <a:rPr 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цими</a:t>
            </a: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кольорами</a:t>
            </a: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561E1B2-BF63-4368-95AF-73EF0C45EA84}"/>
              </a:ext>
            </a:extLst>
          </p:cNvPr>
          <p:cNvSpPr/>
          <p:nvPr/>
        </p:nvSpPr>
        <p:spPr>
          <a:xfrm>
            <a:off x="3604533" y="1263019"/>
            <a:ext cx="580429" cy="1231257"/>
          </a:xfrm>
          <a:prstGeom prst="rect">
            <a:avLst/>
          </a:prstGeom>
          <a:solidFill>
            <a:srgbClr val="42187A"/>
          </a:solidFill>
          <a:ln>
            <a:solidFill>
              <a:srgbClr val="4119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E8E4655-42F1-48E5-969A-F23A352D1912}"/>
              </a:ext>
            </a:extLst>
          </p:cNvPr>
          <p:cNvSpPr/>
          <p:nvPr/>
        </p:nvSpPr>
        <p:spPr>
          <a:xfrm>
            <a:off x="4405174" y="1260536"/>
            <a:ext cx="580429" cy="1231257"/>
          </a:xfrm>
          <a:prstGeom prst="rect">
            <a:avLst/>
          </a:prstGeom>
          <a:solidFill>
            <a:srgbClr val="583085"/>
          </a:solidFill>
          <a:ln>
            <a:solidFill>
              <a:srgbClr val="5E35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B21B118-4921-4365-8A6C-2AB65F3E408B}"/>
              </a:ext>
            </a:extLst>
          </p:cNvPr>
          <p:cNvSpPr/>
          <p:nvPr/>
        </p:nvSpPr>
        <p:spPr>
          <a:xfrm>
            <a:off x="5187020" y="1260536"/>
            <a:ext cx="580429" cy="1231257"/>
          </a:xfrm>
          <a:prstGeom prst="rect">
            <a:avLst/>
          </a:prstGeom>
          <a:solidFill>
            <a:srgbClr val="805C9E"/>
          </a:solidFill>
          <a:ln>
            <a:solidFill>
              <a:srgbClr val="805C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841C7F5-CD95-4354-9FC0-A3B5D7880880}"/>
              </a:ext>
            </a:extLst>
          </p:cNvPr>
          <p:cNvSpPr/>
          <p:nvPr/>
        </p:nvSpPr>
        <p:spPr>
          <a:xfrm>
            <a:off x="5968866" y="1268611"/>
            <a:ext cx="580429" cy="1231257"/>
          </a:xfrm>
          <a:prstGeom prst="rect">
            <a:avLst/>
          </a:prstGeom>
          <a:solidFill>
            <a:srgbClr val="BEA8CB"/>
          </a:solidFill>
          <a:ln>
            <a:solidFill>
              <a:srgbClr val="B79F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CDEF02A-D4A7-48ED-AA42-011F2E7A0429}"/>
              </a:ext>
            </a:extLst>
          </p:cNvPr>
          <p:cNvSpPr/>
          <p:nvPr/>
        </p:nvSpPr>
        <p:spPr>
          <a:xfrm>
            <a:off x="6734844" y="1268611"/>
            <a:ext cx="580429" cy="1231257"/>
          </a:xfrm>
          <a:prstGeom prst="rect">
            <a:avLst/>
          </a:prstGeom>
          <a:solidFill>
            <a:srgbClr val="DFD3E1"/>
          </a:solidFill>
          <a:ln>
            <a:solidFill>
              <a:srgbClr val="DCD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1C343D3-7036-49A7-8D4F-E80C5F66C67C}"/>
              </a:ext>
            </a:extLst>
          </p:cNvPr>
          <p:cNvSpPr/>
          <p:nvPr/>
        </p:nvSpPr>
        <p:spPr>
          <a:xfrm>
            <a:off x="7516690" y="1260537"/>
            <a:ext cx="580429" cy="1231257"/>
          </a:xfrm>
          <a:prstGeom prst="rect">
            <a:avLst/>
          </a:prstGeom>
          <a:solidFill>
            <a:srgbClr val="F5EDF4"/>
          </a:solidFill>
          <a:ln>
            <a:solidFill>
              <a:srgbClr val="F4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1A06729-4437-44AF-8D7E-60EB6485FA44}"/>
              </a:ext>
            </a:extLst>
          </p:cNvPr>
          <p:cNvSpPr/>
          <p:nvPr/>
        </p:nvSpPr>
        <p:spPr>
          <a:xfrm>
            <a:off x="8290809" y="1268611"/>
            <a:ext cx="580429" cy="1231257"/>
          </a:xfrm>
          <a:prstGeom prst="rect">
            <a:avLst/>
          </a:prstGeom>
          <a:solidFill>
            <a:srgbClr val="21599E"/>
          </a:solidFill>
          <a:ln>
            <a:solidFill>
              <a:srgbClr val="1E5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DCB9F76-F287-4AC8-ADD5-13DF7EEAF228}"/>
              </a:ext>
            </a:extLst>
          </p:cNvPr>
          <p:cNvSpPr/>
          <p:nvPr/>
        </p:nvSpPr>
        <p:spPr>
          <a:xfrm>
            <a:off x="9059327" y="1268611"/>
            <a:ext cx="580429" cy="1231257"/>
          </a:xfrm>
          <a:prstGeom prst="rect">
            <a:avLst/>
          </a:prstGeom>
          <a:solidFill>
            <a:srgbClr val="006E86"/>
          </a:solidFill>
          <a:ln>
            <a:solidFill>
              <a:srgbClr val="006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3E57C35-1F44-4A7C-8027-C2A21E23C15E}"/>
              </a:ext>
            </a:extLst>
          </p:cNvPr>
          <p:cNvSpPr/>
          <p:nvPr/>
        </p:nvSpPr>
        <p:spPr>
          <a:xfrm>
            <a:off x="9823242" y="1268611"/>
            <a:ext cx="580429" cy="1231257"/>
          </a:xfrm>
          <a:prstGeom prst="rect">
            <a:avLst/>
          </a:prstGeom>
          <a:solidFill>
            <a:srgbClr val="00776E"/>
          </a:solidFill>
          <a:ln>
            <a:solidFill>
              <a:srgbClr val="00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4860F27-99C1-4547-9231-D15DB8AE106E}"/>
              </a:ext>
            </a:extLst>
          </p:cNvPr>
          <p:cNvSpPr/>
          <p:nvPr/>
        </p:nvSpPr>
        <p:spPr>
          <a:xfrm>
            <a:off x="10589220" y="1268611"/>
            <a:ext cx="580429" cy="1231257"/>
          </a:xfrm>
          <a:prstGeom prst="rect">
            <a:avLst/>
          </a:prstGeom>
          <a:solidFill>
            <a:srgbClr val="008153"/>
          </a:solidFill>
          <a:ln>
            <a:solidFill>
              <a:srgbClr val="0081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ECB9E463-0878-4DEE-B1C2-C04C3F874633}"/>
              </a:ext>
            </a:extLst>
          </p:cNvPr>
          <p:cNvSpPr/>
          <p:nvPr/>
        </p:nvSpPr>
        <p:spPr>
          <a:xfrm>
            <a:off x="11351073" y="1264998"/>
            <a:ext cx="580429" cy="1231257"/>
          </a:xfrm>
          <a:prstGeom prst="rect">
            <a:avLst/>
          </a:prstGeom>
          <a:solidFill>
            <a:srgbClr val="00883D"/>
          </a:solidFill>
          <a:ln>
            <a:solidFill>
              <a:srgbClr val="008B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111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Запам’ятайте!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308C46-CDEE-4603-AB49-33AF7B20C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8819" y="1740877"/>
            <a:ext cx="4043569" cy="5383854"/>
          </a:xfrm>
          <a:prstGeom prst="rect">
            <a:avLst/>
          </a:prstGeom>
        </p:spPr>
      </p:pic>
      <p:sp>
        <p:nvSpPr>
          <p:cNvPr id="6" name="Скругленный прямоугольник 1">
            <a:extLst>
              <a:ext uri="{FF2B5EF4-FFF2-40B4-BE49-F238E27FC236}">
                <a16:creationId xmlns:a16="http://schemas.microsoft.com/office/drawing/2014/main" id="{0F05BD5E-27C3-422A-BCC0-81BCDAF2B444}"/>
              </a:ext>
            </a:extLst>
          </p:cNvPr>
          <p:cNvSpPr/>
          <p:nvPr/>
        </p:nvSpPr>
        <p:spPr>
          <a:xfrm>
            <a:off x="3931458" y="5370812"/>
            <a:ext cx="7707252" cy="510778"/>
          </a:xfrm>
          <a:prstGeom prst="roundRect">
            <a:avLst/>
          </a:prstGeom>
          <a:solidFill>
            <a:srgbClr val="00B050"/>
          </a:solidFill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ru-RU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 можна утворювати відтінки холодних кольорів.</a:t>
            </a:r>
            <a:endParaRPr lang="ru-RU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E725278-D994-4BA3-AE8E-FABF8B2D55CD}"/>
              </a:ext>
            </a:extLst>
          </p:cNvPr>
          <p:cNvSpPr/>
          <p:nvPr/>
        </p:nvSpPr>
        <p:spPr>
          <a:xfrm>
            <a:off x="3636917" y="1321541"/>
            <a:ext cx="914400" cy="914400"/>
          </a:xfrm>
          <a:prstGeom prst="ellipse">
            <a:avLst/>
          </a:prstGeom>
          <a:solidFill>
            <a:srgbClr val="0C64B1"/>
          </a:solidFill>
          <a:ln>
            <a:solidFill>
              <a:srgbClr val="0C64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Знак ''плюс'' 9">
            <a:extLst>
              <a:ext uri="{FF2B5EF4-FFF2-40B4-BE49-F238E27FC236}">
                <a16:creationId xmlns:a16="http://schemas.microsoft.com/office/drawing/2014/main" id="{52582FAD-E245-4003-820F-19AB7D17D2EB}"/>
              </a:ext>
            </a:extLst>
          </p:cNvPr>
          <p:cNvSpPr/>
          <p:nvPr/>
        </p:nvSpPr>
        <p:spPr>
          <a:xfrm>
            <a:off x="4604981" y="1446063"/>
            <a:ext cx="631964" cy="597953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8D06C54-3DC2-4611-BFBF-C20CE7B0DCB7}"/>
              </a:ext>
            </a:extLst>
          </p:cNvPr>
          <p:cNvSpPr/>
          <p:nvPr/>
        </p:nvSpPr>
        <p:spPr>
          <a:xfrm>
            <a:off x="5316262" y="1321541"/>
            <a:ext cx="914400" cy="914400"/>
          </a:xfrm>
          <a:prstGeom prst="ellipse">
            <a:avLst/>
          </a:prstGeom>
          <a:solidFill>
            <a:srgbClr val="E977A4"/>
          </a:solidFill>
          <a:ln>
            <a:solidFill>
              <a:srgbClr val="E97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56BD112-8B22-4062-AF82-5D95A8617641}"/>
              </a:ext>
            </a:extLst>
          </p:cNvPr>
          <p:cNvSpPr/>
          <p:nvPr/>
        </p:nvSpPr>
        <p:spPr>
          <a:xfrm>
            <a:off x="6969954" y="1335974"/>
            <a:ext cx="914400" cy="914400"/>
          </a:xfrm>
          <a:prstGeom prst="ellipse">
            <a:avLst/>
          </a:prstGeom>
          <a:solidFill>
            <a:srgbClr val="9672AC"/>
          </a:solidFill>
          <a:ln>
            <a:solidFill>
              <a:srgbClr val="967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3" name="Равно 12">
            <a:extLst>
              <a:ext uri="{FF2B5EF4-FFF2-40B4-BE49-F238E27FC236}">
                <a16:creationId xmlns:a16="http://schemas.microsoft.com/office/drawing/2014/main" id="{CEB77EA4-E61E-4BC0-8AB6-EE8F9E95DA5E}"/>
              </a:ext>
            </a:extLst>
          </p:cNvPr>
          <p:cNvSpPr/>
          <p:nvPr/>
        </p:nvSpPr>
        <p:spPr>
          <a:xfrm>
            <a:off x="6292681" y="1473941"/>
            <a:ext cx="617837" cy="511731"/>
          </a:xfrm>
          <a:prstGeom prst="mathEqual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51A27EFE-5D81-464F-BADD-940C399545CD}"/>
              </a:ext>
            </a:extLst>
          </p:cNvPr>
          <p:cNvSpPr/>
          <p:nvPr/>
        </p:nvSpPr>
        <p:spPr>
          <a:xfrm>
            <a:off x="5316262" y="2447238"/>
            <a:ext cx="914400" cy="914400"/>
          </a:xfrm>
          <a:prstGeom prst="ellipse">
            <a:avLst/>
          </a:prstGeom>
          <a:solidFill>
            <a:srgbClr val="2757A4"/>
          </a:solidFill>
          <a:ln>
            <a:solidFill>
              <a:srgbClr val="275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Знак ''плюс'' 14">
            <a:extLst>
              <a:ext uri="{FF2B5EF4-FFF2-40B4-BE49-F238E27FC236}">
                <a16:creationId xmlns:a16="http://schemas.microsoft.com/office/drawing/2014/main" id="{4C17E0FA-054D-4C94-AE98-DFE7E3494935}"/>
              </a:ext>
            </a:extLst>
          </p:cNvPr>
          <p:cNvSpPr/>
          <p:nvPr/>
        </p:nvSpPr>
        <p:spPr>
          <a:xfrm>
            <a:off x="6284298" y="2570136"/>
            <a:ext cx="631964" cy="597953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0F42B9C0-1196-46B5-9EE5-6843B02FF863}"/>
              </a:ext>
            </a:extLst>
          </p:cNvPr>
          <p:cNvSpPr/>
          <p:nvPr/>
        </p:nvSpPr>
        <p:spPr>
          <a:xfrm>
            <a:off x="8656780" y="2394590"/>
            <a:ext cx="914400" cy="914400"/>
          </a:xfrm>
          <a:prstGeom prst="ellipse">
            <a:avLst/>
          </a:prstGeom>
          <a:solidFill>
            <a:srgbClr val="66B5AB"/>
          </a:solidFill>
          <a:ln>
            <a:solidFill>
              <a:srgbClr val="66B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ED735B8-E8A8-4B1C-8E34-DA40E59F1ECB}"/>
              </a:ext>
            </a:extLst>
          </p:cNvPr>
          <p:cNvSpPr/>
          <p:nvPr/>
        </p:nvSpPr>
        <p:spPr>
          <a:xfrm>
            <a:off x="6975106" y="2429795"/>
            <a:ext cx="914400" cy="914400"/>
          </a:xfrm>
          <a:prstGeom prst="ellipse">
            <a:avLst/>
          </a:prstGeom>
          <a:solidFill>
            <a:srgbClr val="82BD44"/>
          </a:solidFill>
          <a:ln>
            <a:solidFill>
              <a:srgbClr val="82B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8" name="Равно 17">
            <a:extLst>
              <a:ext uri="{FF2B5EF4-FFF2-40B4-BE49-F238E27FC236}">
                <a16:creationId xmlns:a16="http://schemas.microsoft.com/office/drawing/2014/main" id="{6845C4D7-2539-4225-8CB8-3E0BA90E3C57}"/>
              </a:ext>
            </a:extLst>
          </p:cNvPr>
          <p:cNvSpPr/>
          <p:nvPr/>
        </p:nvSpPr>
        <p:spPr>
          <a:xfrm>
            <a:off x="7964224" y="2595924"/>
            <a:ext cx="617837" cy="511731"/>
          </a:xfrm>
          <a:prstGeom prst="mathEqual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AE9E85B8-B726-439E-8F7D-738AAEF9E9D6}"/>
              </a:ext>
            </a:extLst>
          </p:cNvPr>
          <p:cNvSpPr/>
          <p:nvPr/>
        </p:nvSpPr>
        <p:spPr>
          <a:xfrm>
            <a:off x="6969954" y="3523616"/>
            <a:ext cx="914400" cy="914400"/>
          </a:xfrm>
          <a:prstGeom prst="ellipse">
            <a:avLst/>
          </a:prstGeom>
          <a:solidFill>
            <a:srgbClr val="FFFC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Знак ''плюс'' 19">
            <a:extLst>
              <a:ext uri="{FF2B5EF4-FFF2-40B4-BE49-F238E27FC236}">
                <a16:creationId xmlns:a16="http://schemas.microsoft.com/office/drawing/2014/main" id="{7BD4B1CE-8192-4EB7-B982-2603CBF26027}"/>
              </a:ext>
            </a:extLst>
          </p:cNvPr>
          <p:cNvSpPr/>
          <p:nvPr/>
        </p:nvSpPr>
        <p:spPr>
          <a:xfrm>
            <a:off x="7960670" y="3654173"/>
            <a:ext cx="631964" cy="597953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B4BE61C2-DB00-44B5-A0F8-302FFB4C5AD4}"/>
              </a:ext>
            </a:extLst>
          </p:cNvPr>
          <p:cNvSpPr/>
          <p:nvPr/>
        </p:nvSpPr>
        <p:spPr>
          <a:xfrm>
            <a:off x="8654823" y="3523616"/>
            <a:ext cx="914400" cy="914400"/>
          </a:xfrm>
          <a:prstGeom prst="ellipse">
            <a:avLst/>
          </a:prstGeom>
          <a:solidFill>
            <a:srgbClr val="2956A3"/>
          </a:solidFill>
          <a:ln>
            <a:solidFill>
              <a:srgbClr val="295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708B512-1C59-4059-BCF3-7E60AC2DC2E3}"/>
              </a:ext>
            </a:extLst>
          </p:cNvPr>
          <p:cNvSpPr/>
          <p:nvPr/>
        </p:nvSpPr>
        <p:spPr>
          <a:xfrm>
            <a:off x="10339692" y="3523616"/>
            <a:ext cx="914400" cy="914400"/>
          </a:xfrm>
          <a:prstGeom prst="ellipse">
            <a:avLst/>
          </a:prstGeom>
          <a:solidFill>
            <a:srgbClr val="459EDB"/>
          </a:solidFill>
          <a:ln>
            <a:solidFill>
              <a:srgbClr val="459E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3" name="Равно 22">
            <a:extLst>
              <a:ext uri="{FF2B5EF4-FFF2-40B4-BE49-F238E27FC236}">
                <a16:creationId xmlns:a16="http://schemas.microsoft.com/office/drawing/2014/main" id="{4041DB08-8015-4B99-9AAE-0B180E4929DD}"/>
              </a:ext>
            </a:extLst>
          </p:cNvPr>
          <p:cNvSpPr/>
          <p:nvPr/>
        </p:nvSpPr>
        <p:spPr>
          <a:xfrm>
            <a:off x="9645539" y="3681247"/>
            <a:ext cx="617837" cy="511731"/>
          </a:xfrm>
          <a:prstGeom prst="mathEqual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66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5347</TotalTime>
  <Words>435</Words>
  <Application>Microsoft Office PowerPoint</Application>
  <PresentationFormat>Широкоэкранный</PresentationFormat>
  <Paragraphs>81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369</cp:revision>
  <dcterms:created xsi:type="dcterms:W3CDTF">2018-01-05T16:38:53Z</dcterms:created>
  <dcterms:modified xsi:type="dcterms:W3CDTF">2022-02-25T06:28:02Z</dcterms:modified>
</cp:coreProperties>
</file>