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733" r:id="rId3"/>
    <p:sldId id="454" r:id="rId4"/>
    <p:sldId id="738" r:id="rId5"/>
    <p:sldId id="747" r:id="rId6"/>
    <p:sldId id="746" r:id="rId7"/>
    <p:sldId id="744" r:id="rId8"/>
    <p:sldId id="749" r:id="rId9"/>
    <p:sldId id="724" r:id="rId10"/>
    <p:sldId id="750" r:id="rId11"/>
    <p:sldId id="289" r:id="rId12"/>
    <p:sldId id="306" r:id="rId13"/>
    <p:sldId id="732" r:id="rId14"/>
    <p:sldId id="29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ED0"/>
    <a:srgbClr val="E9912D"/>
    <a:srgbClr val="6CB741"/>
    <a:srgbClr val="DB4037"/>
    <a:srgbClr val="BB75A9"/>
    <a:srgbClr val="E34DB5"/>
    <a:srgbClr val="FAF225"/>
    <a:srgbClr val="FFB441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3034" y="4063736"/>
            <a:ext cx="8597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Як дотримуватися правил безпеки в школі, в побуті, громадських місцях. Як уникнути натовпу. Правила безпечної поведінки з тваринами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159" y="1517002"/>
            <a:ext cx="3804250" cy="254673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 діяти, аби не спровокувати тварину: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1674" y="1273130"/>
            <a:ext cx="11720944" cy="5081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- Не чіпайте і не гладьте чужих собак.</a:t>
            </a:r>
          </a:p>
          <a:p>
            <a:r>
              <a:rPr lang="uk-UA" sz="2800" dirty="0"/>
              <a:t>-  Намагайтесь не лякатися й не кричати, якщо до вас біжить собака. Зупиніться. Собака частіше нападає на людину, яка рухається.</a:t>
            </a:r>
          </a:p>
          <a:p>
            <a:r>
              <a:rPr lang="uk-UA" sz="2800" dirty="0"/>
              <a:t>-  Не чіпайте собаку, коли вона їсть.</a:t>
            </a:r>
          </a:p>
          <a:p>
            <a:r>
              <a:rPr lang="uk-UA" sz="2800" dirty="0"/>
              <a:t>- Не дражніть собаку для розваги та не дражніть голодного пса їжею.</a:t>
            </a:r>
          </a:p>
          <a:p>
            <a:r>
              <a:rPr lang="uk-UA" sz="2800" dirty="0"/>
              <a:t>- Не відбирайте їжу та іграшки.</a:t>
            </a:r>
          </a:p>
          <a:p>
            <a:r>
              <a:rPr lang="uk-UA" sz="2800" dirty="0"/>
              <a:t>- Не чіпайте цуценят.</a:t>
            </a:r>
          </a:p>
          <a:p>
            <a:r>
              <a:rPr lang="uk-UA" sz="2800" dirty="0"/>
              <a:t>- Не чіпайте собаку, який спить.</a:t>
            </a:r>
          </a:p>
          <a:p>
            <a:r>
              <a:rPr lang="uk-UA" sz="2800" dirty="0"/>
              <a:t>- Не рознімайте собак, що б’ються.</a:t>
            </a:r>
          </a:p>
          <a:p>
            <a:r>
              <a:rPr lang="uk-UA" sz="2800" dirty="0"/>
              <a:t>- Не дивіться в очі собаці, який нападає.</a:t>
            </a:r>
          </a:p>
        </p:txBody>
      </p:sp>
    </p:spTree>
    <p:extLst>
      <p:ext uri="{BB962C8B-B14F-4D97-AF65-F5344CB8AC3E}">
        <p14:creationId xmlns:p14="http://schemas.microsoft.com/office/powerpoint/2010/main" val="32875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85031" y="1154544"/>
            <a:ext cx="8363806" cy="554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Наше життя і безпека залежать від відповідального ставлення до себе й оточуючих. Дотримання правил безпеки в школі, удома, на вулиці, в громадських місцях повинно стати важливою частиною вашого життя.</a:t>
            </a:r>
            <a:endParaRPr lang="uk-UA" sz="4000" dirty="0">
              <a:solidFill>
                <a:srgbClr val="FFFF00"/>
              </a:solidFill>
            </a:endParaRPr>
          </a:p>
        </p:txBody>
      </p:sp>
      <p:pic>
        <p:nvPicPr>
          <p:cNvPr id="10242" name="Picture 2" descr="Запобігання дитячому травматизму - Дошкільний навчальний заклад  (ясла-садок) № 401 Харківської міської рад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166" y="1752600"/>
            <a:ext cx="3364865" cy="32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8120" y="1265380"/>
            <a:ext cx="6720192" cy="51902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В </a:t>
            </a:r>
            <a:r>
              <a:rPr lang="uk-UA" sz="4400" dirty="0" smtClean="0"/>
              <a:t>Німеччині штраф </a:t>
            </a:r>
            <a:r>
              <a:rPr lang="uk-UA" sz="4400" dirty="0"/>
              <a:t>за викинуту на вулицю собаку чи кішку становить 25000 (!) євро.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7768" y="2319832"/>
            <a:ext cx="4562856" cy="302859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71-73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5" y="1264757"/>
            <a:ext cx="7147704" cy="534886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0332" y="2976114"/>
            <a:ext cx="396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Станьте, діти, всі рівненько,</a:t>
            </a:r>
          </a:p>
          <a:p>
            <a:r>
              <a:rPr lang="uk-UA" sz="2400" b="1" dirty="0"/>
              <a:t>Посміхніться веселенько.</a:t>
            </a:r>
          </a:p>
          <a:p>
            <a:r>
              <a:rPr lang="uk-UA" sz="2400" b="1" dirty="0"/>
              <a:t>Настрій на урок взяли,</a:t>
            </a:r>
          </a:p>
          <a:p>
            <a:r>
              <a:rPr lang="uk-UA" sz="2400" b="1" dirty="0"/>
              <a:t>Працювати почали!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49" y="2112990"/>
            <a:ext cx="3407434" cy="3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noProof="1">
                <a:solidFill>
                  <a:schemeClr val="bg1"/>
                </a:solidFill>
              </a:rPr>
              <a:t>Розгляньте зображення. Назвіть місця та заходи, що у них проводяться. Що об’єднує ці заклади?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929288" y="4039388"/>
            <a:ext cx="2422487" cy="819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Натовп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367" y="1397935"/>
            <a:ext cx="3676037" cy="246078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697" y="1397935"/>
            <a:ext cx="3281049" cy="246078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039" y="1397935"/>
            <a:ext cx="3691180" cy="246078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2" name="Скругленный прямоугольник 11"/>
          <p:cNvSpPr/>
          <p:nvPr/>
        </p:nvSpPr>
        <p:spPr>
          <a:xfrm>
            <a:off x="309367" y="5433730"/>
            <a:ext cx="8767045" cy="106070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 ви розумієте поняття «натовп»?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285" y="4672584"/>
            <a:ext cx="1938114" cy="19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4100" y="1456402"/>
            <a:ext cx="76052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Натовп — </a:t>
            </a:r>
            <a:r>
              <a:rPr lang="uk-UA" sz="5400" dirty="0"/>
              <a:t>це скупчення неорганізованих людей, стурбованих фактором зовнішньої провокації.</a:t>
            </a:r>
          </a:p>
        </p:txBody>
      </p:sp>
    </p:spTree>
    <p:extLst>
      <p:ext uri="{BB962C8B-B14F-4D97-AF65-F5344CB8AC3E}">
        <p14:creationId xmlns:p14="http://schemas.microsoft.com/office/powerpoint/2010/main" val="34354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Поміркуйте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1169" y="1276946"/>
            <a:ext cx="11759184" cy="1283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Уважно подивіться на зображення і з'ясуйте, хто з дітей веде себе неправильно? Чому?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67" t="7503" r="3733" b="6897"/>
          <a:stretch/>
        </p:blipFill>
        <p:spPr>
          <a:xfrm>
            <a:off x="1609500" y="2653131"/>
            <a:ext cx="5824728" cy="4055832"/>
          </a:xfrm>
          <a:prstGeom prst="rect">
            <a:avLst/>
          </a:prstGeom>
          <a:ln w="38100">
            <a:noFill/>
          </a:ln>
        </p:spPr>
      </p:pic>
      <p:pic>
        <p:nvPicPr>
          <p:cNvPr id="1026" name="Picture 2" descr="WE ARE TOGETHER: &quot;Країна питайлика&quot;"/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1599" y="3675888"/>
            <a:ext cx="2402856" cy="294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ст.71-72</a:t>
            </a:r>
          </a:p>
        </p:txBody>
      </p:sp>
    </p:spTree>
    <p:extLst>
      <p:ext uri="{BB962C8B-B14F-4D97-AF65-F5344CB8AC3E}">
        <p14:creationId xmlns:p14="http://schemas.microsoft.com/office/powerpoint/2010/main" val="12715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поведінки людини у натовпі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8600" y="1237554"/>
            <a:ext cx="11658600" cy="609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dirty="0"/>
              <a:t>1. Щоб не загинути у натовпі, краще правило — не потрапляти в нього або обминути його. Якщо це не можливо, в жодному випадку не рухатись проти натовпу.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28600" y="1977610"/>
            <a:ext cx="11658600" cy="452831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dirty="0"/>
              <a:t>2. Пам’ятайте, що найнебезпечніше — бути затиснутим і затоптаним у тисняві.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560963"/>
            <a:ext cx="11658600" cy="1928741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dirty="0"/>
              <a:t>3. Не наближатися до вітрин, стін, скляних дверей, до яких можуть притиснути і таким чином травмувати. Якщо натовп захопив — не чинити йому опір. Потрібно глибоко вдихнути, зігнути руки у ліктях, підняти їх, щоб захистити грудну клітку. Неможна тримати руки у кишенях, чіплятися за щось руками — їх можуть зламати. Якщо є можливість, потрібно застебнути одяг. Високі підбори можуть коштувати життя, так само, як і розв’язаний шнурок. Потрібно викинути сумку, парасольку тощо. Якщо щось впало, ні в якому разі не можна намагатися підняти — життя дорожче.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8600" y="4620226"/>
            <a:ext cx="11658600" cy="1002598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dirty="0"/>
              <a:t>4. Головне завдання в натовпі — не впасти. Якщо вас усе ж збили з ніг і ви впали на землю, необхідно спробувати звернутися клубком і захистити голову руками, прикриваючи потилицю. При будь-якій можливості треба спробувати встати на ноги.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8600" y="5753346"/>
            <a:ext cx="11658600" cy="47371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dirty="0"/>
              <a:t>5. Йдіть у напрямку від центру до краю натовпу, намагаючись поступово вибратися з нього.</a:t>
            </a:r>
          </a:p>
        </p:txBody>
      </p:sp>
    </p:spTree>
    <p:extLst>
      <p:ext uri="{BB962C8B-B14F-4D97-AF65-F5344CB8AC3E}">
        <p14:creationId xmlns:p14="http://schemas.microsoft.com/office/powerpoint/2010/main" val="148289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1674" y="1273131"/>
            <a:ext cx="11720944" cy="86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Чому потрібно бути обережними під час зустрічі з тваринами-безхатьками?</a:t>
            </a:r>
          </a:p>
        </p:txBody>
      </p:sp>
      <p:pic>
        <p:nvPicPr>
          <p:cNvPr id="8194" name="Picture 2" descr="Хвостаті безхатьки. Книжки про безпритульних і загублених тварин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7482" y="2788793"/>
            <a:ext cx="4258564" cy="266160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Чем может болеть бездомный котенок, принесенный домой. ВИДЕО - Новости Тулы  и области - 1tulatv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9221" y="2788793"/>
            <a:ext cx="4262995" cy="266437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10388</TotalTime>
  <Words>634</Words>
  <Application>Microsoft Office PowerPoint</Application>
  <PresentationFormat>Широкоэкранный</PresentationFormat>
  <Paragraphs>86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1930</cp:revision>
  <dcterms:created xsi:type="dcterms:W3CDTF">2018-01-05T16:38:53Z</dcterms:created>
  <dcterms:modified xsi:type="dcterms:W3CDTF">2022-03-30T05:31:40Z</dcterms:modified>
</cp:coreProperties>
</file>