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78" r:id="rId3"/>
    <p:sldId id="284" r:id="rId4"/>
    <p:sldId id="285" r:id="rId5"/>
    <p:sldId id="296" r:id="rId6"/>
    <p:sldId id="286" r:id="rId7"/>
    <p:sldId id="287" r:id="rId8"/>
    <p:sldId id="307" r:id="rId9"/>
    <p:sldId id="297" r:id="rId10"/>
    <p:sldId id="308" r:id="rId11"/>
    <p:sldId id="302" r:id="rId12"/>
    <p:sldId id="303" r:id="rId13"/>
    <p:sldId id="304" r:id="rId14"/>
    <p:sldId id="305" r:id="rId15"/>
    <p:sldId id="306" r:id="rId16"/>
    <p:sldId id="309" r:id="rId17"/>
    <p:sldId id="310" r:id="rId18"/>
    <p:sldId id="311" r:id="rId19"/>
    <p:sldId id="312" r:id="rId20"/>
    <p:sldId id="315" r:id="rId21"/>
    <p:sldId id="293" r:id="rId22"/>
    <p:sldId id="294" r:id="rId23"/>
    <p:sldId id="313" r:id="rId24"/>
    <p:sldId id="31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8441" y="2034747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птахи зустрічають </a:t>
            </a:r>
            <a:r>
              <a:rPr lang="uk-UA" sz="6600" b="1" dirty="0" smtClean="0">
                <a:solidFill>
                  <a:srgbClr val="2F3242"/>
                </a:solidFill>
              </a:rPr>
              <a:t>весну</a:t>
            </a:r>
            <a:r>
              <a:rPr lang="uk-UA" sz="6600" b="1" i="1" dirty="0" smtClean="0">
                <a:solidFill>
                  <a:srgbClr val="2F3242"/>
                </a:solidFill>
              </a:rPr>
              <a:t>. 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69" y="221916"/>
            <a:ext cx="1618283" cy="21761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0" b="900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9" y="22191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Цікаво знати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8493" y="1660910"/>
            <a:ext cx="6455278" cy="49779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Шпак – один із найвідоміших і найпопулярніших співочих птахів. Він може співати голосами інших пташок. У неволі шпак, як звикне, здатен вивчити безліч різних звуків, мелодій та голосів.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02" y="2125013"/>
            <a:ext cx="4922972" cy="369222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1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Також у березні повертаються жайворонки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806" y="1540607"/>
            <a:ext cx="6139579" cy="47394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Зовні жайворонки сірі з темним ряботинням. З таким забарвленням вони непримітні в полі і на </a:t>
            </a:r>
            <a:r>
              <a:rPr lang="uk-UA" sz="3200" b="1" dirty="0" err="1" smtClean="0"/>
              <a:t>луці</a:t>
            </a:r>
            <a:r>
              <a:rPr lang="uk-UA" sz="3200" b="1" dirty="0" smtClean="0"/>
              <a:t>. Живляться вони комахами та насінням бур’янів.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32" y="2293633"/>
            <a:ext cx="4522205" cy="398639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5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Також у березні прилітають зяблики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2360" y="2034860"/>
            <a:ext cx="5577527" cy="37863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Першими прилітають самці. Співати починають з появою самок.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03" y="1838458"/>
            <a:ext cx="5572260" cy="41791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Коли повертаються ластівки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0048" y="1918951"/>
            <a:ext cx="6191095" cy="41856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Ластівки прилітають тоді, коли вже є мухи і комарі. Це основна їхня їжа.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52" y="2305318"/>
            <a:ext cx="5298671" cy="32263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6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Коли повертаються водоплавні птахи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5814" y="1679651"/>
            <a:ext cx="5642507" cy="4519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Водоплавні птахи прилітають тоді, коли  скресне крига, з’явиться корм.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84" y="3939315"/>
            <a:ext cx="4391925" cy="28108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9" y="1136404"/>
            <a:ext cx="3540463" cy="33795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0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88459" y="2176530"/>
            <a:ext cx="6075185" cy="363184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/>
              <a:t>Як птахи славлять весну?</a:t>
            </a:r>
            <a:endParaRPr lang="ru-RU" sz="6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 b="7793"/>
          <a:stretch/>
        </p:blipFill>
        <p:spPr>
          <a:xfrm>
            <a:off x="7350797" y="1349562"/>
            <a:ext cx="3673520" cy="52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Солов’ї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9430" y="1456402"/>
            <a:ext cx="7453652" cy="48564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err="1" smtClean="0"/>
              <a:t>Солов’ї</a:t>
            </a:r>
            <a:r>
              <a:rPr lang="uk-UA" sz="3200" b="1" dirty="0" smtClean="0"/>
              <a:t> прилітають на початку травня. </a:t>
            </a:r>
          </a:p>
          <a:p>
            <a:pPr algn="ctr"/>
            <a:r>
              <a:rPr lang="ru-RU" sz="3200" b="1" dirty="0" smtClean="0"/>
              <a:t>У </a:t>
            </a:r>
            <a:r>
              <a:rPr lang="ru-RU" sz="3200" b="1" dirty="0" err="1"/>
              <a:t>цей</a:t>
            </a:r>
            <a:r>
              <a:rPr lang="ru-RU" sz="3200" b="1" dirty="0"/>
              <a:t> час дерева </a:t>
            </a:r>
            <a:r>
              <a:rPr lang="ru-RU" sz="3200" b="1" dirty="0" err="1"/>
              <a:t>вже</a:t>
            </a:r>
            <a:r>
              <a:rPr lang="ru-RU" sz="3200" b="1" dirty="0"/>
              <a:t> </a:t>
            </a:r>
            <a:r>
              <a:rPr lang="ru-RU" sz="3200" b="1" dirty="0" err="1"/>
              <a:t>вкриті</a:t>
            </a:r>
            <a:r>
              <a:rPr lang="ru-RU" sz="3200" b="1" dirty="0"/>
              <a:t> молодою </a:t>
            </a:r>
            <a:r>
              <a:rPr lang="ru-RU" sz="3200" b="1" dirty="0" err="1"/>
              <a:t>зеленню</a:t>
            </a:r>
            <a:r>
              <a:rPr lang="ru-RU" sz="3200" b="1" dirty="0"/>
              <a:t>. </a:t>
            </a:r>
            <a:r>
              <a:rPr lang="ru-RU" sz="3200" b="1" dirty="0" err="1"/>
              <a:t>Недаремно</a:t>
            </a:r>
            <a:r>
              <a:rPr lang="ru-RU" sz="3200" b="1" dirty="0"/>
              <a:t> </a:t>
            </a:r>
            <a:r>
              <a:rPr lang="ru-RU" sz="3200" b="1" dirty="0" err="1"/>
              <a:t>кажуть</a:t>
            </a:r>
            <a:r>
              <a:rPr lang="ru-RU" sz="3200" b="1" dirty="0"/>
              <a:t>: Соловей </a:t>
            </a:r>
            <a:r>
              <a:rPr lang="ru-RU" sz="3200" b="1" dirty="0" err="1"/>
              <a:t>прилетить</a:t>
            </a:r>
            <a:r>
              <a:rPr lang="ru-RU" sz="3200" b="1" dirty="0"/>
              <a:t> </a:t>
            </a:r>
            <a:r>
              <a:rPr lang="ru-RU" sz="3200" b="1" dirty="0" err="1"/>
              <a:t>тоді</a:t>
            </a:r>
            <a:r>
              <a:rPr lang="ru-RU" sz="3200" b="1" dirty="0"/>
              <a:t>, коли </a:t>
            </a:r>
            <a:r>
              <a:rPr lang="ru-RU" sz="3200" b="1" dirty="0" err="1"/>
              <a:t>зможе</a:t>
            </a:r>
            <a:r>
              <a:rPr lang="ru-RU" sz="3200" b="1" dirty="0"/>
              <a:t> </a:t>
            </a:r>
            <a:r>
              <a:rPr lang="ru-RU" sz="3200" b="1" dirty="0" err="1"/>
              <a:t>напитися</a:t>
            </a:r>
            <a:r>
              <a:rPr lang="ru-RU" sz="3200" b="1" dirty="0"/>
              <a:t> </a:t>
            </a:r>
            <a:r>
              <a:rPr lang="ru-RU" sz="3200" b="1" dirty="0" err="1"/>
              <a:t>роси</a:t>
            </a:r>
            <a:r>
              <a:rPr lang="ru-RU" sz="3200" b="1" dirty="0"/>
              <a:t> </a:t>
            </a:r>
            <a:r>
              <a:rPr lang="ru-RU" sz="3200" b="1" dirty="0" err="1"/>
              <a:t>або</a:t>
            </a:r>
            <a:r>
              <a:rPr lang="ru-RU" sz="3200" b="1" dirty="0"/>
              <a:t> </a:t>
            </a:r>
            <a:r>
              <a:rPr lang="ru-RU" sz="3200" b="1" dirty="0" err="1"/>
              <a:t>дощової</a:t>
            </a:r>
            <a:r>
              <a:rPr lang="ru-RU" sz="3200" b="1" dirty="0"/>
              <a:t> води з березового листка. </a:t>
            </a:r>
            <a:r>
              <a:rPr lang="ru-RU" sz="3200" b="1" dirty="0" err="1"/>
              <a:t>Солов’ї</a:t>
            </a:r>
            <a:r>
              <a:rPr lang="ru-RU" sz="3200" b="1" dirty="0"/>
              <a:t>, </a:t>
            </a:r>
            <a:r>
              <a:rPr lang="ru-RU" sz="3200" b="1" dirty="0" err="1"/>
              <a:t>зазвичай</a:t>
            </a:r>
            <a:r>
              <a:rPr lang="ru-RU" sz="3200" b="1" dirty="0"/>
              <a:t>, </a:t>
            </a:r>
            <a:r>
              <a:rPr lang="ru-RU" sz="3200" b="1" dirty="0" err="1"/>
              <a:t>селяться</a:t>
            </a:r>
            <a:r>
              <a:rPr lang="ru-RU" sz="3200" b="1" dirty="0"/>
              <a:t> в садах, парках. </a:t>
            </a:r>
            <a:r>
              <a:rPr lang="ru-RU" sz="3200" b="1" dirty="0" err="1"/>
              <a:t>Живляться</a:t>
            </a:r>
            <a:r>
              <a:rPr lang="ru-RU" sz="3200" b="1" dirty="0"/>
              <a:t> жуками, мухами, </a:t>
            </a:r>
            <a:r>
              <a:rPr lang="ru-RU" sz="3200" b="1" dirty="0" err="1"/>
              <a:t>гусінню</a:t>
            </a:r>
            <a:r>
              <a:rPr lang="ru-RU" sz="3200" b="1" dirty="0"/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875" y="2009104"/>
            <a:ext cx="3674959" cy="36749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Цікаво знати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7700" y="1364695"/>
            <a:ext cx="7177500" cy="5359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Солов’ї</a:t>
            </a:r>
            <a:r>
              <a:rPr lang="ru-RU" sz="2800" b="1" dirty="0"/>
              <a:t>, так само як і люди, </a:t>
            </a:r>
            <a:r>
              <a:rPr lang="ru-RU" sz="2800" b="1" dirty="0" err="1"/>
              <a:t>вчаться</a:t>
            </a:r>
            <a:r>
              <a:rPr lang="ru-RU" sz="2800" b="1" dirty="0"/>
              <a:t> </a:t>
            </a:r>
            <a:r>
              <a:rPr lang="ru-RU" sz="2800" b="1" dirty="0" err="1"/>
              <a:t>співати</a:t>
            </a:r>
            <a:r>
              <a:rPr lang="ru-RU" sz="2800" b="1" dirty="0"/>
              <a:t> </a:t>
            </a:r>
            <a:r>
              <a:rPr lang="ru-RU" sz="2800" b="1" dirty="0" err="1"/>
              <a:t>тривалий</a:t>
            </a:r>
            <a:r>
              <a:rPr lang="ru-RU" sz="2800" b="1" dirty="0"/>
              <a:t> час. Лише на </a:t>
            </a:r>
            <a:r>
              <a:rPr lang="ru-RU" sz="2800" b="1" dirty="0" err="1"/>
              <a:t>третьому</a:t>
            </a:r>
            <a:r>
              <a:rPr lang="ru-RU" sz="2800" b="1" dirty="0"/>
              <a:t> </a:t>
            </a:r>
            <a:r>
              <a:rPr lang="ru-RU" sz="2800" b="1" dirty="0" err="1"/>
              <a:t>році</a:t>
            </a:r>
            <a:r>
              <a:rPr lang="ru-RU" sz="2800" b="1" dirty="0"/>
              <a:t> </a:t>
            </a:r>
            <a:r>
              <a:rPr lang="ru-RU" sz="2800" b="1" dirty="0" err="1"/>
              <a:t>життя</a:t>
            </a:r>
            <a:r>
              <a:rPr lang="ru-RU" sz="2800" b="1" dirty="0"/>
              <a:t> вони </a:t>
            </a:r>
            <a:r>
              <a:rPr lang="ru-RU" sz="2800" b="1" dirty="0" err="1"/>
              <a:t>стають</a:t>
            </a:r>
            <a:r>
              <a:rPr lang="ru-RU" sz="2800" b="1" dirty="0"/>
              <a:t> </a:t>
            </a:r>
            <a:r>
              <a:rPr lang="ru-RU" sz="2800" b="1" dirty="0" err="1"/>
              <a:t>справжніми</a:t>
            </a:r>
            <a:r>
              <a:rPr lang="ru-RU" sz="2800" b="1" dirty="0"/>
              <a:t> </a:t>
            </a:r>
            <a:r>
              <a:rPr lang="ru-RU" sz="2800" b="1" dirty="0" err="1"/>
              <a:t>співаками</a:t>
            </a:r>
            <a:r>
              <a:rPr lang="ru-RU" sz="2800" b="1" dirty="0"/>
              <a:t>. У </a:t>
            </a:r>
            <a:r>
              <a:rPr lang="ru-RU" sz="2800" b="1" dirty="0" err="1"/>
              <a:t>навчанні</a:t>
            </a:r>
            <a:r>
              <a:rPr lang="ru-RU" sz="2800" b="1" dirty="0"/>
              <a:t> </a:t>
            </a:r>
            <a:r>
              <a:rPr lang="ru-RU" sz="2800" b="1" dirty="0" err="1"/>
              <a:t>найголовніше</a:t>
            </a:r>
            <a:r>
              <a:rPr lang="ru-RU" sz="2800" b="1" dirty="0"/>
              <a:t>, </a:t>
            </a:r>
            <a:r>
              <a:rPr lang="ru-RU" sz="2800" b="1" dirty="0" err="1"/>
              <a:t>щоб</a:t>
            </a:r>
            <a:r>
              <a:rPr lang="ru-RU" sz="2800" b="1" dirty="0"/>
              <a:t> </a:t>
            </a:r>
            <a:r>
              <a:rPr lang="ru-RU" sz="2800" b="1" dirty="0" err="1"/>
              <a:t>молоді</a:t>
            </a:r>
            <a:r>
              <a:rPr lang="ru-RU" sz="2800" b="1" dirty="0"/>
              <a:t> </a:t>
            </a:r>
            <a:r>
              <a:rPr lang="ru-RU" sz="2800" b="1" dirty="0" err="1"/>
              <a:t>солов’ї</a:t>
            </a:r>
            <a:r>
              <a:rPr lang="ru-RU" sz="2800" b="1" dirty="0"/>
              <a:t> </a:t>
            </a:r>
            <a:r>
              <a:rPr lang="ru-RU" sz="2800" b="1" dirty="0" err="1"/>
              <a:t>мали</a:t>
            </a:r>
            <a:r>
              <a:rPr lang="ru-RU" sz="2800" b="1" dirty="0"/>
              <a:t> </a:t>
            </a:r>
            <a:r>
              <a:rPr lang="ru-RU" sz="2800" b="1" dirty="0" err="1"/>
              <a:t>змогу</a:t>
            </a:r>
            <a:r>
              <a:rPr lang="ru-RU" sz="2800" b="1" dirty="0"/>
              <a:t> </a:t>
            </a:r>
            <a:r>
              <a:rPr lang="ru-RU" sz="2800" b="1" dirty="0" err="1"/>
              <a:t>слухати</a:t>
            </a:r>
            <a:r>
              <a:rPr lang="ru-RU" sz="2800" b="1" dirty="0"/>
              <a:t> старших. </a:t>
            </a:r>
            <a:r>
              <a:rPr lang="ru-RU" sz="2800" b="1" dirty="0" err="1"/>
              <a:t>Досвідчені</a:t>
            </a:r>
            <a:r>
              <a:rPr lang="ru-RU" sz="2800" b="1" dirty="0"/>
              <a:t> </a:t>
            </a:r>
            <a:r>
              <a:rPr lang="ru-RU" sz="2800" b="1" dirty="0" err="1"/>
              <a:t>солов’ї</a:t>
            </a:r>
            <a:r>
              <a:rPr lang="ru-RU" sz="2800" b="1" dirty="0"/>
              <a:t> - </a:t>
            </a:r>
            <a:r>
              <a:rPr lang="ru-RU" sz="2800" b="1" dirty="0" err="1"/>
              <a:t>це</a:t>
            </a:r>
            <a:r>
              <a:rPr lang="ru-RU" sz="2800" b="1" dirty="0"/>
              <a:t> </a:t>
            </a:r>
            <a:r>
              <a:rPr lang="ru-RU" sz="2800" b="1" dirty="0" err="1"/>
              <a:t>ніби</a:t>
            </a:r>
            <a:r>
              <a:rPr lang="ru-RU" sz="2800" b="1" dirty="0"/>
              <a:t> </a:t>
            </a:r>
            <a:r>
              <a:rPr lang="ru-RU" sz="2800" b="1" dirty="0" err="1"/>
              <a:t>вчителі</a:t>
            </a:r>
            <a:r>
              <a:rPr lang="ru-RU" sz="2800" b="1" dirty="0"/>
              <a:t> для </a:t>
            </a:r>
            <a:r>
              <a:rPr lang="ru-RU" sz="2800" b="1" dirty="0" err="1"/>
              <a:t>молодих</a:t>
            </a:r>
            <a:r>
              <a:rPr lang="ru-RU" sz="2800" b="1" dirty="0"/>
              <a:t> </a:t>
            </a:r>
            <a:r>
              <a:rPr lang="ru-RU" sz="2800" b="1" dirty="0" err="1"/>
              <a:t>солов’їв</a:t>
            </a:r>
            <a:r>
              <a:rPr lang="ru-RU" sz="2800" b="1" dirty="0"/>
              <a:t>. </a:t>
            </a:r>
            <a:r>
              <a:rPr lang="uk-UA" sz="2800" b="1" dirty="0"/>
              <a:t>Його спів настільки високий і чистий, що людина, слухаючи соловейка, підноситься духом, очищується душевно і втішається чуттями. Він - передвісник справжньої весни в лісах та гаях. 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5075" r="12887" b="7883"/>
          <a:stretch/>
        </p:blipFill>
        <p:spPr>
          <a:xfrm>
            <a:off x="7489904" y="2054572"/>
            <a:ext cx="4597758" cy="397957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1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знаєш ти  де зимують птахи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5124" y="1300766"/>
            <a:ext cx="6044161" cy="5125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/>
              <a:t>Граки і шпаки – в Середній Азії, ластівки – в Африці.</a:t>
            </a:r>
            <a:endParaRPr lang="ru-RU" sz="6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80" y="1234876"/>
            <a:ext cx="3091473" cy="214754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80" y="3734873"/>
            <a:ext cx="3364424" cy="269153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7" r="29906" b="5541"/>
          <a:stretch/>
        </p:blipFill>
        <p:spPr>
          <a:xfrm>
            <a:off x="9505358" y="2406527"/>
            <a:ext cx="2392884" cy="33066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6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знаєш ти як птахи знаходять дорогу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8288" y="1585190"/>
            <a:ext cx="6314615" cy="4970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За горизонтом, висотою сонця, зорями, запахом</a:t>
            </a:r>
          </a:p>
          <a:p>
            <a:pPr algn="ctr"/>
            <a:r>
              <a:rPr lang="uk-UA" sz="4800" b="1" dirty="0" smtClean="0"/>
              <a:t>(у кожної місцевості - свій запах).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3016"/>
          <a:stretch/>
        </p:blipFill>
        <p:spPr>
          <a:xfrm>
            <a:off x="6697013" y="2266682"/>
            <a:ext cx="5262227" cy="38525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22" y="2041843"/>
            <a:ext cx="2648206" cy="35610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00" l="0" r="99231">
                        <a14:foregroundMark x1="30000" y1="39333" x2="31923" y2="29000"/>
                        <a14:foregroundMark x1="10769" y1="46333" x2="14231" y2="38000"/>
                        <a14:foregroundMark x1="58077" y1="65000" x2="36538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79" y="1271989"/>
            <a:ext cx="1957543" cy="225870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48105" y="1628384"/>
            <a:ext cx="5901180" cy="4283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Прилетіли гості, </a:t>
            </a:r>
            <a:endParaRPr lang="ru-RU" sz="4400" b="1" dirty="0"/>
          </a:p>
          <a:p>
            <a:pPr algn="ctr"/>
            <a:r>
              <a:rPr lang="uk-UA" sz="4400" b="1" dirty="0"/>
              <a:t>Сіли на помості.</a:t>
            </a:r>
            <a:endParaRPr lang="ru-RU" sz="4400" b="1" dirty="0"/>
          </a:p>
          <a:p>
            <a:pPr algn="ctr"/>
            <a:r>
              <a:rPr lang="uk-UA" sz="4400" b="1" dirty="0"/>
              <a:t>Без сокири, без лопати</a:t>
            </a:r>
            <a:endParaRPr lang="ru-RU" sz="4400" b="1" dirty="0"/>
          </a:p>
          <a:p>
            <a:pPr algn="ctr"/>
            <a:r>
              <a:rPr lang="uk-UA" sz="4400" b="1" dirty="0"/>
              <a:t>Поробили собі хати. 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6" y="3769893"/>
            <a:ext cx="3247054" cy="25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прикмети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4047" y="1988430"/>
            <a:ext cx="6263098" cy="39147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Ворони купаються ранньої весни – на тепло.</a:t>
            </a:r>
            <a:endParaRPr lang="ru-RU" sz="5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17" y="2150772"/>
            <a:ext cx="5272696" cy="37524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прикмети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2002" y="1579528"/>
            <a:ext cx="6147188" cy="4839273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Горобці настовбурчили пір’ячко – збирається на дощ.</a:t>
            </a:r>
            <a:endParaRPr lang="ru-RU" sz="5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34" y="1373594"/>
            <a:ext cx="4768178" cy="52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Досліди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8158" y="1944710"/>
            <a:ext cx="7229014" cy="4314421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 smtClean="0"/>
              <a:t>Які птахи першими прилетіли в твій рідний край.</a:t>
            </a:r>
            <a:endParaRPr lang="ru-RU" sz="6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9" b="7492"/>
          <a:stretch/>
        </p:blipFill>
        <p:spPr>
          <a:xfrm>
            <a:off x="7980474" y="1515572"/>
            <a:ext cx="3700663" cy="49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«Мікрофон»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3612" y="1271921"/>
            <a:ext cx="7059439" cy="108815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Яка пташка першою повідомляє про приближення весни?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3612" y="2529192"/>
            <a:ext cx="7059439" cy="973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Чи одночасно прилітають птахи до нас?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0733" y="3672168"/>
            <a:ext cx="7072318" cy="912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/>
              <a:t>Від чого залежить їх час прильоту?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0733" y="4753993"/>
            <a:ext cx="7072318" cy="848317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Хто прилітає навесні раніше самці чи самочки?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0733" y="5771424"/>
            <a:ext cx="7072318" cy="8320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b="1" dirty="0"/>
              <a:t>Яких ще перелітних птахів ви знаєте?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30" y="1312247"/>
            <a:ext cx="4426080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</a:t>
            </a:r>
            <a:r>
              <a:rPr lang="uk-UA" sz="2800" b="1">
                <a:solidFill>
                  <a:schemeClr val="bg1"/>
                </a:solidFill>
              </a:rPr>
              <a:t>на </a:t>
            </a:r>
            <a:r>
              <a:rPr lang="uk-UA" sz="2800" b="1" smtClean="0">
                <a:solidFill>
                  <a:schemeClr val="bg1"/>
                </a:solidFill>
              </a:rPr>
              <a:t>с.41-42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2" b="9295"/>
          <a:stretch/>
        </p:blipFill>
        <p:spPr>
          <a:xfrm>
            <a:off x="3660215" y="1021150"/>
            <a:ext cx="5857272" cy="51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9328" y="2137894"/>
            <a:ext cx="5772536" cy="377351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/>
              <a:t>Яких птахів називають перелітними?</a:t>
            </a:r>
            <a:endParaRPr lang="ru-RU" sz="6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0" b="9175"/>
          <a:stretch/>
        </p:blipFill>
        <p:spPr>
          <a:xfrm>
            <a:off x="6559333" y="1369230"/>
            <a:ext cx="4825591" cy="53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Слово вчителя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8137" y="1803043"/>
            <a:ext cx="6667063" cy="46492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Птахи – невід’ємна частина природи. Вони прикрашають діброви, луки, степи, ліси. Птахи – окраса парків і садів. Чи можна уявити собі весну без їх дзвінкої пісні.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" b="7485"/>
          <a:stretch/>
        </p:blipFill>
        <p:spPr>
          <a:xfrm>
            <a:off x="7624293" y="1148749"/>
            <a:ext cx="3812146" cy="54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Упізнай деяких перелітних птахів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2" y="4028766"/>
            <a:ext cx="2663151" cy="15305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52" y="1441969"/>
            <a:ext cx="3282790" cy="210098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2" t="18868" r="11532" b="9449"/>
          <a:stretch/>
        </p:blipFill>
        <p:spPr>
          <a:xfrm>
            <a:off x="6196194" y="3858862"/>
            <a:ext cx="2427018" cy="20987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492408" y="5792648"/>
            <a:ext cx="2807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 smtClean="0">
                <a:solidFill>
                  <a:srgbClr val="2F3242"/>
                </a:solidFill>
              </a:rPr>
              <a:t>Дрізд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19" y="1301711"/>
            <a:ext cx="3406276" cy="20740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8750185" y="3511100"/>
            <a:ext cx="284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rgbClr val="2F3242"/>
                </a:solidFill>
              </a:rPr>
              <a:t>Ласт</a:t>
            </a:r>
            <a:r>
              <a:rPr lang="uk-UA" sz="5400" b="1" dirty="0" smtClean="0">
                <a:solidFill>
                  <a:srgbClr val="2F3242"/>
                </a:solidFill>
              </a:rPr>
              <a:t>і</a:t>
            </a:r>
            <a:r>
              <a:rPr lang="ru-RU" sz="5400" b="1" dirty="0" err="1" smtClean="0">
                <a:solidFill>
                  <a:srgbClr val="2F3242"/>
                </a:solidFill>
              </a:rPr>
              <a:t>вка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1654" y="3528521"/>
            <a:ext cx="299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2F3242"/>
                </a:solidFill>
              </a:rPr>
              <a:t>Л</a:t>
            </a:r>
            <a:r>
              <a:rPr lang="uk-UA" sz="5400" b="1" dirty="0" smtClean="0">
                <a:solidFill>
                  <a:srgbClr val="2F3242"/>
                </a:solidFill>
              </a:rPr>
              <a:t>ебідь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6636" y="5479289"/>
            <a:ext cx="270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rgbClr val="2F3242"/>
                </a:solidFill>
              </a:rPr>
              <a:t>Шпак</a:t>
            </a:r>
            <a:endParaRPr lang="ru-RU" sz="5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93040" y="1855647"/>
            <a:ext cx="6525946" cy="418454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З яким змінами в природі пов’язане повернення птахів?</a:t>
            </a:r>
            <a:endParaRPr lang="ru-RU" sz="5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" r="49880" b="8545"/>
          <a:stretch/>
        </p:blipFill>
        <p:spPr>
          <a:xfrm>
            <a:off x="7811780" y="1052987"/>
            <a:ext cx="3161019" cy="55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 чого залежить час прильоту птахів з вирію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2888" y="1944710"/>
            <a:ext cx="6397157" cy="418563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Час повернення птахів з вирію залежить від приходу тепла і появи корму.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5" t="4319" r="17936" b="12113"/>
          <a:stretch/>
        </p:blipFill>
        <p:spPr>
          <a:xfrm>
            <a:off x="7972022" y="1225397"/>
            <a:ext cx="2807595" cy="53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13" y="1909443"/>
            <a:ext cx="4715810" cy="27102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466698" y="1456402"/>
            <a:ext cx="6139579" cy="47394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Ось </a:t>
            </a:r>
            <a:r>
              <a:rPr lang="ru-RU" sz="5400" b="1" dirty="0" err="1"/>
              <a:t>хатина</a:t>
            </a:r>
            <a:r>
              <a:rPr lang="ru-RU" sz="5400" b="1" dirty="0"/>
              <a:t>, в </a:t>
            </a:r>
            <a:r>
              <a:rPr lang="ru-RU" sz="5400" b="1" dirty="0" err="1"/>
              <a:t>ній</a:t>
            </a:r>
            <a:r>
              <a:rPr lang="ru-RU" sz="5400" b="1" dirty="0"/>
              <a:t> – </a:t>
            </a:r>
            <a:r>
              <a:rPr lang="ru-RU" sz="5400" b="1" dirty="0" err="1"/>
              <a:t>Співак</a:t>
            </a:r>
            <a:r>
              <a:rPr lang="ru-RU" sz="5400" b="1" dirty="0"/>
              <a:t/>
            </a:r>
            <a:br>
              <a:rPr lang="ru-RU" sz="5400" b="1" dirty="0"/>
            </a:br>
            <a:r>
              <a:rPr lang="ru-RU" sz="5400" b="1" dirty="0"/>
              <a:t>Як </a:t>
            </a:r>
            <a:r>
              <a:rPr lang="ru-RU" sz="5400" b="1" dirty="0" err="1"/>
              <a:t>цю</a:t>
            </a:r>
            <a:r>
              <a:rPr lang="ru-RU" sz="5400" b="1" dirty="0"/>
              <a:t> пташку </a:t>
            </a:r>
            <a:r>
              <a:rPr lang="ru-RU" sz="5400" b="1" dirty="0" err="1"/>
              <a:t>звати</a:t>
            </a:r>
            <a:r>
              <a:rPr lang="ru-RU" sz="5400" b="1" dirty="0" smtClean="0"/>
              <a:t>…</a:t>
            </a:r>
            <a:endParaRPr lang="ru-RU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91298" y="4742002"/>
            <a:ext cx="2807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 smtClean="0">
                <a:solidFill>
                  <a:srgbClr val="2F3242"/>
                </a:solidFill>
              </a:rPr>
              <a:t>Шпак</a:t>
            </a:r>
            <a:endParaRPr lang="ru-RU" sz="72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5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Шпак є </a:t>
            </a:r>
            <a:r>
              <a:rPr lang="uk-UA" sz="2000" b="1" dirty="0"/>
              <a:t>одним із перших вісників весни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62" y="2472744"/>
            <a:ext cx="5159058" cy="29649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312736" y="1712890"/>
            <a:ext cx="6139579" cy="47394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Першими повертаються самці. Вони відшукують шпаківні і голосно співають, приваблюючи самиць. Коли з’являються пташенята, спів стихає -  </a:t>
            </a:r>
            <a:r>
              <a:rPr lang="uk-UA" sz="3200" b="1" dirty="0"/>
              <a:t>п</a:t>
            </a:r>
            <a:r>
              <a:rPr lang="uk-UA" sz="3200" b="1" dirty="0" smtClean="0"/>
              <a:t>отрібно годувати пташенят. Живляться шпаки комахами і черв’яками.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745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582</Words>
  <Application>Microsoft Office PowerPoint</Application>
  <PresentationFormat>Произвольный</PresentationFormat>
  <Paragraphs>111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147</cp:revision>
  <dcterms:created xsi:type="dcterms:W3CDTF">2018-01-05T16:38:53Z</dcterms:created>
  <dcterms:modified xsi:type="dcterms:W3CDTF">2022-04-01T14:11:59Z</dcterms:modified>
</cp:coreProperties>
</file>