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8" r:id="rId2"/>
    <p:sldId id="1696" r:id="rId3"/>
    <p:sldId id="1136" r:id="rId4"/>
    <p:sldId id="3116" r:id="rId5"/>
    <p:sldId id="3131" r:id="rId6"/>
    <p:sldId id="3132" r:id="rId7"/>
    <p:sldId id="3133" r:id="rId8"/>
    <p:sldId id="3134" r:id="rId9"/>
    <p:sldId id="3135" r:id="rId10"/>
    <p:sldId id="3136" r:id="rId11"/>
    <p:sldId id="3137" r:id="rId12"/>
    <p:sldId id="3138" r:id="rId13"/>
    <p:sldId id="2489" r:id="rId14"/>
    <p:sldId id="956" r:id="rId15"/>
    <p:sldId id="888" r:id="rId16"/>
    <p:sldId id="3030" r:id="rId17"/>
    <p:sldId id="3139" r:id="rId18"/>
    <p:sldId id="3140" r:id="rId19"/>
    <p:sldId id="3141" r:id="rId20"/>
    <p:sldId id="3142" r:id="rId21"/>
    <p:sldId id="3143" r:id="rId22"/>
    <p:sldId id="3144" r:id="rId23"/>
    <p:sldId id="2954" r:id="rId24"/>
    <p:sldId id="3145" r:id="rId25"/>
    <p:sldId id="2907" r:id="rId26"/>
    <p:sldId id="3146" r:id="rId27"/>
    <p:sldId id="3147" r:id="rId28"/>
    <p:sldId id="3148" r:id="rId29"/>
    <p:sldId id="3149" r:id="rId30"/>
    <p:sldId id="3119" r:id="rId31"/>
    <p:sldId id="3117" r:id="rId32"/>
    <p:sldId id="3150" r:id="rId33"/>
    <p:sldId id="3151" r:id="rId34"/>
    <p:sldId id="1237" r:id="rId35"/>
    <p:sldId id="3129" r:id="rId36"/>
    <p:sldId id="3155" r:id="rId37"/>
    <p:sldId id="3154" r:id="rId38"/>
    <p:sldId id="3152" r:id="rId39"/>
    <p:sldId id="3153" r:id="rId40"/>
    <p:sldId id="965" r:id="rId41"/>
    <p:sldId id="2277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1136"/>
            <p14:sldId id="3116"/>
            <p14:sldId id="3131"/>
            <p14:sldId id="3132"/>
            <p14:sldId id="3133"/>
            <p14:sldId id="3134"/>
            <p14:sldId id="3135"/>
            <p14:sldId id="3136"/>
            <p14:sldId id="3137"/>
            <p14:sldId id="3138"/>
            <p14:sldId id="2489"/>
            <p14:sldId id="956"/>
            <p14:sldId id="888"/>
            <p14:sldId id="3030"/>
            <p14:sldId id="3139"/>
            <p14:sldId id="3140"/>
            <p14:sldId id="3141"/>
            <p14:sldId id="3142"/>
            <p14:sldId id="3143"/>
            <p14:sldId id="3144"/>
            <p14:sldId id="2954"/>
            <p14:sldId id="3145"/>
            <p14:sldId id="2907"/>
            <p14:sldId id="3146"/>
            <p14:sldId id="3147"/>
            <p14:sldId id="3148"/>
            <p14:sldId id="3149"/>
            <p14:sldId id="3119"/>
            <p14:sldId id="3117"/>
            <p14:sldId id="3150"/>
            <p14:sldId id="3151"/>
            <p14:sldId id="1237"/>
            <p14:sldId id="3129"/>
            <p14:sldId id="3155"/>
            <p14:sldId id="3154"/>
            <p14:sldId id="3152"/>
            <p14:sldId id="3153"/>
          </p14:sldIdLst>
        </p14:section>
        <p14:section name="Раздел без заголовка" id="{AC9334F8-F988-4E78-9E68-3A8F16322EC6}">
          <p14:sldIdLst>
            <p14:sldId id="965"/>
            <p14:sldId id="2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6600"/>
    <a:srgbClr val="FF3131"/>
    <a:srgbClr val="006600"/>
    <a:srgbClr val="BA1CBA"/>
    <a:srgbClr val="008000"/>
    <a:srgbClr val="00FF00"/>
    <a:srgbClr val="FF66FF"/>
    <a:srgbClr val="1694E9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0" autoAdjust="0"/>
    <p:restoredTop sz="94322" autoAdjust="0"/>
  </p:normalViewPr>
  <p:slideViewPr>
    <p:cSldViewPr snapToGrid="0">
      <p:cViewPr varScale="1">
        <p:scale>
          <a:sx n="71" d="100"/>
          <a:sy n="71" d="100"/>
        </p:scale>
        <p:origin x="75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1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07.04.2022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07.04.2022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07.04.2022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07.04.2022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07.04.2022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07.04.2022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07.04.2022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image" Target="../media/image48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image" Target="../media/image49.jpeg"/><Relationship Id="rId3" Type="http://schemas.openxmlformats.org/officeDocument/2006/relationships/image" Target="../media/image14.png"/><Relationship Id="rId21" Type="http://schemas.openxmlformats.org/officeDocument/2006/relationships/image" Target="../media/image52.jpe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20" Type="http://schemas.openxmlformats.org/officeDocument/2006/relationships/image" Target="../media/image5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19" Type="http://schemas.openxmlformats.org/officeDocument/2006/relationships/image" Target="../media/image50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9" Type="http://schemas.openxmlformats.org/officeDocument/2006/relationships/image" Target="../media/image75.png"/><Relationship Id="rId3" Type="http://schemas.openxmlformats.org/officeDocument/2006/relationships/image" Target="../media/image14.png"/><Relationship Id="rId21" Type="http://schemas.openxmlformats.org/officeDocument/2006/relationships/image" Target="../media/image57.png"/><Relationship Id="rId34" Type="http://schemas.openxmlformats.org/officeDocument/2006/relationships/image" Target="../media/image70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5" Type="http://schemas.openxmlformats.org/officeDocument/2006/relationships/image" Target="../media/image61.png"/><Relationship Id="rId33" Type="http://schemas.openxmlformats.org/officeDocument/2006/relationships/image" Target="../media/image69.png"/><Relationship Id="rId38" Type="http://schemas.openxmlformats.org/officeDocument/2006/relationships/image" Target="../media/image74.png"/><Relationship Id="rId2" Type="http://schemas.openxmlformats.org/officeDocument/2006/relationships/image" Target="../media/image53.png"/><Relationship Id="rId16" Type="http://schemas.openxmlformats.org/officeDocument/2006/relationships/image" Target="../media/image47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41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60.png"/><Relationship Id="rId32" Type="http://schemas.openxmlformats.org/officeDocument/2006/relationships/image" Target="../media/image68.png"/><Relationship Id="rId37" Type="http://schemas.openxmlformats.org/officeDocument/2006/relationships/image" Target="../media/image73.png"/><Relationship Id="rId40" Type="http://schemas.openxmlformats.org/officeDocument/2006/relationships/image" Target="../media/image76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36" Type="http://schemas.openxmlformats.org/officeDocument/2006/relationships/image" Target="../media/image72.png"/><Relationship Id="rId10" Type="http://schemas.openxmlformats.org/officeDocument/2006/relationships/image" Target="../media/image21.png"/><Relationship Id="rId19" Type="http://schemas.openxmlformats.org/officeDocument/2006/relationships/image" Target="../media/image55.png"/><Relationship Id="rId31" Type="http://schemas.openxmlformats.org/officeDocument/2006/relationships/image" Target="../media/image67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Relationship Id="rId35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image" Target="../media/image48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image" Target="../media/image54.png"/><Relationship Id="rId26" Type="http://schemas.openxmlformats.org/officeDocument/2006/relationships/image" Target="../media/image63.png"/><Relationship Id="rId3" Type="http://schemas.openxmlformats.org/officeDocument/2006/relationships/image" Target="../media/image14.png"/><Relationship Id="rId21" Type="http://schemas.openxmlformats.org/officeDocument/2006/relationships/image" Target="../media/image57.png"/><Relationship Id="rId34" Type="http://schemas.openxmlformats.org/officeDocument/2006/relationships/image" Target="../media/image75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5" Type="http://schemas.openxmlformats.org/officeDocument/2006/relationships/image" Target="../media/image62.png"/><Relationship Id="rId33" Type="http://schemas.openxmlformats.org/officeDocument/2006/relationships/image" Target="../media/image74.png"/><Relationship Id="rId2" Type="http://schemas.openxmlformats.org/officeDocument/2006/relationships/image" Target="../media/image53.png"/><Relationship Id="rId16" Type="http://schemas.openxmlformats.org/officeDocument/2006/relationships/image" Target="../media/image47.png"/><Relationship Id="rId20" Type="http://schemas.openxmlformats.org/officeDocument/2006/relationships/image" Target="../media/image56.png"/><Relationship Id="rId29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61.png"/><Relationship Id="rId32" Type="http://schemas.openxmlformats.org/officeDocument/2006/relationships/image" Target="../media/image73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23" Type="http://schemas.openxmlformats.org/officeDocument/2006/relationships/image" Target="../media/image59.png"/><Relationship Id="rId28" Type="http://schemas.openxmlformats.org/officeDocument/2006/relationships/image" Target="../media/image78.png"/><Relationship Id="rId10" Type="http://schemas.openxmlformats.org/officeDocument/2006/relationships/image" Target="../media/image21.png"/><Relationship Id="rId19" Type="http://schemas.openxmlformats.org/officeDocument/2006/relationships/image" Target="../media/image55.png"/><Relationship Id="rId31" Type="http://schemas.openxmlformats.org/officeDocument/2006/relationships/image" Target="../media/image79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Relationship Id="rId22" Type="http://schemas.openxmlformats.org/officeDocument/2006/relationships/image" Target="../media/image58.png"/><Relationship Id="rId27" Type="http://schemas.openxmlformats.org/officeDocument/2006/relationships/image" Target="../media/image64.png"/><Relationship Id="rId30" Type="http://schemas.openxmlformats.org/officeDocument/2006/relationships/image" Target="../media/image69.png"/><Relationship Id="rId35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6.png"/><Relationship Id="rId18" Type="http://schemas.microsoft.com/office/2007/relationships/hdphoto" Target="../media/hdphoto1.wdp"/><Relationship Id="rId3" Type="http://schemas.openxmlformats.org/officeDocument/2006/relationships/image" Target="../media/image46.jpe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47.png"/><Relationship Id="rId2" Type="http://schemas.openxmlformats.org/officeDocument/2006/relationships/image" Target="../media/image81.jpe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image" Target="../media/image54.png"/><Relationship Id="rId26" Type="http://schemas.openxmlformats.org/officeDocument/2006/relationships/image" Target="../media/image63.png"/><Relationship Id="rId3" Type="http://schemas.openxmlformats.org/officeDocument/2006/relationships/image" Target="../media/image14.png"/><Relationship Id="rId21" Type="http://schemas.openxmlformats.org/officeDocument/2006/relationships/image" Target="../media/image57.png"/><Relationship Id="rId34" Type="http://schemas.openxmlformats.org/officeDocument/2006/relationships/image" Target="../media/image80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5" Type="http://schemas.openxmlformats.org/officeDocument/2006/relationships/image" Target="../media/image62.png"/><Relationship Id="rId33" Type="http://schemas.openxmlformats.org/officeDocument/2006/relationships/image" Target="../media/image89.png"/><Relationship Id="rId2" Type="http://schemas.openxmlformats.org/officeDocument/2006/relationships/image" Target="../media/image53.png"/><Relationship Id="rId16" Type="http://schemas.openxmlformats.org/officeDocument/2006/relationships/image" Target="../media/image47.png"/><Relationship Id="rId20" Type="http://schemas.openxmlformats.org/officeDocument/2006/relationships/image" Target="../media/image56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83.png"/><Relationship Id="rId32" Type="http://schemas.openxmlformats.org/officeDocument/2006/relationships/image" Target="../media/image88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23" Type="http://schemas.openxmlformats.org/officeDocument/2006/relationships/image" Target="../media/image59.png"/><Relationship Id="rId28" Type="http://schemas.openxmlformats.org/officeDocument/2006/relationships/image" Target="../media/image84.png"/><Relationship Id="rId36" Type="http://schemas.openxmlformats.org/officeDocument/2006/relationships/image" Target="../media/image75.png"/><Relationship Id="rId10" Type="http://schemas.openxmlformats.org/officeDocument/2006/relationships/image" Target="../media/image21.png"/><Relationship Id="rId19" Type="http://schemas.openxmlformats.org/officeDocument/2006/relationships/image" Target="../media/image55.png"/><Relationship Id="rId31" Type="http://schemas.openxmlformats.org/officeDocument/2006/relationships/image" Target="../media/image87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Relationship Id="rId22" Type="http://schemas.openxmlformats.org/officeDocument/2006/relationships/image" Target="../media/image82.png"/><Relationship Id="rId27" Type="http://schemas.openxmlformats.org/officeDocument/2006/relationships/image" Target="../media/image64.png"/><Relationship Id="rId30" Type="http://schemas.openxmlformats.org/officeDocument/2006/relationships/image" Target="../media/image86.png"/><Relationship Id="rId35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92.png"/><Relationship Id="rId26" Type="http://schemas.openxmlformats.org/officeDocument/2006/relationships/image" Target="../media/image100.png"/><Relationship Id="rId3" Type="http://schemas.openxmlformats.org/officeDocument/2006/relationships/image" Target="../media/image14.png"/><Relationship Id="rId21" Type="http://schemas.openxmlformats.org/officeDocument/2006/relationships/image" Target="../media/image9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microsoft.com/office/2007/relationships/hdphoto" Target="../media/hdphoto1.wdp"/><Relationship Id="rId25" Type="http://schemas.openxmlformats.org/officeDocument/2006/relationships/image" Target="../media/image99.png"/><Relationship Id="rId2" Type="http://schemas.openxmlformats.org/officeDocument/2006/relationships/image" Target="../media/image91.png"/><Relationship Id="rId16" Type="http://schemas.openxmlformats.org/officeDocument/2006/relationships/image" Target="../media/image47.png"/><Relationship Id="rId20" Type="http://schemas.openxmlformats.org/officeDocument/2006/relationships/image" Target="../media/image94.png"/><Relationship Id="rId29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98.png"/><Relationship Id="rId32" Type="http://schemas.openxmlformats.org/officeDocument/2006/relationships/image" Target="../media/image106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97.png"/><Relationship Id="rId28" Type="http://schemas.openxmlformats.org/officeDocument/2006/relationships/image" Target="../media/image102.png"/><Relationship Id="rId10" Type="http://schemas.openxmlformats.org/officeDocument/2006/relationships/image" Target="../media/image21.png"/><Relationship Id="rId19" Type="http://schemas.openxmlformats.org/officeDocument/2006/relationships/image" Target="../media/image93.png"/><Relationship Id="rId31" Type="http://schemas.openxmlformats.org/officeDocument/2006/relationships/image" Target="../media/image105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96.png"/><Relationship Id="rId27" Type="http://schemas.openxmlformats.org/officeDocument/2006/relationships/image" Target="../media/image101.png"/><Relationship Id="rId30" Type="http://schemas.openxmlformats.org/officeDocument/2006/relationships/image" Target="../media/image10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107.png"/><Relationship Id="rId26" Type="http://schemas.openxmlformats.org/officeDocument/2006/relationships/image" Target="../media/image111.png"/><Relationship Id="rId3" Type="http://schemas.openxmlformats.org/officeDocument/2006/relationships/image" Target="../media/image14.png"/><Relationship Id="rId21" Type="http://schemas.openxmlformats.org/officeDocument/2006/relationships/image" Target="../media/image109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microsoft.com/office/2007/relationships/hdphoto" Target="../media/hdphoto1.wdp"/><Relationship Id="rId25" Type="http://schemas.openxmlformats.org/officeDocument/2006/relationships/image" Target="../media/image103.png"/><Relationship Id="rId2" Type="http://schemas.openxmlformats.org/officeDocument/2006/relationships/image" Target="../media/image91.png"/><Relationship Id="rId16" Type="http://schemas.openxmlformats.org/officeDocument/2006/relationships/image" Target="../media/image47.png"/><Relationship Id="rId20" Type="http://schemas.openxmlformats.org/officeDocument/2006/relationships/image" Target="../media/image97.png"/><Relationship Id="rId29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10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101.png"/><Relationship Id="rId28" Type="http://schemas.openxmlformats.org/officeDocument/2006/relationships/image" Target="../media/image113.png"/><Relationship Id="rId10" Type="http://schemas.openxmlformats.org/officeDocument/2006/relationships/image" Target="../media/image21.png"/><Relationship Id="rId19" Type="http://schemas.openxmlformats.org/officeDocument/2006/relationships/image" Target="../media/image108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110.png"/><Relationship Id="rId27" Type="http://schemas.openxmlformats.org/officeDocument/2006/relationships/image" Target="../media/image112.png"/><Relationship Id="rId30" Type="http://schemas.openxmlformats.org/officeDocument/2006/relationships/image" Target="../media/image11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microsoft.com/office/2007/relationships/hdphoto" Target="../media/hdphoto1.wdp"/><Relationship Id="rId26" Type="http://schemas.openxmlformats.org/officeDocument/2006/relationships/image" Target="../media/image121.png"/><Relationship Id="rId3" Type="http://schemas.openxmlformats.org/officeDocument/2006/relationships/image" Target="../media/image117.jpeg"/><Relationship Id="rId21" Type="http://schemas.openxmlformats.org/officeDocument/2006/relationships/image" Target="../media/image56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47.png"/><Relationship Id="rId25" Type="http://schemas.openxmlformats.org/officeDocument/2006/relationships/image" Target="../media/image120.png"/><Relationship Id="rId2" Type="http://schemas.openxmlformats.org/officeDocument/2006/relationships/image" Target="../media/image116.png"/><Relationship Id="rId16" Type="http://schemas.openxmlformats.org/officeDocument/2006/relationships/image" Target="../media/image26.png"/><Relationship Id="rId20" Type="http://schemas.openxmlformats.org/officeDocument/2006/relationships/image" Target="../media/image55.png"/><Relationship Id="rId29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119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87.png"/><Relationship Id="rId28" Type="http://schemas.openxmlformats.org/officeDocument/2006/relationships/image" Target="../media/image86.png"/><Relationship Id="rId10" Type="http://schemas.openxmlformats.org/officeDocument/2006/relationships/image" Target="../media/image20.png"/><Relationship Id="rId19" Type="http://schemas.openxmlformats.org/officeDocument/2006/relationships/image" Target="../media/image118.png"/><Relationship Id="rId31" Type="http://schemas.openxmlformats.org/officeDocument/2006/relationships/image" Target="../media/image12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57.png"/><Relationship Id="rId27" Type="http://schemas.openxmlformats.org/officeDocument/2006/relationships/image" Target="../media/image122.png"/><Relationship Id="rId30" Type="http://schemas.openxmlformats.org/officeDocument/2006/relationships/image" Target="../media/image12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microsoft.com/office/2007/relationships/hdphoto" Target="../media/hdphoto1.wdp"/><Relationship Id="rId26" Type="http://schemas.openxmlformats.org/officeDocument/2006/relationships/image" Target="../media/image128.png"/><Relationship Id="rId39" Type="http://schemas.microsoft.com/office/2007/relationships/hdphoto" Target="../media/hdphoto3.wdp"/><Relationship Id="rId3" Type="http://schemas.openxmlformats.org/officeDocument/2006/relationships/image" Target="../media/image117.jpeg"/><Relationship Id="rId21" Type="http://schemas.openxmlformats.org/officeDocument/2006/relationships/image" Target="../media/image57.png"/><Relationship Id="rId34" Type="http://schemas.openxmlformats.org/officeDocument/2006/relationships/image" Target="../media/image135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47.png"/><Relationship Id="rId25" Type="http://schemas.openxmlformats.org/officeDocument/2006/relationships/image" Target="../media/image127.png"/><Relationship Id="rId33" Type="http://schemas.openxmlformats.org/officeDocument/2006/relationships/image" Target="../media/image134.png"/><Relationship Id="rId38" Type="http://schemas.openxmlformats.org/officeDocument/2006/relationships/image" Target="../media/image138.png"/><Relationship Id="rId2" Type="http://schemas.openxmlformats.org/officeDocument/2006/relationships/image" Target="../media/image116.png"/><Relationship Id="rId16" Type="http://schemas.openxmlformats.org/officeDocument/2006/relationships/image" Target="../media/image26.png"/><Relationship Id="rId20" Type="http://schemas.openxmlformats.org/officeDocument/2006/relationships/image" Target="../media/image56.png"/><Relationship Id="rId29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121.png"/><Relationship Id="rId32" Type="http://schemas.openxmlformats.org/officeDocument/2006/relationships/image" Target="../media/image133.png"/><Relationship Id="rId37" Type="http://schemas.microsoft.com/office/2007/relationships/hdphoto" Target="../media/hdphoto2.wdp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126.png"/><Relationship Id="rId28" Type="http://schemas.openxmlformats.org/officeDocument/2006/relationships/image" Target="../media/image129.png"/><Relationship Id="rId36" Type="http://schemas.openxmlformats.org/officeDocument/2006/relationships/image" Target="../media/image137.png"/><Relationship Id="rId10" Type="http://schemas.openxmlformats.org/officeDocument/2006/relationships/image" Target="../media/image20.png"/><Relationship Id="rId19" Type="http://schemas.openxmlformats.org/officeDocument/2006/relationships/image" Target="../media/image55.png"/><Relationship Id="rId31" Type="http://schemas.openxmlformats.org/officeDocument/2006/relationships/image" Target="../media/image132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119.png"/><Relationship Id="rId27" Type="http://schemas.openxmlformats.org/officeDocument/2006/relationships/image" Target="../media/image125.png"/><Relationship Id="rId30" Type="http://schemas.openxmlformats.org/officeDocument/2006/relationships/image" Target="../media/image131.png"/><Relationship Id="rId35" Type="http://schemas.openxmlformats.org/officeDocument/2006/relationships/image" Target="../media/image13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microsoft.com/office/2007/relationships/hdphoto" Target="../media/hdphoto1.wdp"/><Relationship Id="rId3" Type="http://schemas.openxmlformats.org/officeDocument/2006/relationships/image" Target="../media/image117.jpe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47.png"/><Relationship Id="rId2" Type="http://schemas.openxmlformats.org/officeDocument/2006/relationships/image" Target="../media/image139.jpe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microsoft.com/office/2007/relationships/hdphoto" Target="../media/hdphoto1.wdp"/><Relationship Id="rId3" Type="http://schemas.openxmlformats.org/officeDocument/2006/relationships/image" Target="../media/image117.jpe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47.png"/><Relationship Id="rId2" Type="http://schemas.openxmlformats.org/officeDocument/2006/relationships/image" Target="../media/image139.jpe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microsoft.com/office/2007/relationships/hdphoto" Target="../media/hdphoto1.wdp"/><Relationship Id="rId3" Type="http://schemas.openxmlformats.org/officeDocument/2006/relationships/image" Target="../media/image117.jpe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47.png"/><Relationship Id="rId2" Type="http://schemas.openxmlformats.org/officeDocument/2006/relationships/image" Target="../media/image139.jpe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152.png"/><Relationship Id="rId3" Type="http://schemas.openxmlformats.org/officeDocument/2006/relationships/image" Target="../media/image142.png"/><Relationship Id="rId7" Type="http://schemas.openxmlformats.org/officeDocument/2006/relationships/image" Target="../media/image146.png"/><Relationship Id="rId12" Type="http://schemas.openxmlformats.org/officeDocument/2006/relationships/image" Target="../media/image151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5.png"/><Relationship Id="rId11" Type="http://schemas.openxmlformats.org/officeDocument/2006/relationships/image" Target="../media/image150.png"/><Relationship Id="rId5" Type="http://schemas.openxmlformats.org/officeDocument/2006/relationships/image" Target="../media/image144.png"/><Relationship Id="rId10" Type="http://schemas.openxmlformats.org/officeDocument/2006/relationships/image" Target="../media/image149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Relationship Id="rId14" Type="http://schemas.openxmlformats.org/officeDocument/2006/relationships/image" Target="../media/image15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130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5721" y="2939767"/>
            <a:ext cx="6195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2F3242"/>
                </a:solidFill>
              </a:rPr>
              <a:t>Ділення виду 360:3</a:t>
            </a:r>
            <a:endParaRPr lang="ru-RU" sz="48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2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∙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11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96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2548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2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∙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30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96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3280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96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 2 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96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0535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0847" y="3424058"/>
            <a:ext cx="578163" cy="72129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3009" y="3432319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9365" y="3444576"/>
            <a:ext cx="578163" cy="7212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15456" y="3424055"/>
            <a:ext cx="578163" cy="72129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6882" y="3424058"/>
            <a:ext cx="578163" cy="7212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9044" y="3432319"/>
            <a:ext cx="578163" cy="72129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2797" y="3424058"/>
            <a:ext cx="578163" cy="72129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4959" y="3432319"/>
            <a:ext cx="578163" cy="72129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92917" y="3424056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5255" y="3432319"/>
            <a:ext cx="578163" cy="72129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9008" y="3432319"/>
            <a:ext cx="578163" cy="72129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05551" y="3424055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69128" y="3432319"/>
            <a:ext cx="578163" cy="72129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11964" y="3432318"/>
            <a:ext cx="578163" cy="721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5043" y="3432319"/>
            <a:ext cx="578163" cy="72129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43333" y="3452097"/>
            <a:ext cx="578163" cy="721295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5021417" y="1030787"/>
            <a:ext cx="3422469" cy="22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0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із підручником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«Математика»</a:t>
            </a:r>
          </a:p>
          <a:p>
            <a:pPr algn="ctr"/>
            <a:r>
              <a:rPr lang="uk-UA" sz="4000" b="1" dirty="0" err="1">
                <a:solidFill>
                  <a:schemeClr val="bg1"/>
                </a:solidFill>
              </a:rPr>
              <a:t>Г.Лишенко</a:t>
            </a:r>
            <a:r>
              <a:rPr lang="uk-UA" sz="4000" b="1" dirty="0">
                <a:solidFill>
                  <a:schemeClr val="bg1"/>
                </a:solidFill>
              </a:rPr>
              <a:t> </a:t>
            </a:r>
            <a:endParaRPr lang="en-US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75 - 77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Скільки всього десятків у числах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2271621" y="1248318"/>
            <a:ext cx="4754034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240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545471" y="1264093"/>
            <a:ext cx="4163425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24 </a:t>
            </a:r>
            <a:r>
              <a:rPr lang="uk-UA" sz="9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en-US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2271621" y="2541038"/>
            <a:ext cx="4754034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6545471" y="2556813"/>
            <a:ext cx="4163425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 </a:t>
            </a:r>
            <a:r>
              <a:rPr lang="uk-UA" sz="9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3" name="Скругленный прямоугольник 52"/>
          <p:cNvSpPr/>
          <p:nvPr/>
        </p:nvSpPr>
        <p:spPr>
          <a:xfrm>
            <a:off x="2317305" y="3854676"/>
            <a:ext cx="4754034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600</a:t>
            </a:r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6591155" y="3870451"/>
            <a:ext cx="4163425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 </a:t>
            </a:r>
            <a:r>
              <a:rPr lang="uk-UA" sz="9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041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43" grpId="0" animBg="1"/>
      <p:bldP spid="52" grpId="0" animBg="1"/>
      <p:bldP spid="53" grpId="0" animBg="1"/>
      <p:bldP spid="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054099" y="1248318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15 </a:t>
            </a:r>
            <a:r>
              <a:rPr lang="uk-UA" sz="9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 : 3 =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7533551" y="1248318"/>
            <a:ext cx="4163425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 </a:t>
            </a:r>
            <a:r>
              <a:rPr lang="uk-UA" sz="9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054099" y="2541038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24 </a:t>
            </a:r>
            <a:r>
              <a:rPr lang="uk-UA" sz="9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 : 3 =</a:t>
            </a: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7533551" y="2541038"/>
            <a:ext cx="4163425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 </a:t>
            </a:r>
            <a:r>
              <a:rPr lang="uk-UA" sz="9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3" name="Скругленный прямоугольник 52"/>
          <p:cNvSpPr/>
          <p:nvPr/>
        </p:nvSpPr>
        <p:spPr>
          <a:xfrm>
            <a:off x="1099783" y="3854676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24 </a:t>
            </a:r>
            <a:r>
              <a:rPr lang="uk-UA" sz="9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 : 2 =</a:t>
            </a:r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7579235" y="3854676"/>
            <a:ext cx="4163425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12 </a:t>
            </a:r>
            <a:r>
              <a:rPr lang="uk-UA" sz="9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628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43" grpId="0" animBg="1"/>
      <p:bldP spid="52" grpId="0" animBg="1"/>
      <p:bldP spid="53" grpId="0" animBg="1"/>
      <p:bldP spid="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Поясни спосіб обчислення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380430" y="1483765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360 : 3 =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859882" y="1483765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120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61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80430" y="2776485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36 </a:t>
            </a:r>
            <a:r>
              <a:rPr lang="uk-UA" sz="9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 : 3 =</a:t>
            </a: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6859882" y="2776485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12 </a:t>
            </a:r>
            <a:r>
              <a:rPr lang="uk-UA" sz="9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338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43" grpId="0" animBg="1"/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380430" y="1483765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960 : 3 =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859882" y="1483765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320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80430" y="2776485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96 </a:t>
            </a:r>
            <a:r>
              <a:rPr lang="uk-UA" sz="9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 : 3 =</a:t>
            </a: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6859882" y="2776485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32 </a:t>
            </a:r>
            <a:r>
              <a:rPr lang="uk-UA" sz="9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283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43" grpId="0" animBg="1"/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62927" y="4598126"/>
            <a:ext cx="3930359" cy="21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744583" y="1247943"/>
            <a:ext cx="10367048" cy="2553891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Нумо, діти, підведіться!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Всі приємно посміхніться.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Продзвенів уже дзвінок,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Починаємо урок!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380430" y="1483765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280 : 2 =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859882" y="1483765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140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80430" y="2776485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28 </a:t>
            </a:r>
            <a:r>
              <a:rPr lang="uk-UA" sz="9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 : 2 =</a:t>
            </a: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6859882" y="2776485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14 </a:t>
            </a:r>
            <a:r>
              <a:rPr lang="uk-UA" sz="9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444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43" grpId="0" animBg="1"/>
      <p:bldP spid="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380430" y="1483765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840 : 2 =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859882" y="1483765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420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80430" y="2776485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84 </a:t>
            </a:r>
            <a:r>
              <a:rPr lang="uk-UA" sz="9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 : 2 =</a:t>
            </a: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6859882" y="2776485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42 </a:t>
            </a:r>
            <a:r>
              <a:rPr lang="uk-UA" sz="9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17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43" grpId="0" animBg="1"/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380430" y="1483765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 ∙ 4 : 8 =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859882" y="1483765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426115" y="2900354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240 : 8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6905567" y="2900354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2870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34" grpId="0" animBg="1"/>
      <p:bldP spid="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120636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4229100" y="1456402"/>
            <a:ext cx="7622853" cy="3721268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Гончар виготовив по 18 виробів п'яти різних форм, а його син – однакову кількість трьох інших форм. Усього вони виготовили 135 виробів. По скільки виробів різної форми виготовив син?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ᐉ Камінці декоративні скляні 350 г • Краща ціна в Києві, Україні • Купити в  Епіцентрі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9010" y="1345765"/>
            <a:ext cx="2390615" cy="396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5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120636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ᐉ Камінці декоративні скляні 350 г • Краща ціна в Києві, Україні • Купити в  Епіцентрі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6646" y="1434261"/>
            <a:ext cx="5487865" cy="261975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63789" y="1174902"/>
            <a:ext cx="1337075" cy="2216026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90414" y="1166080"/>
            <a:ext cx="1334072" cy="2216026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82361" y="1837993"/>
            <a:ext cx="1468621" cy="221602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827599" y="3743253"/>
            <a:ext cx="2433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 18 в.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6568403" y="3743253"/>
            <a:ext cx="503355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однакова кількість</a:t>
            </a:r>
            <a:endParaRPr lang="ru-RU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Правая фигурная скобка 8"/>
          <p:cNvSpPr/>
          <p:nvPr/>
        </p:nvSpPr>
        <p:spPr>
          <a:xfrm rot="5400000">
            <a:off x="5761607" y="-1096558"/>
            <a:ext cx="789114" cy="113915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5333535" y="4901700"/>
            <a:ext cx="19014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135 в.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3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0079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23285" y="225644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(в.) – гончар;</a:t>
            </a: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8630" y="4182305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5651" y="2972947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049275" y="3017985"/>
            <a:ext cx="615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(в.) – син;</a:t>
            </a: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29220" y="2382917"/>
            <a:ext cx="278475" cy="25091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1615" y="3149985"/>
            <a:ext cx="272102" cy="25091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92690" y="2213746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36627" y="3768870"/>
            <a:ext cx="463844" cy="5892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36860" y="4532006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по 15 виробів різної форми виготовив син.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44391" y="3739301"/>
            <a:ext cx="463844" cy="58925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56952" y="2238986"/>
            <a:ext cx="463844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0840" y="1017662"/>
            <a:ext cx="3032302" cy="1548409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3307" y="1484597"/>
            <a:ext cx="432472" cy="549400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77239" y="1485138"/>
            <a:ext cx="432472" cy="549400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39876" y="1506661"/>
            <a:ext cx="432472" cy="549400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6900" y="2273730"/>
            <a:ext cx="463844" cy="589254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1971" y="3724796"/>
            <a:ext cx="463844" cy="58925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35721" y="2294358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6166" y="3025896"/>
            <a:ext cx="463844" cy="589254"/>
          </a:xfrm>
          <a:prstGeom prst="rect">
            <a:avLst/>
          </a:prstGeom>
        </p:spPr>
      </p:pic>
      <p:grpSp>
        <p:nvGrpSpPr>
          <p:cNvPr id="106" name="Группа 105"/>
          <p:cNvGrpSpPr/>
          <p:nvPr/>
        </p:nvGrpSpPr>
        <p:grpSpPr>
          <a:xfrm>
            <a:off x="2540234" y="3755011"/>
            <a:ext cx="408812" cy="542922"/>
            <a:chOff x="2361639" y="2985697"/>
            <a:chExt cx="408812" cy="542922"/>
          </a:xfrm>
        </p:grpSpPr>
        <p:pic>
          <p:nvPicPr>
            <p:cNvPr id="107" name="Рисунок 10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8" name="Рисунок 10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19592" y="2970638"/>
            <a:ext cx="463844" cy="589254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65636" y="3030183"/>
            <a:ext cx="463844" cy="589254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59160" y="3132788"/>
            <a:ext cx="302864" cy="27288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5413" y="2337367"/>
            <a:ext cx="408812" cy="418784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3201" y="3714207"/>
            <a:ext cx="470473" cy="58694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8617" y="364015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9704" y="3020207"/>
            <a:ext cx="463844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57528" y="3036324"/>
            <a:ext cx="463844" cy="589254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6550" y="3879149"/>
            <a:ext cx="272102" cy="250911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4871" y="3736491"/>
            <a:ext cx="463844" cy="589254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2451" y="3721986"/>
            <a:ext cx="463844" cy="58925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21451" y="3039188"/>
            <a:ext cx="463844" cy="589254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94477" y="3772696"/>
            <a:ext cx="615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(в.) </a:t>
            </a:r>
          </a:p>
        </p:txBody>
      </p: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50967" y="2248337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54419" y="2987217"/>
            <a:ext cx="463844" cy="5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7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  <p:bldP spid="73" grpId="0"/>
      <p:bldP spid="8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120636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4229100" y="1456402"/>
            <a:ext cx="7622853" cy="3721268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У гончарній печі випалили 8 разів по 12 глечиків, і ще </a:t>
            </a:r>
            <a:r>
              <a:rPr lang="uk-UA" sz="36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залишилося випалити </a:t>
            </a:r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135 мисок. Скільки всього разів закладали ці вироби в гончарну піч, коли щоразу ставили по 9 мисок?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465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ᐉ Камінці декоративні скляні 350 г • Краща ціна в Києві, Україні • Купити в  Епіцентрі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9010" y="1345765"/>
            <a:ext cx="2390615" cy="396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0079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6</a:t>
            </a:r>
            <a:r>
              <a:rPr lang="en-US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653373" y="2268523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(р.) – ставили по 9 мисок;</a:t>
            </a: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12293" y="3408509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5651" y="2972947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63117" y="3027880"/>
            <a:ext cx="615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(р.) </a:t>
            </a: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1303" y="2375644"/>
            <a:ext cx="278475" cy="25091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6039" y="3120155"/>
            <a:ext cx="272102" cy="25091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14655" y="2957801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53390" y="3026591"/>
            <a:ext cx="463844" cy="5892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020523" y="3758210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23 рази заклали в піч вироби.</a:t>
            </a:r>
          </a:p>
        </p:txBody>
      </p:sp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5353" y="2972010"/>
            <a:ext cx="463844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0840" y="1017662"/>
            <a:ext cx="3032302" cy="1548409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3307" y="1484597"/>
            <a:ext cx="432472" cy="549400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77239" y="1485138"/>
            <a:ext cx="432472" cy="549400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39876" y="1506661"/>
            <a:ext cx="432472" cy="549400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1712" y="2281457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67412" y="2280486"/>
            <a:ext cx="463844" cy="589254"/>
          </a:xfrm>
          <a:prstGeom prst="rect">
            <a:avLst/>
          </a:prstGeom>
        </p:spPr>
      </p:pic>
      <p:grpSp>
        <p:nvGrpSpPr>
          <p:cNvPr id="106" name="Группа 105"/>
          <p:cNvGrpSpPr/>
          <p:nvPr/>
        </p:nvGrpSpPr>
        <p:grpSpPr>
          <a:xfrm>
            <a:off x="2936328" y="2264004"/>
            <a:ext cx="408812" cy="542922"/>
            <a:chOff x="2361639" y="2985697"/>
            <a:chExt cx="408812" cy="542922"/>
          </a:xfrm>
        </p:grpSpPr>
        <p:pic>
          <p:nvPicPr>
            <p:cNvPr id="107" name="Рисунок 10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8" name="Рисунок 10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29192" y="3111907"/>
            <a:ext cx="302864" cy="272886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20090" y="2272477"/>
            <a:ext cx="463844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67914" y="2288594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83190" y="2258082"/>
            <a:ext cx="463844" cy="58925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66655" y="3033593"/>
            <a:ext cx="463844" cy="589254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50967" y="2248337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95227" y="3011189"/>
            <a:ext cx="463844" cy="5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9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3722" y="1354623"/>
            <a:ext cx="3048000" cy="3607703"/>
          </a:xfrm>
          <a:prstGeom prst="rect">
            <a:avLst/>
          </a:prstGeom>
        </p:spPr>
      </p:pic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120636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4229100" y="1456402"/>
            <a:ext cx="7622853" cy="3721268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 глиняні миски, виготовлені способом задимлення, коштують стільки, скільки 12 малих тарілок, виготовлених звичайним способом. Яка ціна миски, якщо ціна тарілки – 30 грн?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466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ᐉ Камінці декоративні скляні 350 г • Краща ціна в Києві, Україні • Купити в  Епіцентрі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74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0079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66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653373" y="3021819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(грн)</a:t>
            </a: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12293" y="3408509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5651" y="2972947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1303" y="3128940"/>
            <a:ext cx="278475" cy="25091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4489" y="2393568"/>
            <a:ext cx="272102" cy="25091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1577" y="2224397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35038" y="2285075"/>
            <a:ext cx="463844" cy="5892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020523" y="3758210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90 грн ціна миски.</a:t>
            </a:r>
          </a:p>
        </p:txBody>
      </p:sp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0810" y="2242848"/>
            <a:ext cx="463844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0840" y="1017662"/>
            <a:ext cx="3032302" cy="1548409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3307" y="1484597"/>
            <a:ext cx="432472" cy="549400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77239" y="1485138"/>
            <a:ext cx="432472" cy="549400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39876" y="1506661"/>
            <a:ext cx="432472" cy="549400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1712" y="3034753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67412" y="3033782"/>
            <a:ext cx="463844" cy="589254"/>
          </a:xfrm>
          <a:prstGeom prst="rect">
            <a:avLst/>
          </a:prstGeom>
        </p:spPr>
      </p:pic>
      <p:grpSp>
        <p:nvGrpSpPr>
          <p:cNvPr id="106" name="Группа 105"/>
          <p:cNvGrpSpPr/>
          <p:nvPr/>
        </p:nvGrpSpPr>
        <p:grpSpPr>
          <a:xfrm>
            <a:off x="2936328" y="3017300"/>
            <a:ext cx="408812" cy="542922"/>
            <a:chOff x="2361639" y="2985697"/>
            <a:chExt cx="408812" cy="542922"/>
          </a:xfrm>
        </p:grpSpPr>
        <p:pic>
          <p:nvPicPr>
            <p:cNvPr id="107" name="Рисунок 10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8" name="Рисунок 10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20090" y="3025773"/>
            <a:ext cx="463844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57773" y="3021819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83190" y="3011378"/>
            <a:ext cx="463844" cy="58925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67914" y="2306847"/>
            <a:ext cx="463844" cy="589254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50967" y="3001633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43648" y="2256779"/>
            <a:ext cx="463844" cy="589254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4271" y="2283407"/>
            <a:ext cx="463844" cy="589254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9506" y="2232886"/>
            <a:ext cx="463844" cy="589254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051428" y="2275648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(грн) – тарілки і 4 миски;</a:t>
            </a:r>
          </a:p>
        </p:txBody>
      </p:sp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3156" y="2321875"/>
            <a:ext cx="408812" cy="41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3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100" grpId="0"/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99120" y="1800106"/>
            <a:ext cx="5791955" cy="335280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/>
              <a:t>Перевірка домашніх завдань</a:t>
            </a:r>
            <a:endParaRPr lang="ru-RU" sz="48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2467" y="807755"/>
            <a:ext cx="5478691" cy="516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69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рівняння за схемами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67</a:t>
            </a:r>
            <a:endParaRPr lang="ru-RU" sz="4000" b="1" dirty="0">
              <a:solidFill>
                <a:schemeClr val="bg1"/>
              </a:solidFill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826400" y="2644442"/>
            <a:ext cx="7462839" cy="55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V="1">
            <a:off x="2840839" y="2438823"/>
            <a:ext cx="0" cy="4112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V="1">
            <a:off x="10248498" y="2438823"/>
            <a:ext cx="0" cy="4112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V="1">
            <a:off x="6708121" y="2438823"/>
            <a:ext cx="0" cy="4112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авая фигурная скобка 8"/>
          <p:cNvSpPr/>
          <p:nvPr/>
        </p:nvSpPr>
        <p:spPr>
          <a:xfrm rot="16200000">
            <a:off x="4473009" y="199929"/>
            <a:ext cx="588502" cy="3881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авая фигурная скобка 37"/>
          <p:cNvSpPr/>
          <p:nvPr/>
        </p:nvSpPr>
        <p:spPr>
          <a:xfrm rot="16200000">
            <a:off x="8184061" y="367430"/>
            <a:ext cx="588502" cy="35403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525046" y="1030111"/>
            <a:ext cx="4844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х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7849542" y="1028745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>
            <a:off x="2828490" y="3661217"/>
            <a:ext cx="7462839" cy="55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V="1">
            <a:off x="2842929" y="3455598"/>
            <a:ext cx="0" cy="4112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V="1">
            <a:off x="10250588" y="3455598"/>
            <a:ext cx="0" cy="4112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flipV="1">
            <a:off x="4555964" y="3455598"/>
            <a:ext cx="0" cy="4112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авая фигурная скобка 53"/>
          <p:cNvSpPr/>
          <p:nvPr/>
        </p:nvSpPr>
        <p:spPr>
          <a:xfrm rot="5400000">
            <a:off x="6244243" y="513228"/>
            <a:ext cx="588502" cy="7424188"/>
          </a:xfrm>
          <a:prstGeom prst="rightBrac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3268545" y="2635078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6270632" y="441228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964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975" y="705961"/>
            <a:ext cx="11210257" cy="610468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рівняння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7</a:t>
            </a:r>
            <a:r>
              <a:rPr lang="uk-UA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467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42127" y="1031924"/>
            <a:ext cx="541936" cy="676099"/>
          </a:xfrm>
          <a:prstGeom prst="rect">
            <a:avLst/>
          </a:prstGeom>
        </p:spPr>
      </p:pic>
      <p:pic>
        <p:nvPicPr>
          <p:cNvPr id="73" name="Рисунок 72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6243" y="587880"/>
            <a:ext cx="3923299" cy="1495927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33564" y="1026219"/>
            <a:ext cx="541936" cy="676099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8992" y="2017385"/>
            <a:ext cx="312609" cy="281666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53293" y="1878982"/>
            <a:ext cx="502215" cy="637999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1729" y="1751297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0729" y="1903405"/>
            <a:ext cx="502215" cy="637999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2537" y="1908640"/>
            <a:ext cx="541936" cy="676099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79980" y="1886192"/>
            <a:ext cx="541936" cy="676099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1281" y="1884487"/>
            <a:ext cx="541936" cy="676099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7095" y="1045605"/>
            <a:ext cx="491036" cy="623798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6280" y="2060519"/>
            <a:ext cx="421206" cy="276501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52922" y="1988207"/>
            <a:ext cx="408812" cy="418784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46761" y="1908047"/>
            <a:ext cx="502215" cy="637999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8992" y="2865242"/>
            <a:ext cx="312609" cy="281666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53293" y="2726839"/>
            <a:ext cx="502215" cy="637999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1729" y="2599154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2537" y="2756497"/>
            <a:ext cx="541936" cy="67609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79980" y="2734049"/>
            <a:ext cx="541936" cy="676099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6280" y="2908376"/>
            <a:ext cx="421206" cy="276501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1144" y="2736191"/>
            <a:ext cx="502215" cy="637999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60388" y="2765849"/>
            <a:ext cx="541936" cy="676099"/>
          </a:xfrm>
          <a:prstGeom prst="rect">
            <a:avLst/>
          </a:prstGeom>
        </p:spPr>
      </p:pic>
      <p:pic>
        <p:nvPicPr>
          <p:cNvPr id="147" name="Рисунок 1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7831" y="2743401"/>
            <a:ext cx="541936" cy="676099"/>
          </a:xfrm>
          <a:prstGeom prst="rect">
            <a:avLst/>
          </a:prstGeom>
        </p:spPr>
      </p:pic>
      <p:pic>
        <p:nvPicPr>
          <p:cNvPr id="148" name="Рисунок 14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97464" y="3718429"/>
            <a:ext cx="312609" cy="281666"/>
          </a:xfrm>
          <a:prstGeom prst="rect">
            <a:avLst/>
          </a:prstGeom>
        </p:spPr>
      </p:pic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4816" y="3579145"/>
            <a:ext cx="502215" cy="637999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1729" y="3449283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2537" y="3606626"/>
            <a:ext cx="541936" cy="676099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1503" y="3586355"/>
            <a:ext cx="541936" cy="676099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4291" y="3757716"/>
            <a:ext cx="421206" cy="276501"/>
          </a:xfrm>
          <a:prstGeom prst="rect">
            <a:avLst/>
          </a:prstGeom>
        </p:spPr>
      </p:pic>
      <p:pic>
        <p:nvPicPr>
          <p:cNvPr id="155" name="Рисунок 1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4945" y="3579666"/>
            <a:ext cx="502215" cy="637999"/>
          </a:xfrm>
          <a:prstGeom prst="rect">
            <a:avLst/>
          </a:prstGeom>
        </p:spPr>
      </p:pic>
      <p:pic>
        <p:nvPicPr>
          <p:cNvPr id="158" name="Рисунок 15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60388" y="3615978"/>
            <a:ext cx="541936" cy="676099"/>
          </a:xfrm>
          <a:prstGeom prst="rect">
            <a:avLst/>
          </a:prstGeom>
        </p:spPr>
      </p:pic>
      <p:pic>
        <p:nvPicPr>
          <p:cNvPr id="159" name="Рисунок 15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632" y="3586876"/>
            <a:ext cx="541936" cy="676099"/>
          </a:xfrm>
          <a:prstGeom prst="rect">
            <a:avLst/>
          </a:prstGeom>
        </p:spPr>
      </p:pic>
      <p:pic>
        <p:nvPicPr>
          <p:cNvPr id="160" name="Рисунок 15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97464" y="4568558"/>
            <a:ext cx="312609" cy="281666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1729" y="4299412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63" name="Рисунок 16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4945" y="4429795"/>
            <a:ext cx="502215" cy="637999"/>
          </a:xfrm>
          <a:prstGeom prst="rect">
            <a:avLst/>
          </a:prstGeom>
        </p:spPr>
      </p:pic>
      <p:pic>
        <p:nvPicPr>
          <p:cNvPr id="164" name="Рисунок 16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632" y="4437005"/>
            <a:ext cx="541936" cy="676099"/>
          </a:xfrm>
          <a:prstGeom prst="rect">
            <a:avLst/>
          </a:prstGeom>
        </p:spPr>
      </p:pic>
      <p:pic>
        <p:nvPicPr>
          <p:cNvPr id="165" name="Рисунок 16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37672" y="5412562"/>
            <a:ext cx="312609" cy="281666"/>
          </a:xfrm>
          <a:prstGeom prst="rect">
            <a:avLst/>
          </a:prstGeom>
        </p:spPr>
      </p:pic>
      <p:pic>
        <p:nvPicPr>
          <p:cNvPr id="166" name="Рисунок 16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01973" y="5274159"/>
            <a:ext cx="502215" cy="637999"/>
          </a:xfrm>
          <a:prstGeom prst="rect">
            <a:avLst/>
          </a:prstGeom>
        </p:spPr>
      </p:pic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09409" y="5298582"/>
            <a:ext cx="502215" cy="637999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1217" y="5303817"/>
            <a:ext cx="541936" cy="676099"/>
          </a:xfrm>
          <a:prstGeom prst="rect">
            <a:avLst/>
          </a:prstGeom>
        </p:spPr>
      </p:pic>
      <p:pic>
        <p:nvPicPr>
          <p:cNvPr id="172" name="Рисунок 17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28660" y="5281369"/>
            <a:ext cx="541936" cy="676099"/>
          </a:xfrm>
          <a:prstGeom prst="rect">
            <a:avLst/>
          </a:prstGeom>
        </p:spPr>
      </p:pic>
      <p:pic>
        <p:nvPicPr>
          <p:cNvPr id="173" name="Рисунок 17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19961" y="5279664"/>
            <a:ext cx="541936" cy="676099"/>
          </a:xfrm>
          <a:prstGeom prst="rect">
            <a:avLst/>
          </a:prstGeom>
        </p:spPr>
      </p:pic>
      <p:pic>
        <p:nvPicPr>
          <p:cNvPr id="175" name="Рисунок 17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54960" y="5455696"/>
            <a:ext cx="421206" cy="276501"/>
          </a:xfrm>
          <a:prstGeom prst="rect">
            <a:avLst/>
          </a:prstGeom>
        </p:spPr>
      </p:pic>
      <p:pic>
        <p:nvPicPr>
          <p:cNvPr id="176" name="Рисунок 17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01602" y="5383384"/>
            <a:ext cx="408812" cy="418784"/>
          </a:xfrm>
          <a:prstGeom prst="rect">
            <a:avLst/>
          </a:prstGeom>
        </p:spPr>
      </p:pic>
      <p:pic>
        <p:nvPicPr>
          <p:cNvPr id="177" name="Рисунок 1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5441" y="5303224"/>
            <a:ext cx="502215" cy="637999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30706" y="5274159"/>
            <a:ext cx="502215" cy="637999"/>
          </a:xfrm>
          <a:prstGeom prst="rect">
            <a:avLst/>
          </a:prstGeom>
        </p:spPr>
      </p:pic>
      <p:pic>
        <p:nvPicPr>
          <p:cNvPr id="181" name="Рисунок 18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57393" y="5281369"/>
            <a:ext cx="541936" cy="676099"/>
          </a:xfrm>
          <a:prstGeom prst="rect">
            <a:avLst/>
          </a:prstGeom>
        </p:spPr>
      </p:pic>
      <p:pic>
        <p:nvPicPr>
          <p:cNvPr id="182" name="Рисунок 18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18910" y="6241461"/>
            <a:ext cx="312609" cy="281666"/>
          </a:xfrm>
          <a:prstGeom prst="rect">
            <a:avLst/>
          </a:prstGeom>
        </p:spPr>
      </p:pic>
      <p:pic>
        <p:nvPicPr>
          <p:cNvPr id="183" name="Рисунок 18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1062" y="6112410"/>
            <a:ext cx="502215" cy="637999"/>
          </a:xfrm>
          <a:prstGeom prst="rect">
            <a:avLst/>
          </a:prstGeom>
        </p:spPr>
      </p:pic>
      <p:pic>
        <p:nvPicPr>
          <p:cNvPr id="184" name="Рисунок 18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0306" y="6142068"/>
            <a:ext cx="541936" cy="676099"/>
          </a:xfrm>
          <a:prstGeom prst="rect">
            <a:avLst/>
          </a:prstGeom>
        </p:spPr>
      </p:pic>
      <p:pic>
        <p:nvPicPr>
          <p:cNvPr id="186" name="Рисунок 18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7749" y="6119620"/>
            <a:ext cx="541936" cy="676099"/>
          </a:xfrm>
          <a:prstGeom prst="rect">
            <a:avLst/>
          </a:prstGeom>
        </p:spPr>
      </p:pic>
      <p:pic>
        <p:nvPicPr>
          <p:cNvPr id="187" name="Рисунок 1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93091" y="6108264"/>
            <a:ext cx="502215" cy="637999"/>
          </a:xfrm>
          <a:prstGeom prst="rect">
            <a:avLst/>
          </a:prstGeom>
        </p:spPr>
      </p:pic>
      <p:pic>
        <p:nvPicPr>
          <p:cNvPr id="188" name="Рисунок 18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72335" y="6137922"/>
            <a:ext cx="541936" cy="676099"/>
          </a:xfrm>
          <a:prstGeom prst="rect">
            <a:avLst/>
          </a:prstGeom>
        </p:spPr>
      </p:pic>
      <p:pic>
        <p:nvPicPr>
          <p:cNvPr id="193" name="Рисунок 19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28660" y="6123487"/>
            <a:ext cx="541936" cy="67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8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126" grpId="0"/>
      <p:bldP spid="151" grpId="0"/>
      <p:bldP spid="16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рівняння за схемами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67</a:t>
            </a:r>
            <a:endParaRPr lang="ru-RU" sz="4000" b="1" dirty="0">
              <a:solidFill>
                <a:schemeClr val="bg1"/>
              </a:solidFill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826400" y="2644442"/>
            <a:ext cx="7462839" cy="55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V="1">
            <a:off x="2840839" y="2438823"/>
            <a:ext cx="0" cy="4112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V="1">
            <a:off x="10248498" y="2438823"/>
            <a:ext cx="0" cy="4112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V="1">
            <a:off x="7645019" y="2438823"/>
            <a:ext cx="0" cy="4112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авая фигурная скобка 8"/>
          <p:cNvSpPr/>
          <p:nvPr/>
        </p:nvSpPr>
        <p:spPr>
          <a:xfrm rot="16200000">
            <a:off x="4941460" y="-268521"/>
            <a:ext cx="588502" cy="48186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авая фигурная скобка 37"/>
          <p:cNvSpPr/>
          <p:nvPr/>
        </p:nvSpPr>
        <p:spPr>
          <a:xfrm rot="16200000">
            <a:off x="8652509" y="835878"/>
            <a:ext cx="588502" cy="26034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616790" y="1046010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380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8704545" y="1084373"/>
            <a:ext cx="4844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х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Правая фигурная скобка 53"/>
          <p:cNvSpPr/>
          <p:nvPr/>
        </p:nvSpPr>
        <p:spPr>
          <a:xfrm rot="5400000">
            <a:off x="4261417" y="1646084"/>
            <a:ext cx="588502" cy="3462715"/>
          </a:xfrm>
          <a:prstGeom prst="rightBrac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3936748" y="3618097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V="1">
            <a:off x="6287025" y="2438823"/>
            <a:ext cx="0" cy="4112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авая фигурная скобка 70"/>
          <p:cNvSpPr/>
          <p:nvPr/>
        </p:nvSpPr>
        <p:spPr>
          <a:xfrm rot="5400000">
            <a:off x="7986513" y="1380532"/>
            <a:ext cx="588502" cy="3987478"/>
          </a:xfrm>
          <a:prstGeom prst="rightBrac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7645019" y="3617542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420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73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975" y="705961"/>
            <a:ext cx="11210257" cy="610468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рівняння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7</a:t>
            </a:r>
            <a:r>
              <a:rPr lang="uk-UA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467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8992" y="2017385"/>
            <a:ext cx="312609" cy="281666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9171" y="1883920"/>
            <a:ext cx="502215" cy="637999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117814" y="175819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0729" y="1903405"/>
            <a:ext cx="502215" cy="637999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88415" y="1913578"/>
            <a:ext cx="541936" cy="676099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35858" y="1891130"/>
            <a:ext cx="541936" cy="676099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197" y="1888996"/>
            <a:ext cx="541936" cy="676099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64861" y="2056940"/>
            <a:ext cx="421206" cy="276501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16718" y="1908045"/>
            <a:ext cx="502215" cy="637999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58785" y="1897973"/>
            <a:ext cx="502215" cy="637999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5517" y="1908045"/>
            <a:ext cx="541936" cy="676099"/>
          </a:xfrm>
          <a:prstGeom prst="rect">
            <a:avLst/>
          </a:prstGeom>
        </p:spPr>
      </p:pic>
      <p:pic>
        <p:nvPicPr>
          <p:cNvPr id="147" name="Рисунок 1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64625" y="1897973"/>
            <a:ext cx="541936" cy="676099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21402" y="2060090"/>
            <a:ext cx="421206" cy="276501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76435" y="2868331"/>
            <a:ext cx="312609" cy="281666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96614" y="2734866"/>
            <a:ext cx="502215" cy="637999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105257" y="2609145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48172" y="2754351"/>
            <a:ext cx="502215" cy="637999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75858" y="2764524"/>
            <a:ext cx="541936" cy="676099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3301" y="2742076"/>
            <a:ext cx="541936" cy="676099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9640" y="2739942"/>
            <a:ext cx="541936" cy="676099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52304" y="2907886"/>
            <a:ext cx="421206" cy="276501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4161" y="2758991"/>
            <a:ext cx="502215" cy="637999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67174" y="3720906"/>
            <a:ext cx="312609" cy="281666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453" y="3579036"/>
            <a:ext cx="502215" cy="637999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95996" y="3461720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8911" y="3606926"/>
            <a:ext cx="502215" cy="637999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51697" y="3608694"/>
            <a:ext cx="541936" cy="676099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9140" y="3586246"/>
            <a:ext cx="541936" cy="676099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50379" y="3592517"/>
            <a:ext cx="541936" cy="676099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8316" y="3766269"/>
            <a:ext cx="421206" cy="276501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4900" y="3611566"/>
            <a:ext cx="502215" cy="637999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66038" y="4562025"/>
            <a:ext cx="312609" cy="281666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94860" y="430283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7775" y="4448045"/>
            <a:ext cx="502215" cy="637999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9243" y="4433636"/>
            <a:ext cx="541936" cy="676099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3764" y="4452685"/>
            <a:ext cx="502215" cy="637999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44981" y="5402265"/>
            <a:ext cx="312609" cy="281666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27172" y="5266277"/>
            <a:ext cx="502215" cy="637999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16718" y="5288285"/>
            <a:ext cx="502215" cy="637999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71745" y="5294513"/>
            <a:ext cx="541936" cy="676099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53859" y="5273487"/>
            <a:ext cx="541936" cy="676099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28186" y="5273876"/>
            <a:ext cx="541936" cy="676099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82862" y="5439297"/>
            <a:ext cx="421206" cy="276501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72707" y="5292925"/>
            <a:ext cx="502215" cy="637999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14774" y="5282853"/>
            <a:ext cx="502215" cy="637999"/>
          </a:xfrm>
          <a:prstGeom prst="rect">
            <a:avLst/>
          </a:prstGeom>
        </p:spPr>
      </p:pic>
      <p:pic>
        <p:nvPicPr>
          <p:cNvPr id="134" name="Рисунок 13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91506" y="5292925"/>
            <a:ext cx="541936" cy="676099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20614" y="5282853"/>
            <a:ext cx="541936" cy="676099"/>
          </a:xfrm>
          <a:prstGeom prst="rect">
            <a:avLst/>
          </a:prstGeom>
        </p:spPr>
      </p:pic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7391" y="5444970"/>
            <a:ext cx="421206" cy="276501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6435" y="5295935"/>
            <a:ext cx="502215" cy="637999"/>
          </a:xfrm>
          <a:prstGeom prst="rect">
            <a:avLst/>
          </a:prstGeom>
        </p:spPr>
      </p:pic>
      <p:pic>
        <p:nvPicPr>
          <p:cNvPr id="139" name="Рисунок 13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98245" y="5282853"/>
            <a:ext cx="541936" cy="67609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59761" y="5301902"/>
            <a:ext cx="502215" cy="6379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9936" y="6267311"/>
            <a:ext cx="312609" cy="281666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11673" y="6153331"/>
            <a:ext cx="502215" cy="637999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23141" y="6138922"/>
            <a:ext cx="541936" cy="676099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67662" y="6157971"/>
            <a:ext cx="502215" cy="637999"/>
          </a:xfrm>
          <a:prstGeom prst="rect">
            <a:avLst/>
          </a:prstGeom>
        </p:spPr>
      </p:pic>
      <p:pic>
        <p:nvPicPr>
          <p:cNvPr id="145" name="Рисунок 14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4068" y="6145152"/>
            <a:ext cx="502215" cy="637999"/>
          </a:xfrm>
          <a:prstGeom prst="rect">
            <a:avLst/>
          </a:prstGeom>
        </p:spPr>
      </p:pic>
      <p:pic>
        <p:nvPicPr>
          <p:cNvPr id="146" name="Рисунок 14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5536" y="6130743"/>
            <a:ext cx="541936" cy="676099"/>
          </a:xfrm>
          <a:prstGeom prst="rect">
            <a:avLst/>
          </a:prstGeom>
        </p:spPr>
      </p:pic>
      <p:pic>
        <p:nvPicPr>
          <p:cNvPr id="150" name="Рисунок 14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0057" y="6149792"/>
            <a:ext cx="502215" cy="63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4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7" grpId="0"/>
      <p:bldP spid="98" grpId="0"/>
      <p:bldP spid="10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із зошитом </a:t>
            </a:r>
          </a:p>
          <a:p>
            <a:pPr algn="ctr"/>
            <a:r>
              <a:rPr lang="uk-UA" sz="4000" b="1" dirty="0" err="1">
                <a:solidFill>
                  <a:schemeClr val="bg1"/>
                </a:solidFill>
              </a:rPr>
              <a:t>Г.Лишенко</a:t>
            </a:r>
            <a:r>
              <a:rPr lang="uk-UA" sz="4000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</a:t>
            </a:r>
            <a:r>
              <a:rPr lang="en-US" sz="4000" b="1" dirty="0">
                <a:solidFill>
                  <a:schemeClr val="bg1"/>
                </a:solidFill>
              </a:rPr>
              <a:t> 77</a:t>
            </a:r>
            <a:endParaRPr lang="uk-UA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5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226" y="1257006"/>
            <a:ext cx="7616825" cy="3766790"/>
          </a:xfrm>
          <a:prstGeom prst="rect">
            <a:avLst/>
          </a:prstGeom>
        </p:spPr>
      </p:pic>
      <p:grpSp>
        <p:nvGrpSpPr>
          <p:cNvPr id="130" name="Группа 129"/>
          <p:cNvGrpSpPr/>
          <p:nvPr/>
        </p:nvGrpSpPr>
        <p:grpSpPr>
          <a:xfrm>
            <a:off x="1041292" y="4595528"/>
            <a:ext cx="10877991" cy="2220058"/>
            <a:chOff x="1041292" y="4521429"/>
            <a:chExt cx="10877991" cy="2220058"/>
          </a:xfrm>
        </p:grpSpPr>
        <p:pic>
          <p:nvPicPr>
            <p:cNvPr id="172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1041292" y="4521429"/>
              <a:ext cx="10877991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3" name="Прямоугольник 172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2" name="Скругленный прямоугольник 41"/>
          <p:cNvSpPr/>
          <p:nvPr/>
        </p:nvSpPr>
        <p:spPr>
          <a:xfrm>
            <a:off x="7888301" y="3003321"/>
            <a:ext cx="4086052" cy="331032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Три однакових одуди важать 240 г. Скільки одудів такої маси важитимуть 400 г?</a:t>
            </a:r>
          </a:p>
        </p:txBody>
      </p:sp>
      <p:pic>
        <p:nvPicPr>
          <p:cNvPr id="1026" name="Picture 2" descr="Одуд – метелик наших узлісь"/>
          <p:cNvPicPr>
            <a:picLocks noChangeAspect="1" noChangeArrowheads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472823" y="831841"/>
            <a:ext cx="2783949" cy="217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100048" y="2392487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(од.)</a:t>
            </a:r>
          </a:p>
        </p:txBody>
      </p:sp>
      <p:pic>
        <p:nvPicPr>
          <p:cNvPr id="53" name="Рисунок 52"/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319" y="2801937"/>
            <a:ext cx="2918206" cy="1166399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7677" y="2366375"/>
            <a:ext cx="470473" cy="58694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103093" y="2292327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07458" y="2518668"/>
            <a:ext cx="278475" cy="25091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456256" y="3176385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5 </a:t>
            </a:r>
            <a:r>
              <a:rPr lang="uk-UA" sz="3200" dirty="0" err="1">
                <a:latin typeface="Monotype Corsiva" panose="03010101010201010101" pitchFamily="66" charset="0"/>
              </a:rPr>
              <a:t>одудуів</a:t>
            </a:r>
            <a:r>
              <a:rPr lang="uk-UA" sz="3200" dirty="0">
                <a:latin typeface="Monotype Corsiva" panose="03010101010201010101" pitchFamily="66" charset="0"/>
              </a:rPr>
              <a:t> важать 400 г.</a:t>
            </a:r>
          </a:p>
        </p:txBody>
      </p:sp>
      <p:grpSp>
        <p:nvGrpSpPr>
          <p:cNvPr id="60" name="Группа 59"/>
          <p:cNvGrpSpPr/>
          <p:nvPr/>
        </p:nvGrpSpPr>
        <p:grpSpPr>
          <a:xfrm>
            <a:off x="2358354" y="2410728"/>
            <a:ext cx="408812" cy="542922"/>
            <a:chOff x="2361639" y="2985697"/>
            <a:chExt cx="408812" cy="542922"/>
          </a:xfrm>
        </p:grpSpPr>
        <p:pic>
          <p:nvPicPr>
            <p:cNvPr id="61" name="Рисунок 6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2" name="Рисунок 6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2573" y="2419201"/>
            <a:ext cx="463844" cy="589254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68126" y="2399647"/>
            <a:ext cx="463844" cy="589254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2993" y="2395061"/>
            <a:ext cx="463844" cy="589254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062203" y="1663867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(г) – один одуд;</a:t>
            </a:r>
          </a:p>
        </p:txBody>
      </p:sp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4481" y="1614995"/>
            <a:ext cx="470473" cy="58694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054100" y="1563508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20133" y="1770988"/>
            <a:ext cx="278475" cy="250911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50542" y="1676801"/>
            <a:ext cx="463844" cy="589254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6242" y="1675830"/>
            <a:ext cx="463844" cy="589254"/>
          </a:xfrm>
          <a:prstGeom prst="rect">
            <a:avLst/>
          </a:prstGeom>
        </p:spPr>
      </p:pic>
      <p:grpSp>
        <p:nvGrpSpPr>
          <p:cNvPr id="87" name="Группа 86"/>
          <p:cNvGrpSpPr/>
          <p:nvPr/>
        </p:nvGrpSpPr>
        <p:grpSpPr>
          <a:xfrm>
            <a:off x="2345158" y="1659348"/>
            <a:ext cx="408812" cy="542922"/>
            <a:chOff x="2361639" y="2985697"/>
            <a:chExt cx="408812" cy="542922"/>
          </a:xfrm>
        </p:grpSpPr>
        <p:pic>
          <p:nvPicPr>
            <p:cNvPr id="88" name="Рисунок 8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9" name="Рисунок 8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920" y="1667821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66603" y="1663867"/>
            <a:ext cx="463844" cy="589254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0801" y="1651967"/>
            <a:ext cx="463844" cy="589254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9797" y="1643681"/>
            <a:ext cx="463844" cy="589254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5374" y="2419201"/>
            <a:ext cx="463844" cy="58925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30948" y="2414067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5507" y="2390204"/>
            <a:ext cx="463844" cy="5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7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5" grpId="0"/>
      <p:bldP spid="57" grpId="0"/>
      <p:bldP spid="81" grpId="0"/>
      <p:bldP spid="8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226" y="1257006"/>
            <a:ext cx="7616825" cy="3766790"/>
          </a:xfrm>
          <a:prstGeom prst="rect">
            <a:avLst/>
          </a:prstGeom>
        </p:spPr>
      </p:pic>
      <p:grpSp>
        <p:nvGrpSpPr>
          <p:cNvPr id="130" name="Группа 129"/>
          <p:cNvGrpSpPr/>
          <p:nvPr/>
        </p:nvGrpSpPr>
        <p:grpSpPr>
          <a:xfrm>
            <a:off x="1041292" y="4595528"/>
            <a:ext cx="10877991" cy="2220058"/>
            <a:chOff x="1041292" y="4521429"/>
            <a:chExt cx="10877991" cy="2220058"/>
          </a:xfrm>
        </p:grpSpPr>
        <p:pic>
          <p:nvPicPr>
            <p:cNvPr id="172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1041292" y="4521429"/>
              <a:ext cx="10877991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3" name="Прямоугольник 172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Яка загальна маса теляти й п'яти таких </a:t>
            </a:r>
            <a:r>
              <a:rPr lang="uk-UA" sz="2000" b="1" dirty="0" err="1">
                <a:solidFill>
                  <a:schemeClr val="bg1"/>
                </a:solidFill>
              </a:rPr>
              <a:t>кролів</a:t>
            </a:r>
            <a:r>
              <a:rPr lang="uk-UA" sz="2000" b="1" dirty="0">
                <a:solidFill>
                  <a:schemeClr val="bg1"/>
                </a:solidFill>
              </a:rPr>
              <a:t>?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53" name="Рисунок 52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0655" y="3547500"/>
            <a:ext cx="2918206" cy="1166399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7677" y="2366375"/>
            <a:ext cx="470473" cy="58694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103093" y="2292327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1409" y="2503486"/>
            <a:ext cx="278475" cy="25091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459576" y="3920588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otype Corsiva" panose="03010101010201010101" pitchFamily="66" charset="0"/>
              </a:rPr>
              <a:t>63 </a:t>
            </a:r>
            <a:r>
              <a:rPr lang="uk-UA" sz="3200" dirty="0">
                <a:latin typeface="Monotype Corsiva" panose="03010101010201010101" pitchFamily="66" charset="0"/>
              </a:rPr>
              <a:t>кг загальна маса.</a:t>
            </a:r>
          </a:p>
        </p:txBody>
      </p:sp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28906" y="2403347"/>
            <a:ext cx="463844" cy="589254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2993" y="2395061"/>
            <a:ext cx="463844" cy="589254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964264" y="1665161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– один кріль;</a:t>
            </a:r>
          </a:p>
        </p:txBody>
      </p:sp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4481" y="1614995"/>
            <a:ext cx="470473" cy="58694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054100" y="1563508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9517" y="1780220"/>
            <a:ext cx="278475" cy="250911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7685" y="1676303"/>
            <a:ext cx="463844" cy="589254"/>
          </a:xfrm>
          <a:prstGeom prst="rect">
            <a:avLst/>
          </a:prstGeom>
        </p:spPr>
      </p:pic>
      <p:grpSp>
        <p:nvGrpSpPr>
          <p:cNvPr id="87" name="Группа 86"/>
          <p:cNvGrpSpPr/>
          <p:nvPr/>
        </p:nvGrpSpPr>
        <p:grpSpPr>
          <a:xfrm>
            <a:off x="1580719" y="1643899"/>
            <a:ext cx="408812" cy="542922"/>
            <a:chOff x="2361639" y="2985697"/>
            <a:chExt cx="408812" cy="542922"/>
          </a:xfrm>
        </p:grpSpPr>
        <p:pic>
          <p:nvPicPr>
            <p:cNvPr id="88" name="Рисунок 8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9" name="Рисунок 8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7039" y="1658560"/>
            <a:ext cx="463844" cy="589254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17047" y="1651967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86619" y="2404289"/>
            <a:ext cx="463844" cy="589254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7536" y="2401503"/>
            <a:ext cx="408812" cy="418784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6978" y="2360063"/>
            <a:ext cx="463844" cy="58925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117271" y="3151318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</a:t>
            </a:r>
          </a:p>
        </p:txBody>
      </p: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7677" y="3107765"/>
            <a:ext cx="470473" cy="58694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103093" y="3033717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3504" y="3260097"/>
            <a:ext cx="278475" cy="25091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81001" y="3159958"/>
            <a:ext cx="463844" cy="589254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2993" y="3136451"/>
            <a:ext cx="463844" cy="589254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0772" y="3145167"/>
            <a:ext cx="463844" cy="5892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9073" y="3116674"/>
            <a:ext cx="463844" cy="589254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2805" y="3285294"/>
            <a:ext cx="421206" cy="27650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77138" y="3136451"/>
            <a:ext cx="463844" cy="58925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44471" y="3137158"/>
            <a:ext cx="463844" cy="58925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6" cstate="email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backgroundRemoval t="0" b="100000" l="1938" r="9379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2163" y="1103366"/>
            <a:ext cx="2072750" cy="1566613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355029" y="2414471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– 5 </a:t>
            </a:r>
            <a:r>
              <a:rPr lang="uk-UA" sz="3600" dirty="0" err="1">
                <a:latin typeface="Monotype Corsiva" panose="03010101010201010101" pitchFamily="66" charset="0"/>
              </a:rPr>
              <a:t>кролів</a:t>
            </a:r>
            <a:r>
              <a:rPr lang="uk-UA" sz="3600" dirty="0">
                <a:latin typeface="Monotype Corsiva" panose="03010101010201010101" pitchFamily="66" charset="0"/>
              </a:rPr>
              <a:t>;</a:t>
            </a:r>
          </a:p>
        </p:txBody>
      </p:sp>
      <p:pic>
        <p:nvPicPr>
          <p:cNvPr id="76" name="Рисунок 75"/>
          <p:cNvPicPr>
            <a:picLocks noChangeAspect="1"/>
          </p:cNvPicPr>
          <p:nvPr/>
        </p:nvPicPr>
        <p:blipFill>
          <a:blip r:embed="rId36" cstate="email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backgroundRemoval t="0" b="100000" l="1938" r="9379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41966" y="1092975"/>
            <a:ext cx="2072750" cy="1566613"/>
          </a:xfrm>
          <a:prstGeom prst="rect">
            <a:avLst/>
          </a:prstGeom>
        </p:spPr>
      </p:pic>
      <p:sp>
        <p:nvSpPr>
          <p:cNvPr id="11" name="Правая фигурная скобка 10"/>
          <p:cNvSpPr/>
          <p:nvPr/>
        </p:nvSpPr>
        <p:spPr>
          <a:xfrm rot="5400000">
            <a:off x="9719147" y="1041625"/>
            <a:ext cx="582832" cy="35994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9663144" y="2937400"/>
            <a:ext cx="89800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кг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8" name="Picture 4" descr="Теленок Ангус КРС Младенец, теленок, корова Коза Семья, другие, фауна png |  Klipartz"/>
          <p:cNvPicPr>
            <a:picLocks noChangeAspect="1" noChangeArrowheads="1"/>
          </p:cNvPicPr>
          <p:nvPr/>
        </p:nvPicPr>
        <p:blipFill>
          <a:blip r:embed="rId38" cstate="email">
            <a:extLst>
              <a:ext uri="{BEBA8EAE-BF5A-486C-A8C5-ECC9F3942E4B}">
                <a14:imgProps xmlns:a14="http://schemas.microsoft.com/office/drawing/2010/main">
                  <a14:imgLayer r:embed="rId39">
                    <a14:imgEffect>
                      <a14:backgroundRemoval t="0" b="99573" l="0" r="100000">
                        <a14:foregroundMark x1="23483" y1="80912" x2="42247" y2="69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9075" y="3810036"/>
            <a:ext cx="2427452" cy="191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Прямоугольник 77"/>
          <p:cNvSpPr/>
          <p:nvPr/>
        </p:nvSpPr>
        <p:spPr>
          <a:xfrm>
            <a:off x="10497572" y="4555285"/>
            <a:ext cx="11320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</a:t>
            </a:r>
            <a:r>
              <a:rPr lang="uk-UA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кг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357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  <p:bldP spid="81" grpId="0"/>
      <p:bldP spid="83" grpId="0"/>
      <p:bldP spid="58" grpId="0"/>
      <p:bldP spid="60" grpId="0"/>
      <p:bldP spid="7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10146839" y="1267071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901" y="1267072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0" name="Группа 129"/>
          <p:cNvGrpSpPr/>
          <p:nvPr/>
        </p:nvGrpSpPr>
        <p:grpSpPr>
          <a:xfrm>
            <a:off x="1041292" y="4595528"/>
            <a:ext cx="10877991" cy="2220058"/>
            <a:chOff x="1041292" y="4521429"/>
            <a:chExt cx="10877991" cy="2220058"/>
          </a:xfrm>
        </p:grpSpPr>
        <p:pic>
          <p:nvPicPr>
            <p:cNvPr id="172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1041292" y="4521429"/>
              <a:ext cx="10877991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3" name="Прямоугольник 172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1" name="Прямоугольник 40"/>
          <p:cNvSpPr/>
          <p:nvPr/>
        </p:nvSpPr>
        <p:spPr>
          <a:xfrm>
            <a:off x="2615930" y="1589297"/>
            <a:ext cx="50615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360 </a:t>
            </a:r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2 =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5309613" y="1571252"/>
            <a:ext cx="50615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180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2662450" y="2697840"/>
            <a:ext cx="50615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900 : 6 =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5356133" y="2693204"/>
            <a:ext cx="50615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150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553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  <p:bldP spid="47" grpId="0"/>
      <p:bldP spid="4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10146839" y="1267071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901" y="1267072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0" name="Группа 129"/>
          <p:cNvGrpSpPr/>
          <p:nvPr/>
        </p:nvGrpSpPr>
        <p:grpSpPr>
          <a:xfrm>
            <a:off x="1041292" y="4595528"/>
            <a:ext cx="10877991" cy="2220058"/>
            <a:chOff x="1041292" y="4521429"/>
            <a:chExt cx="10877991" cy="2220058"/>
          </a:xfrm>
        </p:grpSpPr>
        <p:pic>
          <p:nvPicPr>
            <p:cNvPr id="172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1041292" y="4521429"/>
              <a:ext cx="10877991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3" name="Прямоугольник 172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1" name="Прямоугольник 40"/>
          <p:cNvSpPr/>
          <p:nvPr/>
        </p:nvSpPr>
        <p:spPr>
          <a:xfrm>
            <a:off x="2615930" y="1589297"/>
            <a:ext cx="50615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65</a:t>
            </a:r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5 =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5309613" y="1571252"/>
            <a:ext cx="50615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130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2662450" y="2697840"/>
            <a:ext cx="50615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720 : 3 =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5356133" y="2693204"/>
            <a:ext cx="50615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240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731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  <p:bldP spid="47" grpId="0"/>
      <p:bldP spid="4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10146839" y="1267071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901" y="1267072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0" name="Группа 129"/>
          <p:cNvGrpSpPr/>
          <p:nvPr/>
        </p:nvGrpSpPr>
        <p:grpSpPr>
          <a:xfrm>
            <a:off x="1041292" y="4595528"/>
            <a:ext cx="10877991" cy="2220058"/>
            <a:chOff x="1041292" y="4521429"/>
            <a:chExt cx="10877991" cy="2220058"/>
          </a:xfrm>
        </p:grpSpPr>
        <p:pic>
          <p:nvPicPr>
            <p:cNvPr id="172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1041292" y="4521429"/>
              <a:ext cx="10877991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3" name="Прямоугольник 172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1" name="Прямоугольник 40"/>
          <p:cNvSpPr/>
          <p:nvPr/>
        </p:nvSpPr>
        <p:spPr>
          <a:xfrm>
            <a:off x="2615930" y="1589297"/>
            <a:ext cx="50615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</a:t>
            </a:r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4 =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5309613" y="1571252"/>
            <a:ext cx="50615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120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2662450" y="2697840"/>
            <a:ext cx="50615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280 : 7 =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5356133" y="2693204"/>
            <a:ext cx="50615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160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  <p:bldP spid="47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3 ∙ 19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78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5042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На сторінці 77,</a:t>
            </a:r>
            <a:r>
              <a:rPr lang="en-US" sz="4400" b="1" dirty="0">
                <a:solidFill>
                  <a:srgbClr val="2F3242"/>
                </a:solidFill>
              </a:rPr>
              <a:t> </a:t>
            </a:r>
            <a:r>
              <a:rPr lang="uk-UA" sz="4400" b="1" dirty="0">
                <a:solidFill>
                  <a:srgbClr val="2F3242"/>
                </a:solidFill>
              </a:rPr>
              <a:t>виконати </a:t>
            </a: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завдання 469</a:t>
            </a:r>
          </a:p>
          <a:p>
            <a:pPr algn="ctr"/>
            <a:r>
              <a:rPr lang="uk-UA" sz="44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ru-RU" sz="4800" dirty="0">
                <a:solidFill>
                  <a:srgbClr val="2F3242"/>
                </a:solidFill>
              </a:rPr>
              <a:t>С.</a:t>
            </a:r>
            <a:r>
              <a:rPr lang="uk-UA" sz="4800" dirty="0">
                <a:solidFill>
                  <a:srgbClr val="2F3242"/>
                </a:solidFill>
              </a:rPr>
              <a:t>77,</a:t>
            </a:r>
            <a:r>
              <a:rPr lang="ru-RU" sz="4800" dirty="0">
                <a:solidFill>
                  <a:srgbClr val="2F3242"/>
                </a:solidFill>
              </a:rPr>
              <a:t> №</a:t>
            </a:r>
            <a:r>
              <a:rPr lang="uk-UA" sz="4800" dirty="0">
                <a:solidFill>
                  <a:srgbClr val="2F3242"/>
                </a:solidFill>
              </a:rPr>
              <a:t>469</a:t>
            </a:r>
            <a:endParaRPr lang="ru-RU" sz="4800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29 ∙ 2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78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9797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96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 3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0432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 72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 4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9158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 2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∙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24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96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0942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4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∙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24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96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4010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63264</TotalTime>
  <Words>1004</Words>
  <Application>Microsoft Office PowerPoint</Application>
  <PresentationFormat>Широкоэкранный</PresentationFormat>
  <Paragraphs>457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13341</cp:revision>
  <dcterms:created xsi:type="dcterms:W3CDTF">2018-01-05T16:38:53Z</dcterms:created>
  <dcterms:modified xsi:type="dcterms:W3CDTF">2022-04-07T13:19:05Z</dcterms:modified>
</cp:coreProperties>
</file>