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812" r:id="rId3"/>
    <p:sldId id="815" r:id="rId4"/>
    <p:sldId id="816" r:id="rId5"/>
    <p:sldId id="817" r:id="rId6"/>
    <p:sldId id="818" r:id="rId7"/>
    <p:sldId id="821" r:id="rId8"/>
    <p:sldId id="810" r:id="rId9"/>
    <p:sldId id="745" r:id="rId10"/>
    <p:sldId id="786" r:id="rId11"/>
    <p:sldId id="822" r:id="rId12"/>
    <p:sldId id="823" r:id="rId13"/>
    <p:sldId id="824" r:id="rId14"/>
    <p:sldId id="825" r:id="rId15"/>
    <p:sldId id="805" r:id="rId16"/>
    <p:sldId id="806" r:id="rId17"/>
    <p:sldId id="811" r:id="rId18"/>
    <p:sldId id="74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CCFF"/>
    <a:srgbClr val="1694E9"/>
    <a:srgbClr val="00B050"/>
    <a:srgbClr val="F5FC9A"/>
    <a:srgbClr val="ECF949"/>
    <a:srgbClr val="FF66FF"/>
    <a:srgbClr val="F68EE2"/>
    <a:srgbClr val="295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173" y="5230519"/>
            <a:ext cx="9720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Розвиток зв’язного мовлення. Розповідаю про свою сім’ю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pic>
        <p:nvPicPr>
          <p:cNvPr id="8" name="Picture 2" descr="ᐈ Семья клипарт векторные картинки, иллюстрации семья | скачать на  Depositphotos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3176" y="523054"/>
            <a:ext cx="5892608" cy="459428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62455"/>
            <a:ext cx="8732066" cy="7166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2. </a:t>
            </a:r>
            <a:r>
              <a:rPr lang="uk-UA" sz="2000" b="1" dirty="0">
                <a:solidFill>
                  <a:schemeClr val="bg1"/>
                </a:solidFill>
              </a:rPr>
              <a:t>Розкажи про свою сім'ю за поданими запитаннями.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633" y="1456402"/>
            <a:ext cx="9536158" cy="51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45095" y="2187898"/>
            <a:ext cx="7404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uk-UA" sz="3200" b="1" dirty="0"/>
              <a:t>Чи велика твоя сім'я?</a:t>
            </a:r>
          </a:p>
          <a:p>
            <a:pPr marL="514350" indent="-514350">
              <a:buAutoNum type="arabicPeriod"/>
            </a:pPr>
            <a:r>
              <a:rPr lang="uk-UA" sz="3200" b="1" dirty="0"/>
              <a:t>Як звати членів твоєї сім'ї?</a:t>
            </a:r>
          </a:p>
          <a:p>
            <a:pPr marL="514350" indent="-514350">
              <a:buAutoNum type="arabicPeriod"/>
            </a:pPr>
            <a:r>
              <a:rPr lang="uk-UA" sz="3200" b="1" dirty="0"/>
              <a:t>Хто де працює або чим займається?</a:t>
            </a:r>
          </a:p>
          <a:p>
            <a:pPr marL="514350" indent="-514350">
              <a:buAutoNum type="arabicPeriod"/>
            </a:pPr>
            <a:r>
              <a:rPr lang="uk-UA" sz="3200" b="1" dirty="0"/>
              <a:t>Що ви робите разом?</a:t>
            </a:r>
          </a:p>
          <a:p>
            <a:pPr marL="514350" indent="-514350">
              <a:buAutoNum type="arabicPeriod"/>
            </a:pPr>
            <a:r>
              <a:rPr lang="uk-UA" sz="3200" b="1" dirty="0"/>
              <a:t>Що цікавого ти хочеш повідомити про свою сім'ю?</a:t>
            </a:r>
          </a:p>
          <a:p>
            <a:pPr marL="514350" indent="-514350">
              <a:buAutoNum type="arabicPeriod"/>
            </a:pPr>
            <a:r>
              <a:rPr lang="uk-UA" sz="3200" b="1" dirty="0"/>
              <a:t>Як тобі </a:t>
            </a:r>
            <a:r>
              <a:rPr lang="uk-UA" sz="3200" b="1" dirty="0" err="1"/>
              <a:t>живеться</a:t>
            </a:r>
            <a:r>
              <a:rPr lang="uk-UA" sz="3200" b="1" dirty="0"/>
              <a:t> у твоїй </a:t>
            </a:r>
            <a:r>
              <a:rPr lang="uk-UA" sz="3200" b="1" dirty="0" err="1"/>
              <a:t>сімї</a:t>
            </a:r>
            <a:r>
              <a:rPr lang="uk-UA" sz="3200" b="1" dirty="0"/>
              <a:t>?   </a:t>
            </a:r>
          </a:p>
        </p:txBody>
      </p:sp>
      <p:pic>
        <p:nvPicPr>
          <p:cNvPr id="9" name="Picture 12" descr="News reporter and professional cameraman - Download Free Vectors, Clipart  Graphics &amp; Vector Ar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473633" y="1628978"/>
            <a:ext cx="2271734" cy="483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62454"/>
            <a:ext cx="8732066" cy="8043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4. Підготуйся написати розповідь про свою сім'ю. Прочитай слова у словниковій скарбниці. Підкресли ті, які підходять до твоєї розповіді.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633" y="1456402"/>
            <a:ext cx="9536158" cy="51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148937" y="2046412"/>
            <a:ext cx="701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CC0099"/>
                </a:solidFill>
              </a:rPr>
              <a:t>Словникова скарбниця</a:t>
            </a:r>
            <a:endParaRPr lang="en-US" sz="3200" b="1" dirty="0">
              <a:solidFill>
                <a:srgbClr val="CC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414" y="2874206"/>
            <a:ext cx="4017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велика і дружна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невелика, але дружна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дружна і працьовита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складається з трьох осіб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налічує п'ять осіб</a:t>
            </a: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530" y="2046412"/>
            <a:ext cx="2708085" cy="3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62454"/>
            <a:ext cx="8732066" cy="8043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4. Підготуйся написати розповідь про свою сім'ю. Прочитай слова у словниковій скарбниці. Підкресли ті, які підходять до твоєї розповіді.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633" y="1456402"/>
            <a:ext cx="9536158" cy="51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148937" y="2008400"/>
            <a:ext cx="701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CC0099"/>
                </a:solidFill>
              </a:rPr>
              <a:t>Словникова скарбниця</a:t>
            </a:r>
            <a:endParaRPr lang="en-US" sz="3200" b="1" dirty="0">
              <a:solidFill>
                <a:srgbClr val="CC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8937" y="2593175"/>
            <a:ext cx="4781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старші члени сім'ї працюють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ходжу до школи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порається вдома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відводить до дитячого садка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увечері збираємося вдома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готуємо вечерю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накриваємо на </a:t>
            </a:r>
            <a:r>
              <a:rPr lang="uk-UA" sz="2800" b="1" dirty="0">
                <a:solidFill>
                  <a:srgbClr val="2F3242"/>
                </a:solidFill>
              </a:rPr>
              <a:t>стіл</a:t>
            </a:r>
          </a:p>
          <a:p>
            <a:endParaRPr lang="uk-UA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530" y="2046412"/>
            <a:ext cx="2708085" cy="3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6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62454"/>
            <a:ext cx="8732066" cy="8043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4. Підготуйся написати розповідь про свою сім'ю. Прочитай слова у словниковій скарбниці. Підкресли ті, які підходять до твоєї розповіді.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633" y="1456402"/>
            <a:ext cx="9536158" cy="51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148937" y="2008400"/>
            <a:ext cx="701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CC0099"/>
                </a:solidFill>
              </a:rPr>
              <a:t>Словникова скарбниця</a:t>
            </a:r>
            <a:endParaRPr lang="en-US" sz="3200" b="1" dirty="0">
              <a:solidFill>
                <a:srgbClr val="CC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1189" y="2520863"/>
            <a:ext cx="69652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розповідаємо про свої справи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цікавимося про справи кожного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перевіряє домашні завдання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допомагає виконувати домашні завдання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граємо в лото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читаємо книжки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дивимося фільм</a:t>
            </a: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530" y="2046412"/>
            <a:ext cx="2708085" cy="3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0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62454"/>
            <a:ext cx="8732066" cy="8043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4. Підготуйся написати розповідь про свою сім'ю. Прочитай слова у словниковій скарбниці. Підкресли ті, які підходять до твоєї розповіді.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633" y="1456402"/>
            <a:ext cx="9536158" cy="51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148937" y="2008400"/>
            <a:ext cx="701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CC0099"/>
                </a:solidFill>
              </a:rPr>
              <a:t>Словникова скарбниця</a:t>
            </a:r>
            <a:endParaRPr lang="en-US" sz="3200" b="1" dirty="0">
              <a:solidFill>
                <a:srgbClr val="CC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1189" y="2697090"/>
            <a:ext cx="6965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допомагаємо мамі, бабусі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любимо сімейні свята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полюбляємо прогулянки на природі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разом проводимо вихідні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їздимо до бабусі й дідуся</a:t>
            </a:r>
          </a:p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влітку разом подорожуємо</a:t>
            </a: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530" y="2046412"/>
            <a:ext cx="2708085" cy="3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0" t="-201"/>
          <a:stretch/>
        </p:blipFill>
        <p:spPr>
          <a:xfrm>
            <a:off x="1293695" y="4165029"/>
            <a:ext cx="10529337" cy="245251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93987"/>
            <a:ext cx="8732066" cy="6335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5. Напиши твір про свою сім'ю. Використай слова зі словникової скарбниці. Розпочни із заголовка.   </a:t>
            </a:r>
          </a:p>
        </p:txBody>
      </p:sp>
      <p:sp>
        <p:nvSpPr>
          <p:cNvPr id="2" name="AutoShape 2" descr="Зображення &quot;Дівчина-Осінь&quot; 63х80 см"/>
          <p:cNvSpPr>
            <a:spLocks noChangeAspect="1" noChangeArrowheads="1"/>
          </p:cNvSpPr>
          <p:nvPr/>
        </p:nvSpPr>
        <p:spPr bwMode="auto">
          <a:xfrm>
            <a:off x="1609500" y="-508451"/>
            <a:ext cx="112005" cy="1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438273" y="2602723"/>
            <a:ext cx="6136105" cy="13562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b="1" i="1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463827" y="2695475"/>
            <a:ext cx="5881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сім'я</a:t>
            </a:r>
          </a:p>
          <a:p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… … … … … 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93695" y="1376437"/>
            <a:ext cx="10569442" cy="768363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400" b="1" dirty="0">
              <a:solidFill>
                <a:schemeClr val="tx1"/>
              </a:solidFill>
            </a:endParaRPr>
          </a:p>
        </p:txBody>
      </p:sp>
      <p:pic>
        <p:nvPicPr>
          <p:cNvPr id="14" name="Picture 8" descr="Восклицательный знак шаржа иллюстрация вектора. иллюстрации ...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433137" y="1347425"/>
            <a:ext cx="860558" cy="10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1293695" y="1474784"/>
            <a:ext cx="1056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uk-UA" sz="2600" b="1" i="1" dirty="0">
                <a:solidFill>
                  <a:schemeClr val="tx2">
                    <a:lumMod val="75000"/>
                  </a:schemeClr>
                </a:solidFill>
              </a:rPr>
              <a:t>Запам'ятай!</a:t>
            </a:r>
            <a:r>
              <a:rPr lang="uk-UA" sz="2600" b="1" dirty="0">
                <a:solidFill>
                  <a:schemeClr val="tx2">
                    <a:lumMod val="75000"/>
                  </a:schemeClr>
                </a:solidFill>
              </a:rPr>
              <a:t> Кожну частину тексту починай писати з нового рядка.</a:t>
            </a:r>
          </a:p>
        </p:txBody>
      </p:sp>
      <p:pic>
        <p:nvPicPr>
          <p:cNvPr id="18" name="Picture 2" descr="ᐈ Семья клипарт векторные картинки, иллюстрации семья | скачать на  Depositphotos®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416" y="2600871"/>
            <a:ext cx="3812563" cy="297253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ᐈ Семья клипарт векторные картинки, иллюстрации семья | скачать на  Depositphotos®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6768" y="1776791"/>
            <a:ext cx="3724423" cy="290381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93987"/>
            <a:ext cx="8732066" cy="6335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6. </a:t>
            </a:r>
            <a:r>
              <a:rPr lang="uk-U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Прочитай свій твір. Якщо знайдеш помилки – виправ їх.</a:t>
            </a:r>
          </a:p>
        </p:txBody>
      </p:sp>
      <p:sp>
        <p:nvSpPr>
          <p:cNvPr id="2" name="AutoShape 2" descr="Зображення &quot;Дівчина-Осінь&quot; 63х80 см"/>
          <p:cNvSpPr>
            <a:spLocks noChangeAspect="1" noChangeArrowheads="1"/>
          </p:cNvSpPr>
          <p:nvPr/>
        </p:nvSpPr>
        <p:spPr bwMode="auto">
          <a:xfrm>
            <a:off x="1609500" y="-508451"/>
            <a:ext cx="112005" cy="1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73339" y="1637992"/>
            <a:ext cx="6136105" cy="4089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4800" b="1" i="1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550663" y="2214212"/>
            <a:ext cx="5181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Прочитай свій твір. Якщо знайдеш помилки – виправ їх.</a:t>
            </a:r>
          </a:p>
        </p:txBody>
      </p:sp>
      <p:pic>
        <p:nvPicPr>
          <p:cNvPr id="11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6455" y="2777833"/>
            <a:ext cx="2156914" cy="310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0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67833"/>
            <a:ext cx="8732066" cy="7058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7.  Намалюй кольоровими олівцями ілюстрацію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до своєї розповіді.</a:t>
            </a:r>
          </a:p>
        </p:txBody>
      </p:sp>
      <p:pic>
        <p:nvPicPr>
          <p:cNvPr id="15362" name="Picture 2" descr="Картинки по запросу &quot;дети рисуют илюстрации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06805" y="1456402"/>
            <a:ext cx="8914121" cy="511443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листи».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39428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Фото Ранняя Весна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9466" y="1406292"/>
            <a:ext cx="5635379" cy="36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Окно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912" y="1359184"/>
            <a:ext cx="5830643" cy="40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Скругленный прямоугольник 32"/>
          <p:cNvSpPr/>
          <p:nvPr/>
        </p:nvSpPr>
        <p:spPr>
          <a:xfrm>
            <a:off x="6577950" y="1779708"/>
            <a:ext cx="5281765" cy="38373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6871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Емоційне налаштування.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65556" y="2449166"/>
            <a:ext cx="4642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і все! Дзвенить дзвінок,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гості йде до нас урок.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Сядьте зручно! Усміхніться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на мене подивіться!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11" y="3074750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504" y="2961523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5888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Відгадування загадки.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889" y="1956186"/>
            <a:ext cx="3135562" cy="45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носка-облако 5"/>
          <p:cNvSpPr/>
          <p:nvPr/>
        </p:nvSpPr>
        <p:spPr>
          <a:xfrm rot="347893">
            <a:off x="3076688" y="1755585"/>
            <a:ext cx="8563087" cy="4557123"/>
          </a:xfrm>
          <a:prstGeom prst="cloudCallout">
            <a:avLst>
              <a:gd name="adj1" fmla="val -52556"/>
              <a:gd name="adj2" fmla="val -3495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35832" y="2593965"/>
            <a:ext cx="5921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 слово кожен знає, 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Ні на що не проміняє! 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цифрі «сім» додам «я» - 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 вийде?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4914" y="4794532"/>
            <a:ext cx="148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Сім'я.</a:t>
            </a:r>
          </a:p>
        </p:txBody>
      </p:sp>
    </p:spTree>
    <p:extLst>
      <p:ext uri="{BB962C8B-B14F-4D97-AF65-F5344CB8AC3E}">
        <p14:creationId xmlns:p14="http://schemas.microsoft.com/office/powerpoint/2010/main" val="16942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5888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Віршик-</a:t>
            </a:r>
            <a:r>
              <a:rPr lang="uk-UA" sz="2000" b="1" dirty="0" err="1">
                <a:solidFill>
                  <a:schemeClr val="bg1"/>
                </a:solidFill>
              </a:rPr>
              <a:t>добавлянка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Выноска-облако 5"/>
          <p:cNvSpPr/>
          <p:nvPr/>
        </p:nvSpPr>
        <p:spPr>
          <a:xfrm rot="21307295" flipH="1">
            <a:off x="546639" y="1588454"/>
            <a:ext cx="6910789" cy="4634418"/>
          </a:xfrm>
          <a:prstGeom prst="cloudCallout">
            <a:avLst>
              <a:gd name="adj1" fmla="val -52556"/>
              <a:gd name="adj2" fmla="val -3302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43943" y="2474411"/>
            <a:ext cx="6362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</a:t>
            </a: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чого на білому світі Дорослим не прожить і дітям? Хто підтримає вас, друзі? 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Ваша дружная…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0565" y="4620417"/>
            <a:ext cx="225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сім'я.</a:t>
            </a:r>
          </a:p>
        </p:txBody>
      </p:sp>
      <p:pic>
        <p:nvPicPr>
          <p:cNvPr id="10" name="Picture 2" descr="Vector illustration of Happy family ... | Stock vector | Colourbox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970" y="1807362"/>
            <a:ext cx="3808417" cy="41966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5888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Віршик-</a:t>
            </a:r>
            <a:r>
              <a:rPr lang="uk-UA" sz="2000" b="1" dirty="0" err="1">
                <a:solidFill>
                  <a:schemeClr val="bg1"/>
                </a:solidFill>
              </a:rPr>
              <a:t>добавлянка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Выноска-облако 5"/>
          <p:cNvSpPr/>
          <p:nvPr/>
        </p:nvSpPr>
        <p:spPr>
          <a:xfrm rot="21307295" flipH="1">
            <a:off x="4659441" y="1743153"/>
            <a:ext cx="7236651" cy="4228651"/>
          </a:xfrm>
          <a:prstGeom prst="cloudCallout">
            <a:avLst>
              <a:gd name="adj1" fmla="val 46381"/>
              <a:gd name="adj2" fmla="val -503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47256" y="2610560"/>
            <a:ext cx="5696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Мама, </a:t>
            </a:r>
            <a:r>
              <a:rPr lang="ru-RU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тато</a:t>
            </a:r>
            <a:r>
              <a:rPr lang="ru-RU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брат і я —Разом ми одна…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4861" y="4281293"/>
            <a:ext cx="1910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сім'я.</a:t>
            </a:r>
          </a:p>
        </p:txBody>
      </p:sp>
      <p:pic>
        <p:nvPicPr>
          <p:cNvPr id="10" name="Picture 4" descr="Happy Family Cartoon Stock Photo, Picture And Royalty Free Image. Image  83260345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628" y="1679965"/>
            <a:ext cx="3562064" cy="4405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5888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Віршик-</a:t>
            </a:r>
            <a:r>
              <a:rPr lang="uk-UA" sz="2000" b="1" dirty="0" err="1">
                <a:solidFill>
                  <a:schemeClr val="bg1"/>
                </a:solidFill>
              </a:rPr>
              <a:t>добавлянка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Выноска-облако 5"/>
          <p:cNvSpPr/>
          <p:nvPr/>
        </p:nvSpPr>
        <p:spPr>
          <a:xfrm rot="21307295" flipH="1">
            <a:off x="428737" y="1770306"/>
            <a:ext cx="6910789" cy="4228651"/>
          </a:xfrm>
          <a:prstGeom prst="cloudCallout">
            <a:avLst>
              <a:gd name="adj1" fmla="val -50022"/>
              <a:gd name="adj2" fmla="val -3197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20517" y="2571358"/>
            <a:ext cx="61000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Хто миліше всіх на світі? </a:t>
            </a:r>
          </a:p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Кого дуже люблять діти? </a:t>
            </a:r>
          </a:p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питання відповім прямо:</a:t>
            </a:r>
          </a:p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Наймиліше наша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…: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005" y="4633461"/>
            <a:ext cx="241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мама.</a:t>
            </a:r>
          </a:p>
        </p:txBody>
      </p:sp>
      <p:pic>
        <p:nvPicPr>
          <p:cNvPr id="3074" name="Picture 2" descr="illustration of Cartoon happy family mother holding son. Download a Free  Preview or High Quality Adobe Illustrator Ai, EPS, PDF a… | Cartoon, Family  cartoon, Mother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2898" y="1807601"/>
            <a:ext cx="2962234" cy="42247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24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Президент назвал &quot;нормальное&quot; количество детей в семье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1737" b="21969"/>
          <a:stretch/>
        </p:blipFill>
        <p:spPr bwMode="auto">
          <a:xfrm>
            <a:off x="136478" y="1233929"/>
            <a:ext cx="11926312" cy="551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68644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Складіть павутинку до слова «сім'я».</a:t>
            </a:r>
            <a:endParaRPr lang="uk-UA" sz="2000" b="1" dirty="0">
              <a:solidFill>
                <a:srgbClr val="FFFF00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4832087" y="3371520"/>
            <a:ext cx="2815390" cy="1238517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0070C0"/>
                </a:solidFill>
              </a:rPr>
              <a:t>сім'я</a:t>
            </a:r>
            <a:endParaRPr lang="ru-RU" sz="4400" b="1" dirty="0">
              <a:solidFill>
                <a:srgbClr val="0070C0"/>
              </a:solidFill>
            </a:endParaRPr>
          </a:p>
        </p:txBody>
      </p:sp>
      <p:cxnSp>
        <p:nvCxnSpPr>
          <p:cNvPr id="25" name="Прямая со стрелкой 24"/>
          <p:cNvCxnSpPr>
            <a:endCxn id="39" idx="0"/>
          </p:cNvCxnSpPr>
          <p:nvPr/>
        </p:nvCxnSpPr>
        <p:spPr>
          <a:xfrm>
            <a:off x="7325868" y="4350727"/>
            <a:ext cx="1391260" cy="355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7431957" y="3313075"/>
            <a:ext cx="1031122" cy="3533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" idx="0"/>
            <a:endCxn id="32" idx="4"/>
          </p:cNvCxnSpPr>
          <p:nvPr/>
        </p:nvCxnSpPr>
        <p:spPr>
          <a:xfrm flipH="1" flipV="1">
            <a:off x="6229098" y="2576290"/>
            <a:ext cx="10684" cy="79523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4146428" y="3320092"/>
            <a:ext cx="986376" cy="31911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34" idx="0"/>
          </p:cNvCxnSpPr>
          <p:nvPr/>
        </p:nvCxnSpPr>
        <p:spPr>
          <a:xfrm flipH="1">
            <a:off x="4018536" y="4350727"/>
            <a:ext cx="1114268" cy="355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" idx="4"/>
            <a:endCxn id="36" idx="0"/>
          </p:cNvCxnSpPr>
          <p:nvPr/>
        </p:nvCxnSpPr>
        <p:spPr>
          <a:xfrm flipH="1">
            <a:off x="6239780" y="4610037"/>
            <a:ext cx="2" cy="88934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2808313" y="2414730"/>
            <a:ext cx="2347821" cy="883154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0070C0"/>
                </a:solidFill>
              </a:rPr>
              <a:t>сестра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030457" y="1693136"/>
            <a:ext cx="2397282" cy="883154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0070C0"/>
                </a:solidFill>
              </a:rPr>
              <a:t>мама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808313" y="4706090"/>
            <a:ext cx="2420446" cy="883154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0070C0"/>
                </a:solidFill>
              </a:rPr>
              <a:t>брат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113043" y="5499379"/>
            <a:ext cx="2253473" cy="883154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0070C0"/>
                </a:solidFill>
              </a:rPr>
              <a:t>дідусь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7427739" y="2395492"/>
            <a:ext cx="2480716" cy="883154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0070C0"/>
                </a:solidFill>
              </a:rPr>
              <a:t>тато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525801" y="4706090"/>
            <a:ext cx="2382654" cy="883154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0070C0"/>
                </a:solidFill>
              </a:rPr>
              <a:t>бабуся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744" y="2402573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845892" y="187137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flipH="1">
            <a:off x="2110992" y="1456402"/>
            <a:ext cx="7880976" cy="5050537"/>
          </a:xfrm>
          <a:prstGeom prst="cloudCallout">
            <a:avLst>
              <a:gd name="adj1" fmla="val 59640"/>
              <a:gd name="adj2" fmla="val -4649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1275" y="2211955"/>
            <a:ext cx="5824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на уроці ви будете продовжувати вчитись писати твори. 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 поговоримо про вашу сім'ю, про те, що цікавого у вашій сім'ї.</a:t>
            </a:r>
          </a:p>
        </p:txBody>
      </p:sp>
    </p:spTree>
    <p:extLst>
      <p:ext uri="{BB962C8B-B14F-4D97-AF65-F5344CB8AC3E}">
        <p14:creationId xmlns:p14="http://schemas.microsoft.com/office/powerpoint/2010/main" val="13902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76365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1. Розглянь малюнок. Розкажи, кого зобразила художниця.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Що ти можеш сказати про цю сім'ю.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5597" y="1456402"/>
            <a:ext cx="4309470" cy="3693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59" y="1830366"/>
            <a:ext cx="3985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Розкажи, кого зобразила художниця. Що ти можеш сказати про цю сім'ю?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951590" y="480355"/>
            <a:ext cx="4752574" cy="69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23493</TotalTime>
  <Words>616</Words>
  <Application>Microsoft Office PowerPoint</Application>
  <PresentationFormat>Широкоэкранный</PresentationFormat>
  <Paragraphs>145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1608</cp:revision>
  <dcterms:created xsi:type="dcterms:W3CDTF">2018-01-05T16:38:53Z</dcterms:created>
  <dcterms:modified xsi:type="dcterms:W3CDTF">2022-04-08T05:24:26Z</dcterms:modified>
</cp:coreProperties>
</file>