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1958" r:id="rId3"/>
    <p:sldId id="19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9672AC"/>
    <a:srgbClr val="CC66FF"/>
    <a:srgbClr val="CC99FF"/>
    <a:srgbClr val="459EDB"/>
    <a:srgbClr val="2956A3"/>
    <a:srgbClr val="FFFCFC"/>
    <a:srgbClr val="66B5AB"/>
    <a:srgbClr val="82BD44"/>
    <a:srgbClr val="275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08.04.2022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7" y="2514930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№26-27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195" y="4147060"/>
            <a:ext cx="8782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Мистецькі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візерунки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з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теплих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країв</a:t>
            </a:r>
            <a:r>
              <a:rPr lang="ru-RU" sz="32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ru-RU" sz="3200" b="1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Створення рельєфу з баранцем (пластилін)</a:t>
            </a:r>
            <a:endParaRPr lang="ru-RU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Створення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рельєфного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зображення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«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Лебідь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» способом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карбування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видавлюванням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на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фользі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Техніка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чеканки 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1FE2ED-0CC2-4812-A562-95F4567290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0410" y="156395"/>
            <a:ext cx="2789168" cy="348646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Послідовність виконання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DBBF11-D64B-4CFA-AD2E-F6542629A1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299584" y="647611"/>
            <a:ext cx="2129906" cy="3432874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479284-3C10-4B44-AB5C-DA2BC24F0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098985" y="806356"/>
            <a:ext cx="2129905" cy="3115383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FBE8D7-261C-46E6-9728-A77635922A6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790662" y="757288"/>
            <a:ext cx="2135630" cy="3219245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E77E669-E040-4266-80BD-B451ECA3ECD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841911" y="3000376"/>
            <a:ext cx="2794679" cy="4457700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735834C-538F-43F0-8C23-F22ADF816DE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6485" t="15754" r="38637" b="17500"/>
          <a:stretch/>
        </p:blipFill>
        <p:spPr>
          <a:xfrm rot="5400000">
            <a:off x="1475856" y="2993148"/>
            <a:ext cx="2953788" cy="4457701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9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Продемонструйте власні вироби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270593-AD77-467C-85D2-829EAB262C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5"/>
          <a:stretch/>
        </p:blipFill>
        <p:spPr>
          <a:xfrm>
            <a:off x="2604781" y="1330433"/>
            <a:ext cx="6982437" cy="53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7202</TotalTime>
  <Words>41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405</cp:revision>
  <dcterms:created xsi:type="dcterms:W3CDTF">2018-01-05T16:38:53Z</dcterms:created>
  <dcterms:modified xsi:type="dcterms:W3CDTF">2022-04-08T05:20:26Z</dcterms:modified>
</cp:coreProperties>
</file>