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ÑÐ¾Ð½ Ð¿Ð°ÑÑÐ°Ð»ÑÐ½ÑÐ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8811" cy="68580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38940"/>
            <a:ext cx="7772400" cy="1470025"/>
          </a:xfrm>
        </p:spPr>
        <p:txBody>
          <a:bodyPr/>
          <a:lstStyle/>
          <a:p>
            <a:r>
              <a:rPr lang="uk-UA" b="1" dirty="0">
                <a:solidFill>
                  <a:srgbClr val="FF0000"/>
                </a:solidFill>
                <a:latin typeface="Monotype Corsiva" pitchFamily="66" charset="0"/>
              </a:rPr>
              <a:t>Сервірування великоднього столу</a:t>
            </a:r>
            <a:endParaRPr lang="ru-RU" b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>
            <a:normAutofit/>
          </a:bodyPr>
          <a:lstStyle/>
          <a:p>
            <a:r>
              <a:rPr lang="uk-UA" sz="2000" b="1" i="1" dirty="0">
                <a:solidFill>
                  <a:schemeClr val="tx1"/>
                </a:solidFill>
                <a:latin typeface="Monotype Corsiva" pitchFamily="66" charset="0"/>
              </a:rPr>
              <a:t>Міні- </a:t>
            </a:r>
            <a:r>
              <a:rPr lang="uk-UA" sz="2000" b="1" i="1" dirty="0" err="1">
                <a:solidFill>
                  <a:schemeClr val="tx1"/>
                </a:solidFill>
                <a:latin typeface="Monotype Corsiva" pitchFamily="66" charset="0"/>
              </a:rPr>
              <a:t>проєкт</a:t>
            </a:r>
            <a:r>
              <a:rPr lang="uk-UA" sz="2000" b="1" i="1" dirty="0">
                <a:solidFill>
                  <a:schemeClr val="tx1"/>
                </a:solidFill>
                <a:latin typeface="Monotype Corsiva" pitchFamily="66" charset="0"/>
              </a:rPr>
              <a:t> з трудового навчання </a:t>
            </a:r>
          </a:p>
          <a:p>
            <a:r>
              <a:rPr lang="uk-UA" sz="2000" b="1" i="1" dirty="0">
                <a:solidFill>
                  <a:schemeClr val="tx1"/>
                </a:solidFill>
                <a:latin typeface="Monotype Corsiva" pitchFamily="66" charset="0"/>
              </a:rPr>
              <a:t>для учнів </a:t>
            </a:r>
          </a:p>
          <a:p>
            <a:r>
              <a:rPr lang="uk-UA" sz="2400" b="1" i="1" dirty="0">
                <a:solidFill>
                  <a:schemeClr val="tx1"/>
                </a:solidFill>
                <a:latin typeface="Monotype Corsiva" pitchFamily="66" charset="0"/>
              </a:rPr>
              <a:t>5 </a:t>
            </a:r>
          </a:p>
          <a:p>
            <a:r>
              <a:rPr lang="uk-UA" sz="2000" b="1" i="1" dirty="0">
                <a:solidFill>
                  <a:schemeClr val="tx1"/>
                </a:solidFill>
                <a:latin typeface="Monotype Corsiva" pitchFamily="66" charset="0"/>
              </a:rPr>
              <a:t>класів</a:t>
            </a:r>
            <a:endParaRPr lang="ru-RU" sz="2000" b="1" i="1" dirty="0">
              <a:solidFill>
                <a:schemeClr val="tx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0520" cy="3510390"/>
          </a:xfrm>
          <a:prstGeom prst="rect">
            <a:avLst/>
          </a:prstGeom>
          <a:noFill/>
        </p:spPr>
      </p:pic>
      <p:pic>
        <p:nvPicPr>
          <p:cNvPr id="22532" name="Picture 4" descr="ÐÐ°ÑÑÐ¸Ð½ÐºÐ¸ Ð¿Ð¾ Ð·Ð°Ð¿ÑÐ¾ÑÑ ÑÐµÑÐ²ÑÑÑÐ²Ð°Ð½Ð½Ñ Ð²ÐµÐ»Ð¸ÐºÐ¾Ð´Ð½ÑÐ¾Ð³Ð¾ ÑÑÐ¾Ð»Ñ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3650728"/>
            <a:ext cx="4276362" cy="3207272"/>
          </a:xfrm>
          <a:prstGeom prst="rect">
            <a:avLst/>
          </a:prstGeom>
          <a:noFill/>
        </p:spPr>
      </p:pic>
      <p:pic>
        <p:nvPicPr>
          <p:cNvPr id="22534" name="Picture 6" descr="ÐÐ°ÑÑÐ¸Ð½ÐºÐ¸ Ð¿Ð¾ Ð·Ð°Ð¿ÑÐ¾ÑÑ ÑÐµÑÐ²ÑÑÑÐ²Ð°Ð½Ð½Ñ Ð²ÐµÐ»Ð¸ÐºÐ¾Ð´Ð½ÑÐ¾Ð³Ð¾ ÑÑÐ¾Ð»Ñ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764704"/>
            <a:ext cx="3696410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ÐÐ°ÑÑÐ¸Ð½ÐºÐ¸ Ð¿Ð¾ Ð·Ð°Ð¿ÑÐ¾ÑÑ ÑÐµÑÐ²ÑÑÑÐ²Ð°Ð½Ð½Ñ Ð²ÐµÐ»Ð¸ÐºÐ¾Ð´Ð½ÑÐ¾Ð³Ð¾ ÑÑÐ¾Ð»Ñ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716016" cy="4122333"/>
          </a:xfrm>
          <a:prstGeom prst="rect">
            <a:avLst/>
          </a:prstGeom>
          <a:noFill/>
        </p:spPr>
      </p:pic>
      <p:pic>
        <p:nvPicPr>
          <p:cNvPr id="2355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04664"/>
            <a:ext cx="3024336" cy="5359123"/>
          </a:xfrm>
          <a:prstGeom prst="rect">
            <a:avLst/>
          </a:prstGeom>
          <a:noFill/>
        </p:spPr>
      </p:pic>
      <p:pic>
        <p:nvPicPr>
          <p:cNvPr id="23558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4048468"/>
            <a:ext cx="3366542" cy="2809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ÐÐ°ÑÑÐ¸Ð½ÐºÐ¸ Ð¿Ð¾ Ð·Ð°Ð¿ÑÐ¾ÑÑ ÑÐ°Ð»ÑÐµÑÐºÐ° Ð·Ð°Ð¹ÑÐ¸Ðº ÑÑÐµÐ¼Ð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92696"/>
            <a:ext cx="6953250" cy="494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1421A-F83C-E54B-B1C8-18B16F7A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b="1" i="1" dirty="0">
                <a:solidFill>
                  <a:srgbClr val="FF0000"/>
                </a:solidFill>
              </a:rPr>
              <a:t>Домашнє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92BA7-E247-D347-96F6-BA9E23E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UA" sz="4000" dirty="0"/>
              <a:t>Спробуйте власноруч скласти пасхального зайчика з паперових серветок.</a:t>
            </a:r>
          </a:p>
          <a:p>
            <a:pPr algn="ctr"/>
            <a:r>
              <a:rPr lang="ru-UA" sz="4000" dirty="0"/>
              <a:t>Фото</a:t>
            </a:r>
            <a:r>
              <a:rPr lang="en-US" sz="4000" dirty="0">
                <a:latin typeface="Monotype Corsiva" panose="03010101010201010101" pitchFamily="66" charset="0"/>
              </a:rPr>
              <a:t>/</a:t>
            </a:r>
            <a:r>
              <a:rPr lang="ru-UA" sz="4000" dirty="0"/>
              <a:t>відео надсилайте у </a:t>
            </a:r>
            <a:r>
              <a:rPr lang="en-US" sz="4000" dirty="0">
                <a:latin typeface="Monotype Corsiva" panose="03010101010201010101" pitchFamily="66" charset="0"/>
              </a:rPr>
              <a:t>Human </a:t>
            </a:r>
            <a:r>
              <a:rPr lang="uk-UA" sz="4000" dirty="0"/>
              <a:t>або </a:t>
            </a:r>
            <a:r>
              <a:rPr lang="en-US" sz="4000" dirty="0">
                <a:latin typeface="Monotype Corsiva" panose="03010101010201010101" pitchFamily="66" charset="0"/>
              </a:rPr>
              <a:t>Viber </a:t>
            </a:r>
            <a:r>
              <a:rPr lang="uk-UA" sz="4000" dirty="0"/>
              <a:t>за номером : 0984971546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8375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05098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Щасливого Великодня!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1108719"/>
          </a:xfrm>
        </p:spPr>
        <p:txBody>
          <a:bodyPr/>
          <a:lstStyle/>
          <a:p>
            <a:pPr>
              <a:buNone/>
            </a:pPr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Сервірування столу </a:t>
            </a:r>
            <a:r>
              <a:rPr lang="uk-UA" dirty="0">
                <a:latin typeface="Monotype Corsiva" pitchFamily="66" charset="0"/>
              </a:rPr>
              <a:t>– це правильне розміщення необхідних предметів для споживання їжі.</a:t>
            </a:r>
            <a:endParaRPr lang="ru-RU" dirty="0">
              <a:latin typeface="Monotype Corsiva" pitchFamily="66" charset="0"/>
            </a:endParaRPr>
          </a:p>
        </p:txBody>
      </p:sp>
      <p:pic>
        <p:nvPicPr>
          <p:cNvPr id="14338" name="Picture 2" descr="ÐÐ°ÑÑÐ¸Ð½ÐºÐ¸ Ð¿Ð¾ Ð·Ð°Ð¿ÑÐ¾ÑÑ ÑÐµÑÐ²ÑÑÑÐ²Ð°Ð½Ð½Ñ ÑÐ²ÑÑÐºÐ¾Ð²Ð¾Ð³Ð¾ ÑÑÐ¾Ð»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180516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Для сервірування великоднього столу потрібно: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>
                <a:latin typeface="Monotype Corsiva" pitchFamily="66" charset="0"/>
              </a:rPr>
              <a:t>Скатертина</a:t>
            </a:r>
            <a:endParaRPr lang="ru-RU" dirty="0">
              <a:latin typeface="Monotype Corsiva" pitchFamily="66" charset="0"/>
            </a:endParaRPr>
          </a:p>
          <a:p>
            <a:pPr lvl="0"/>
            <a:r>
              <a:rPr lang="uk-UA" dirty="0">
                <a:latin typeface="Monotype Corsiva" pitchFamily="66" charset="0"/>
              </a:rPr>
              <a:t>Серветки</a:t>
            </a:r>
            <a:endParaRPr lang="ru-RU" dirty="0">
              <a:latin typeface="Monotype Corsiva" pitchFamily="66" charset="0"/>
            </a:endParaRPr>
          </a:p>
          <a:p>
            <a:pPr lvl="0"/>
            <a:r>
              <a:rPr lang="uk-UA" dirty="0">
                <a:latin typeface="Monotype Corsiva" pitchFamily="66" charset="0"/>
              </a:rPr>
              <a:t>Столовий посуд</a:t>
            </a:r>
            <a:endParaRPr lang="ru-RU" dirty="0">
              <a:latin typeface="Monotype Corsiva" pitchFamily="66" charset="0"/>
            </a:endParaRPr>
          </a:p>
          <a:p>
            <a:pPr lvl="0"/>
            <a:r>
              <a:rPr lang="uk-UA" dirty="0">
                <a:latin typeface="Monotype Corsiva" pitchFamily="66" charset="0"/>
              </a:rPr>
              <a:t>Столові прибори</a:t>
            </a:r>
            <a:endParaRPr lang="ru-RU" dirty="0">
              <a:latin typeface="Monotype Corsiva" pitchFamily="66" charset="0"/>
            </a:endParaRPr>
          </a:p>
          <a:p>
            <a:pPr lvl="0"/>
            <a:r>
              <a:rPr lang="uk-UA" dirty="0">
                <a:latin typeface="Monotype Corsiva" pitchFamily="66" charset="0"/>
              </a:rPr>
              <a:t>Посуд для напоїв</a:t>
            </a:r>
            <a:endParaRPr lang="ru-RU" dirty="0">
              <a:latin typeface="Monotype Corsiva" pitchFamily="66" charset="0"/>
            </a:endParaRPr>
          </a:p>
          <a:p>
            <a:pPr lvl="0"/>
            <a:r>
              <a:rPr lang="uk-UA" dirty="0">
                <a:latin typeface="Monotype Corsiva" pitchFamily="66" charset="0"/>
              </a:rPr>
              <a:t>Квіти</a:t>
            </a:r>
            <a:endParaRPr lang="ru-RU" dirty="0">
              <a:latin typeface="Monotype Corsiva" pitchFamily="66" charset="0"/>
            </a:endParaRPr>
          </a:p>
          <a:p>
            <a:pPr lvl="0"/>
            <a:r>
              <a:rPr lang="uk-UA" dirty="0">
                <a:latin typeface="Monotype Corsiva" pitchFamily="66" charset="0"/>
              </a:rPr>
              <a:t>Великодній декор</a:t>
            </a:r>
            <a:endParaRPr lang="ru-RU" dirty="0">
              <a:latin typeface="Monotype Corsiva" pitchFamily="66" charset="0"/>
            </a:endParaRPr>
          </a:p>
          <a:p>
            <a:pPr>
              <a:buNone/>
            </a:pPr>
            <a:endParaRPr lang="ru-RU" dirty="0">
              <a:latin typeface="Monotype Corsiva" pitchFamily="66" charset="0"/>
            </a:endParaRPr>
          </a:p>
        </p:txBody>
      </p:sp>
      <p:pic>
        <p:nvPicPr>
          <p:cNvPr id="1638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060848"/>
            <a:ext cx="4258163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Стіл сервірують у такій послідовності: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/>
          </a:bodyPr>
          <a:lstStyle/>
          <a:p>
            <a:pPr lvl="0"/>
            <a:r>
              <a:rPr lang="uk-UA" sz="3000" b="1" i="1" dirty="0">
                <a:latin typeface="Monotype Corsiva" pitchFamily="66" charset="0"/>
              </a:rPr>
              <a:t>Накривання стола скатертиною</a:t>
            </a:r>
            <a:endParaRPr lang="ru-RU" sz="3000" b="1" i="1" dirty="0">
              <a:latin typeface="Monotype Corsiva" pitchFamily="66" charset="0"/>
            </a:endParaRPr>
          </a:p>
          <a:p>
            <a:pPr lvl="0"/>
            <a:r>
              <a:rPr lang="uk-UA" sz="3000" b="1" i="1" dirty="0">
                <a:latin typeface="Monotype Corsiva" pitchFamily="66" charset="0"/>
              </a:rPr>
              <a:t>Сервірування тарілками</a:t>
            </a:r>
            <a:endParaRPr lang="ru-RU" sz="3000" b="1" i="1" dirty="0">
              <a:latin typeface="Monotype Corsiva" pitchFamily="66" charset="0"/>
            </a:endParaRPr>
          </a:p>
          <a:p>
            <a:pPr lvl="0"/>
            <a:r>
              <a:rPr lang="uk-UA" sz="3000" b="1" i="1" dirty="0">
                <a:latin typeface="Monotype Corsiva" pitchFamily="66" charset="0"/>
              </a:rPr>
              <a:t>Сервірування приборами</a:t>
            </a:r>
            <a:endParaRPr lang="ru-RU" sz="3000" b="1" i="1" dirty="0">
              <a:latin typeface="Monotype Corsiva" pitchFamily="66" charset="0"/>
            </a:endParaRPr>
          </a:p>
          <a:p>
            <a:pPr lvl="0"/>
            <a:r>
              <a:rPr lang="uk-UA" sz="3000" b="1" i="1" dirty="0">
                <a:latin typeface="Monotype Corsiva" pitchFamily="66" charset="0"/>
              </a:rPr>
              <a:t>Сервірування скляним посудом</a:t>
            </a:r>
            <a:endParaRPr lang="ru-RU" sz="3000" b="1" i="1" dirty="0">
              <a:latin typeface="Monotype Corsiva" pitchFamily="66" charset="0"/>
            </a:endParaRPr>
          </a:p>
          <a:p>
            <a:pPr lvl="0"/>
            <a:r>
              <a:rPr lang="uk-UA" sz="3000" b="1" i="1" dirty="0">
                <a:latin typeface="Monotype Corsiva" pitchFamily="66" charset="0"/>
              </a:rPr>
              <a:t>Розкладання серветок</a:t>
            </a:r>
            <a:endParaRPr lang="ru-RU" sz="3000" b="1" i="1" dirty="0">
              <a:latin typeface="Monotype Corsiva" pitchFamily="66" charset="0"/>
            </a:endParaRPr>
          </a:p>
          <a:p>
            <a:r>
              <a:rPr lang="uk-UA" sz="3000" b="1" i="1" dirty="0">
                <a:latin typeface="Monotype Corsiva" pitchFamily="66" charset="0"/>
              </a:rPr>
              <a:t>Розміщення декоративних </a:t>
            </a:r>
            <a:r>
              <a:rPr lang="uk-UA" b="1" i="1" dirty="0">
                <a:latin typeface="Monotype Corsiva" pitchFamily="66" charset="0"/>
              </a:rPr>
              <a:t>елементів, вази з квітами</a:t>
            </a:r>
            <a:r>
              <a:rPr lang="uk-UA" dirty="0"/>
              <a:t>.</a:t>
            </a:r>
            <a:endParaRPr lang="ru-RU" dirty="0"/>
          </a:p>
        </p:txBody>
      </p:sp>
      <p:pic>
        <p:nvPicPr>
          <p:cNvPr id="15362" name="Picture 2" descr="ÐÐ°ÑÑÐ¸Ð½ÐºÐ¸ Ð¿Ð¾ Ð·Ð°Ð¿ÑÐ¾ÑÑ ÑÐµÑÐ²ÑÑÑÐ²Ð°Ð½Ð½Ñ Ð²ÐµÐ»Ð¸ÐºÐ¾Ð´Ð½ÑÐ¾Ð³Ð¾ ÑÑÐ¾Ð»Ñ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104" y="2060848"/>
            <a:ext cx="3491880" cy="3142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Скатертина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17410" name="Picture 2" descr="ÐÐ°ÑÑÐ¸Ð½ÐºÐ¸ Ð¿Ð¾ Ð·Ð°Ð¿ÑÐ¾ÑÑ ÑÑÐ¾Ð» ÑÐºÐ°ÑÐµÑÑÑ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1503712"/>
            <a:ext cx="6451476" cy="4866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Приклад сервіровки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1843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6696744" cy="535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Серветки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19458" name="Picture 2" descr="ÐÐ°ÑÑÐ¸Ð½ÐºÐ¸ Ð¿Ð¾ Ð·Ð°Ð¿ÑÐ¾ÑÑ ÑÐµÑÐ²ÑÑÑÐ²Ð°Ð½Ð½Ñ ÑÑÐ¾Ð»Ñ ÑÐµÑÐ²ÐµÑÐºÐ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589834" cy="2690045"/>
          </a:xfrm>
          <a:prstGeom prst="rect">
            <a:avLst/>
          </a:prstGeom>
          <a:noFill/>
        </p:spPr>
      </p:pic>
      <p:pic>
        <p:nvPicPr>
          <p:cNvPr id="19460" name="Picture 4" descr="ÐÐ°ÑÑÐ¸Ð½ÐºÐ¸ Ð¿Ð¾ Ð·Ð°Ð¿ÑÐ¾ÑÑ ÑÐµÑÐ²ÑÑÑÐ²Ð°Ð½Ð½Ñ ÑÑÐ¾Ð»Ñ ÑÐµÑÐ²ÐµÑÐºÐ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844824"/>
            <a:ext cx="3209925" cy="2409826"/>
          </a:xfrm>
          <a:prstGeom prst="rect">
            <a:avLst/>
          </a:prstGeom>
          <a:noFill/>
        </p:spPr>
      </p:pic>
      <p:pic>
        <p:nvPicPr>
          <p:cNvPr id="19462" name="Picture 6" descr="ÐÐ°ÑÑÐ¸Ð½ÐºÐ¸ Ð¿Ð¾ Ð·Ð°Ð¿ÑÐ¾ÑÑ ÑÐµÑÐ²ÑÑÑÐ²Ð°Ð½Ð½Ñ ÑÑÐ¾Ð»Ñ ÑÐµÑÐ²ÐµÑÐºÐ¸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2508920" cy="2851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Декоративне оформлення святкового столу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20482" name="Picture 2" descr="ÐÐ°ÑÑÐ¸Ð½ÐºÐ¸ Ð¿Ð¾ Ð·Ð°Ð¿ÑÐ¾ÑÑ ÑÐµÑÐ²ÑÑÑÐ²Ð°Ð½Ð½Ñ Ð²ÐµÐ»Ð¸ÐºÐ¾Ð´Ð½ÑÐ¾Ð³Ð¾ ÑÑÐ¾Ð»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696075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i="1" dirty="0">
                <a:solidFill>
                  <a:srgbClr val="FF0000"/>
                </a:solidFill>
                <a:latin typeface="Monotype Corsiva" pitchFamily="66" charset="0"/>
              </a:rPr>
              <a:t>Сервірування великоднього столу</a:t>
            </a:r>
            <a:endParaRPr lang="ru-RU" b="1" i="1" dirty="0">
              <a:solidFill>
                <a:srgbClr val="FF0000"/>
              </a:solidFill>
              <a:latin typeface="Monotype Corsiva" pitchFamily="66" charset="0"/>
            </a:endParaRPr>
          </a:p>
        </p:txBody>
      </p:sp>
      <p:pic>
        <p:nvPicPr>
          <p:cNvPr id="21506" name="Picture 2" descr="ÐÐ°ÑÑÐ¸Ð½ÐºÐ¸ Ð¿Ð¾ Ð·Ð°Ð¿ÑÐ¾ÑÑ ÑÐµÑÐ²ÑÑÑÐ²Ð°Ð½Ð½Ñ Ð²ÐµÐ»Ð¸ÐºÐ¾Ð´Ð½ÑÐ¾Ð³Ð¾ ÑÑÐ¾Ð»Ñ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44824"/>
            <a:ext cx="53721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105</Words>
  <Application>Microsoft Office PowerPoint</Application>
  <PresentationFormat>Экран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Monotype Corsiva</vt:lpstr>
      <vt:lpstr>Тема Office</vt:lpstr>
      <vt:lpstr>Сервірування великоднього столу</vt:lpstr>
      <vt:lpstr>Презентация PowerPoint</vt:lpstr>
      <vt:lpstr>Для сервірування великоднього столу потрібно:</vt:lpstr>
      <vt:lpstr>Стіл сервірують у такій послідовності:</vt:lpstr>
      <vt:lpstr>Скатертина</vt:lpstr>
      <vt:lpstr>Приклад сервіровки</vt:lpstr>
      <vt:lpstr>Серветки</vt:lpstr>
      <vt:lpstr>Декоративне оформлення святкового столу</vt:lpstr>
      <vt:lpstr>Сервірування великоднього столу</vt:lpstr>
      <vt:lpstr>Презентация PowerPoint</vt:lpstr>
      <vt:lpstr>Презентация PowerPoint</vt:lpstr>
      <vt:lpstr>Презентация PowerPoint</vt:lpstr>
      <vt:lpstr>Домашнє завдання</vt:lpstr>
      <vt:lpstr>Щасливого Великодня!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Школа</cp:lastModifiedBy>
  <cp:revision>13</cp:revision>
  <dcterms:created xsi:type="dcterms:W3CDTF">2019-04-11T17:50:08Z</dcterms:created>
  <dcterms:modified xsi:type="dcterms:W3CDTF">2022-04-21T06:46:54Z</dcterms:modified>
</cp:coreProperties>
</file>