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67" r:id="rId2"/>
    <p:sldId id="271" r:id="rId3"/>
    <p:sldId id="266" r:id="rId4"/>
    <p:sldId id="257" r:id="rId5"/>
    <p:sldId id="258" r:id="rId6"/>
    <p:sldId id="268" r:id="rId7"/>
    <p:sldId id="269" r:id="rId8"/>
    <p:sldId id="270" r:id="rId9"/>
    <p:sldId id="262" r:id="rId10"/>
    <p:sldId id="261" r:id="rId11"/>
    <p:sldId id="260" r:id="rId12"/>
    <p:sldId id="273" r:id="rId13"/>
    <p:sldId id="272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samotuzhky.com.ua/48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3886200"/>
            <a:ext cx="7215238" cy="175260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ru-RU" dirty="0" err="1" smtClean="0"/>
              <a:t>оздоблень</a:t>
            </a:r>
            <a:r>
              <a:rPr lang="ru-RU" dirty="0" smtClean="0"/>
              <a:t> </a:t>
            </a:r>
            <a:r>
              <a:rPr lang="ru-RU" dirty="0" err="1" smtClean="0"/>
              <a:t>писанок</a:t>
            </a:r>
            <a:r>
              <a:rPr lang="ru-RU" i="1" dirty="0" smtClean="0"/>
              <a:t>.</a:t>
            </a:r>
          </a:p>
          <a:p>
            <a:r>
              <a:rPr lang="ru-RU" i="1" dirty="0" smtClean="0"/>
              <a:t> </a:t>
            </a:r>
            <a:r>
              <a:rPr lang="ru-RU" dirty="0" err="1" smtClean="0"/>
              <a:t>Добір</a:t>
            </a:r>
            <a:r>
              <a:rPr lang="ru-RU" dirty="0" smtClean="0"/>
              <a:t> виду </a:t>
            </a:r>
            <a:r>
              <a:rPr lang="ru-RU" dirty="0" err="1" smtClean="0"/>
              <a:t>оздоблення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Виготовлення</a:t>
            </a:r>
            <a:r>
              <a:rPr lang="ru-RU" dirty="0" smtClean="0"/>
              <a:t> </a:t>
            </a:r>
            <a:r>
              <a:rPr lang="ru-RU" dirty="0" err="1" smtClean="0"/>
              <a:t>оздоблювальних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Догляд за </a:t>
            </a:r>
            <a:r>
              <a:rPr lang="ru-RU" dirty="0" err="1" smtClean="0"/>
              <a:t>писанками</a:t>
            </a:r>
            <a:endParaRPr lang="ru-RU" dirty="0" smtClean="0"/>
          </a:p>
          <a:p>
            <a:r>
              <a:rPr lang="uk-UA" dirty="0" smtClean="0"/>
              <a:t>5 клас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6050" y="928671"/>
            <a:ext cx="5672150" cy="192882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Оздоблення</a:t>
            </a:r>
            <a:br>
              <a:rPr lang="uk-UA" dirty="0" smtClean="0"/>
            </a:br>
            <a:r>
              <a:rPr lang="uk-UA" dirty="0" smtClean="0"/>
              <a:t> Великоднього яйця</a:t>
            </a:r>
            <a:endParaRPr lang="ru-RU" dirty="0"/>
          </a:p>
        </p:txBody>
      </p:sp>
      <p:pic>
        <p:nvPicPr>
          <p:cNvPr id="4" name="Рисунок 3" descr="https://www.samotuzhky.com.ua/wp-content/uploads/2017/03/%D0%BF%D0%B8%D1%81%D0%B0%D0%BD%D0%BA%D0%B8_%D1%96%D0%B7_%D0%BC%D1%96%D1%88%D0%BA%D0%BE%D0%B2%D0%B8%D0%BD%D0%B8-14.jpg"/>
          <p:cNvPicPr/>
          <p:nvPr/>
        </p:nvPicPr>
        <p:blipFill>
          <a:blip r:embed="rId2"/>
          <a:srcRect t="17544" r="26068" b="13534"/>
          <a:stretch>
            <a:fillRect/>
          </a:stretch>
        </p:blipFill>
        <p:spPr bwMode="auto">
          <a:xfrm>
            <a:off x="571472" y="642918"/>
            <a:ext cx="2136321" cy="299357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Коли поверхня яйця заклеєна шпагатом, готуємо елементи оздоблення.</a:t>
            </a:r>
            <a:endParaRPr lang="ru-RU" sz="2000" dirty="0"/>
          </a:p>
        </p:txBody>
      </p:sp>
      <p:pic>
        <p:nvPicPr>
          <p:cNvPr id="2050" name="Picture 2" descr="https://www.samotuzhky.com.ua/wp-content/uploads/2017/03/%D0%BF%D0%B8%D1%81%D0%B0%D0%BD%D0%BA%D0%B0_%D1%96%D0%B7_%D0%BC%D1%96%D1%88%D0%BA%D0%BE%D0%B2%D0%B8%D0%BD%D0%B8_%D0%9C%D0%9A-3.jpg"/>
          <p:cNvPicPr>
            <a:picLocks noChangeAspect="1" noChangeArrowheads="1"/>
          </p:cNvPicPr>
          <p:nvPr/>
        </p:nvPicPr>
        <p:blipFill>
          <a:blip r:embed="rId2"/>
          <a:srcRect b="15152"/>
          <a:stretch>
            <a:fillRect/>
          </a:stretch>
        </p:blipFill>
        <p:spPr bwMode="auto">
          <a:xfrm>
            <a:off x="642910" y="3071810"/>
            <a:ext cx="7858180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Гарний вигляд  виробу залежить від вашої фантазії.</a:t>
            </a:r>
            <a:endParaRPr lang="ru-RU" sz="2400" dirty="0"/>
          </a:p>
        </p:txBody>
      </p:sp>
      <p:pic>
        <p:nvPicPr>
          <p:cNvPr id="1026" name="Picture 2" descr="https://www.samotuzhky.com.ua/wp-content/uploads/2017/03/%D0%BF%D0%B8%D1%81%D0%B0%D0%BD%D0%BA%D0%B0_%D1%96%D0%B7_%D0%BC%D1%96%D1%88%D0%BA%D0%BE%D0%B2%D0%B8%D0%BD%D0%B8_%D0%9C%D0%9A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7929618" cy="2973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Догляд </a:t>
            </a:r>
            <a:r>
              <a:rPr lang="ru-RU" dirty="0" smtClean="0"/>
              <a:t>за </a:t>
            </a:r>
            <a:r>
              <a:rPr lang="ru-RU" dirty="0" err="1" smtClean="0"/>
              <a:t>писанками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Великодні яйця з ниток, тканини зберігаємо в сухому місці.</a:t>
            </a:r>
          </a:p>
          <a:p>
            <a:r>
              <a:rPr lang="uk-UA" dirty="0" smtClean="0"/>
              <a:t>Дерев</a:t>
            </a:r>
            <a:r>
              <a:rPr lang="en-US" dirty="0" smtClean="0"/>
              <a:t>’</a:t>
            </a:r>
            <a:r>
              <a:rPr lang="uk-UA" dirty="0" err="1" smtClean="0"/>
              <a:t>яні</a:t>
            </a:r>
            <a:r>
              <a:rPr lang="uk-UA" dirty="0" smtClean="0"/>
              <a:t> писанки можна протирати вологою серветкою.</a:t>
            </a:r>
          </a:p>
          <a:p>
            <a:r>
              <a:rPr lang="uk-UA" dirty="0" smtClean="0"/>
              <a:t>Писанки-зернівки,  </a:t>
            </a:r>
            <a:r>
              <a:rPr lang="uk-UA" dirty="0" err="1" smtClean="0"/>
              <a:t>писанки-крапанки</a:t>
            </a:r>
            <a:r>
              <a:rPr lang="uk-UA" dirty="0" smtClean="0"/>
              <a:t>, писанки мальованки не рекомендується протирати вологою серветкою.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pic>
        <p:nvPicPr>
          <p:cNvPr id="22530" name="Picture 2" descr="Пасхальные яйца, зайчики пасхи, Daffodils Стоковое Изображение -  изображение насчитывающей сад, находка: 65021409"/>
          <p:cNvPicPr>
            <a:picLocks noChangeAspect="1" noChangeArrowheads="1"/>
          </p:cNvPicPr>
          <p:nvPr/>
        </p:nvPicPr>
        <p:blipFill>
          <a:blip r:embed="rId2"/>
          <a:srcRect b="9349"/>
          <a:stretch>
            <a:fillRect/>
          </a:stretch>
        </p:blipFill>
        <p:spPr bwMode="auto">
          <a:xfrm>
            <a:off x="1714480" y="2000240"/>
            <a:ext cx="5000660" cy="3337081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857224" y="5429264"/>
            <a:ext cx="7358114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Зворотній зв’язок: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освітня платформа</a:t>
            </a: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Human</a:t>
            </a: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або 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ел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пошта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valentinakapusta55@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gmail.com</a:t>
            </a:r>
            <a:endPara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www.samotuzhky.com.ua/4839</a:t>
            </a:r>
            <a:endParaRPr lang="uk-UA" dirty="0" smtClean="0"/>
          </a:p>
          <a:p>
            <a:endParaRPr lang="ru-RU" dirty="0"/>
          </a:p>
        </p:txBody>
      </p:sp>
      <p:pic>
        <p:nvPicPr>
          <p:cNvPr id="41986" name="Picture 2" descr="Пасхальный зайчик из пластикового яйца. Мастер-класс с пошаговыми фот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714620"/>
            <a:ext cx="2357454" cy="314732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5572164" cy="4572000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Ознайомити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оздобленням</a:t>
            </a:r>
            <a:r>
              <a:rPr lang="ru-RU" dirty="0" smtClean="0"/>
              <a:t> </a:t>
            </a:r>
            <a:r>
              <a:rPr lang="ru-RU" dirty="0" err="1" smtClean="0"/>
              <a:t>писанок</a:t>
            </a:r>
            <a:r>
              <a:rPr lang="ru-RU" dirty="0" smtClean="0"/>
              <a:t>, </a:t>
            </a:r>
            <a:r>
              <a:rPr lang="ru-RU" dirty="0" smtClean="0"/>
              <a:t>видами </a:t>
            </a:r>
            <a:r>
              <a:rPr lang="ru-RU" dirty="0" err="1" smtClean="0"/>
              <a:t>оздоблення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en-US" smtClean="0"/>
              <a:t>    </a:t>
            </a:r>
            <a:r>
              <a:rPr lang="ru-RU" smtClean="0"/>
              <a:t> </a:t>
            </a:r>
            <a:r>
              <a:rPr lang="ru-RU" dirty="0" smtClean="0"/>
              <a:t>доглядом </a:t>
            </a:r>
            <a:r>
              <a:rPr lang="ru-RU" dirty="0" smtClean="0"/>
              <a:t>за </a:t>
            </a:r>
            <a:r>
              <a:rPr lang="ru-RU" dirty="0" err="1" smtClean="0"/>
              <a:t>писанками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удосконалювати</a:t>
            </a:r>
            <a:r>
              <a:rPr lang="ru-RU" dirty="0" smtClean="0"/>
              <a:t> </a:t>
            </a:r>
            <a:r>
              <a:rPr lang="ru-RU" dirty="0" err="1" smtClean="0"/>
              <a:t>навички</a:t>
            </a:r>
            <a:r>
              <a:rPr lang="ru-RU" dirty="0" smtClean="0"/>
              <a:t> </a:t>
            </a:r>
            <a:r>
              <a:rPr lang="ru-RU" dirty="0" err="1" smtClean="0"/>
              <a:t>стилізації</a:t>
            </a:r>
            <a:r>
              <a:rPr lang="ru-RU" dirty="0" smtClean="0"/>
              <a:t> </a:t>
            </a:r>
            <a:r>
              <a:rPr lang="ru-RU" dirty="0" err="1" smtClean="0"/>
              <a:t>природних</a:t>
            </a:r>
            <a:r>
              <a:rPr lang="ru-RU" dirty="0" smtClean="0"/>
              <a:t> форм.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 smtClean="0"/>
              <a:t>образне</a:t>
            </a:r>
            <a:r>
              <a:rPr lang="ru-RU" dirty="0" smtClean="0"/>
              <a:t> </a:t>
            </a:r>
            <a:r>
              <a:rPr lang="ru-RU" dirty="0" err="1" smtClean="0"/>
              <a:t>мислення</a:t>
            </a:r>
            <a:r>
              <a:rPr lang="ru-RU" dirty="0" smtClean="0"/>
              <a:t>, </a:t>
            </a:r>
            <a:r>
              <a:rPr lang="ru-RU" dirty="0" err="1" smtClean="0"/>
              <a:t>уяву</a:t>
            </a:r>
            <a:r>
              <a:rPr lang="ru-RU" dirty="0" smtClean="0"/>
              <a:t>, </a:t>
            </a:r>
            <a:r>
              <a:rPr lang="ru-RU" dirty="0" err="1" smtClean="0"/>
              <a:t>фантазію</a:t>
            </a:r>
            <a:r>
              <a:rPr lang="ru-RU" dirty="0" smtClean="0"/>
              <a:t>, </a:t>
            </a:r>
            <a:r>
              <a:rPr lang="ru-RU" dirty="0" err="1" smtClean="0"/>
              <a:t>художній</a:t>
            </a:r>
            <a:r>
              <a:rPr lang="ru-RU" dirty="0" smtClean="0"/>
              <a:t> смак, </a:t>
            </a:r>
            <a:r>
              <a:rPr lang="ru-RU" dirty="0" err="1" smtClean="0"/>
              <a:t>творчі</a:t>
            </a:r>
            <a:r>
              <a:rPr lang="ru-RU" dirty="0" smtClean="0"/>
              <a:t> </a:t>
            </a:r>
            <a:r>
              <a:rPr lang="ru-RU" dirty="0" err="1" smtClean="0"/>
              <a:t>здібності</a:t>
            </a:r>
            <a:r>
              <a:rPr lang="ru-RU" dirty="0" smtClean="0"/>
              <a:t>; </a:t>
            </a:r>
            <a:r>
              <a:rPr lang="ru-RU" dirty="0" err="1" smtClean="0"/>
              <a:t>композиційно</a:t>
            </a:r>
            <a:r>
              <a:rPr lang="ru-RU" dirty="0" smtClean="0"/>
              <a:t> правильно </a:t>
            </a:r>
            <a:r>
              <a:rPr lang="ru-RU" dirty="0" err="1" smtClean="0"/>
              <a:t>розташовувати</a:t>
            </a:r>
            <a:r>
              <a:rPr lang="ru-RU" dirty="0" smtClean="0"/>
              <a:t> </a:t>
            </a:r>
            <a:r>
              <a:rPr lang="ru-RU" dirty="0" err="1" smtClean="0"/>
              <a:t>потрібні</a:t>
            </a:r>
            <a:r>
              <a:rPr lang="ru-RU" dirty="0" smtClean="0"/>
              <a:t> </a:t>
            </a:r>
            <a:r>
              <a:rPr lang="ru-RU" dirty="0" err="1" smtClean="0"/>
              <a:t>елементи</a:t>
            </a:r>
            <a:r>
              <a:rPr lang="ru-RU" dirty="0" smtClean="0"/>
              <a:t> на </a:t>
            </a:r>
            <a:r>
              <a:rPr lang="ru-RU" dirty="0" err="1" smtClean="0"/>
              <a:t>писанці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 smtClean="0"/>
              <a:t>. </a:t>
            </a:r>
            <a:r>
              <a:rPr lang="ru-RU" dirty="0" err="1" smtClean="0"/>
              <a:t>Виховувати</a:t>
            </a:r>
            <a:r>
              <a:rPr lang="ru-RU" dirty="0" smtClean="0"/>
              <a:t> </a:t>
            </a:r>
            <a:r>
              <a:rPr lang="ru-RU" dirty="0" err="1" smtClean="0"/>
              <a:t>бажання</a:t>
            </a:r>
            <a:r>
              <a:rPr lang="ru-RU" dirty="0" smtClean="0"/>
              <a:t> </a:t>
            </a:r>
            <a:r>
              <a:rPr lang="ru-RU" dirty="0" err="1" smtClean="0"/>
              <a:t>продовжувати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 smtClean="0"/>
              <a:t>традиції</a:t>
            </a:r>
            <a:r>
              <a:rPr lang="ru-RU" dirty="0" smtClean="0"/>
              <a:t> </a:t>
            </a:r>
            <a:r>
              <a:rPr lang="ru-RU" dirty="0" err="1" smtClean="0"/>
              <a:t>українського</a:t>
            </a:r>
            <a:r>
              <a:rPr lang="ru-RU" dirty="0" smtClean="0"/>
              <a:t> народу.</a:t>
            </a:r>
            <a:endParaRPr lang="ru-RU" dirty="0"/>
          </a:p>
        </p:txBody>
      </p:sp>
      <p:pic>
        <p:nvPicPr>
          <p:cNvPr id="4" name="Picture 2" descr="пасхальное яйцо зайчика стоковое фото. изображение насчитывающей тесемка -  23734764"/>
          <p:cNvPicPr>
            <a:picLocks noChangeAspect="1" noChangeArrowheads="1"/>
          </p:cNvPicPr>
          <p:nvPr/>
        </p:nvPicPr>
        <p:blipFill>
          <a:blip r:embed="rId2"/>
          <a:srcRect r="10820"/>
          <a:stretch>
            <a:fillRect/>
          </a:stretch>
        </p:blipFill>
        <p:spPr bwMode="auto">
          <a:xfrm>
            <a:off x="6143636" y="2071678"/>
            <a:ext cx="2355237" cy="350335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b="1" dirty="0" err="1" smtClean="0"/>
              <a:t>Ідеї</a:t>
            </a:r>
            <a:r>
              <a:rPr lang="ru-RU" b="1" dirty="0" smtClean="0"/>
              <a:t> декору </a:t>
            </a:r>
            <a:r>
              <a:rPr lang="ru-RU" b="1" dirty="0" err="1" smtClean="0"/>
              <a:t>великодніх</a:t>
            </a:r>
            <a:r>
              <a:rPr lang="ru-RU" b="1" dirty="0" smtClean="0"/>
              <a:t> </a:t>
            </a:r>
            <a:r>
              <a:rPr lang="ru-RU" b="1" dirty="0" err="1" smtClean="0"/>
              <a:t>яєць</a:t>
            </a:r>
            <a:r>
              <a:rPr lang="ru-RU" b="1" dirty="0" smtClean="0"/>
              <a:t> 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Як зробити писанку: топ-13 великодніх ідей декорування - Категорія ідеї  (993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4143404" cy="442915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Picture 2" descr="Креативні писанки: 10+ ідей для великоднього декору — DEZTOP"/>
          <p:cNvPicPr>
            <a:picLocks noChangeAspect="1" noChangeArrowheads="1"/>
          </p:cNvPicPr>
          <p:nvPr/>
        </p:nvPicPr>
        <p:blipFill>
          <a:blip r:embed="rId3"/>
          <a:srcRect b="6137"/>
          <a:stretch>
            <a:fillRect/>
          </a:stretch>
        </p:blipFill>
        <p:spPr bwMode="auto">
          <a:xfrm>
            <a:off x="4500562" y="1714488"/>
            <a:ext cx="4429156" cy="446224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dirty="0" smtClean="0"/>
              <a:t>Декорування</a:t>
            </a:r>
            <a:r>
              <a:rPr lang="ru-RU" sz="4000" dirty="0" smtClean="0"/>
              <a:t>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err="1" smtClean="0"/>
              <a:t>різнокольоровими</a:t>
            </a:r>
            <a:r>
              <a:rPr lang="ru-RU" sz="4000" dirty="0" smtClean="0"/>
              <a:t> </a:t>
            </a:r>
            <a:r>
              <a:rPr lang="ru-RU" sz="4000" dirty="0" smtClean="0"/>
              <a:t>нитками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/>
              <a:t>Найпростіший</a:t>
            </a:r>
            <a:r>
              <a:rPr lang="ru-RU" sz="1800" dirty="0" smtClean="0"/>
              <a:t> </a:t>
            </a:r>
            <a:r>
              <a:rPr lang="ru-RU" sz="1800" dirty="0" err="1" smtClean="0"/>
              <a:t>спосіб</a:t>
            </a:r>
            <a:r>
              <a:rPr lang="ru-RU" sz="1800" dirty="0" smtClean="0"/>
              <a:t> </a:t>
            </a:r>
            <a:r>
              <a:rPr lang="ru-RU" sz="1800" dirty="0" err="1" smtClean="0"/>
              <a:t>зробити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великодню</a:t>
            </a:r>
            <a:r>
              <a:rPr lang="ru-RU" sz="1800" dirty="0" smtClean="0"/>
              <a:t> </a:t>
            </a:r>
            <a:r>
              <a:rPr lang="ru-RU" sz="1800" dirty="0" err="1" smtClean="0"/>
              <a:t>поробку</a:t>
            </a:r>
            <a:r>
              <a:rPr lang="ru-RU" sz="1800" dirty="0" smtClean="0"/>
              <a:t> </a:t>
            </a:r>
            <a:r>
              <a:rPr lang="ru-RU" sz="1800" dirty="0" smtClean="0"/>
              <a:t>такого плану – </a:t>
            </a:r>
            <a:r>
              <a:rPr lang="ru-RU" sz="1800" dirty="0" err="1" smtClean="0"/>
              <a:t>обмотати</a:t>
            </a:r>
            <a:r>
              <a:rPr lang="ru-RU" sz="1800" dirty="0" smtClean="0"/>
              <a:t> </a:t>
            </a:r>
            <a:r>
              <a:rPr lang="ru-RU" sz="1800" dirty="0" err="1" smtClean="0"/>
              <a:t>пусте</a:t>
            </a:r>
            <a:r>
              <a:rPr lang="ru-RU" sz="1800" dirty="0" smtClean="0"/>
              <a:t> </a:t>
            </a:r>
            <a:r>
              <a:rPr lang="ru-RU" sz="1800" dirty="0" err="1" smtClean="0"/>
              <a:t>куряче</a:t>
            </a:r>
            <a:r>
              <a:rPr lang="ru-RU" sz="1800" dirty="0" smtClean="0"/>
              <a:t> яйце </a:t>
            </a:r>
            <a:r>
              <a:rPr lang="ru-RU" sz="1800" dirty="0" err="1" smtClean="0"/>
              <a:t>різнокольоровими</a:t>
            </a:r>
            <a:r>
              <a:rPr lang="ru-RU" sz="1800" dirty="0" smtClean="0"/>
              <a:t> нитками. </a:t>
            </a:r>
            <a:r>
              <a:rPr lang="ru-RU" sz="1800" dirty="0" err="1" smtClean="0"/>
              <a:t>Робити</a:t>
            </a:r>
            <a:r>
              <a:rPr lang="ru-RU" sz="1800" dirty="0" smtClean="0"/>
              <a:t> </a:t>
            </a:r>
            <a:r>
              <a:rPr lang="ru-RU" sz="1800" dirty="0" err="1" smtClean="0"/>
              <a:t>це</a:t>
            </a:r>
            <a:r>
              <a:rPr lang="ru-RU" sz="1800" dirty="0" smtClean="0"/>
              <a:t> </a:t>
            </a:r>
            <a:r>
              <a:rPr lang="ru-RU" sz="1800" dirty="0" err="1" smtClean="0"/>
              <a:t>варто</a:t>
            </a:r>
            <a:r>
              <a:rPr lang="ru-RU" sz="1800" dirty="0" smtClean="0"/>
              <a:t> </a:t>
            </a:r>
            <a:r>
              <a:rPr lang="ru-RU" sz="1800" dirty="0" err="1" smtClean="0"/>
              <a:t>акуратно</a:t>
            </a:r>
            <a:r>
              <a:rPr lang="ru-RU" sz="1800" dirty="0" smtClean="0"/>
              <a:t>, </a:t>
            </a:r>
            <a:r>
              <a:rPr lang="ru-RU" sz="1800" dirty="0" err="1" smtClean="0"/>
              <a:t>щоб</a:t>
            </a:r>
            <a:r>
              <a:rPr lang="ru-RU" sz="1800" dirty="0" smtClean="0"/>
              <a:t> не </a:t>
            </a:r>
            <a:r>
              <a:rPr lang="ru-RU" sz="1800" dirty="0" err="1" smtClean="0"/>
              <a:t>пошкодити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ніжну</a:t>
            </a:r>
            <a:r>
              <a:rPr lang="ru-RU" sz="1800" dirty="0" smtClean="0"/>
              <a:t> </a:t>
            </a:r>
            <a:r>
              <a:rPr lang="ru-RU" sz="1800" dirty="0" err="1" smtClean="0"/>
              <a:t>шкаралупу</a:t>
            </a:r>
            <a:r>
              <a:rPr lang="ru-RU" sz="1800" dirty="0" smtClean="0"/>
              <a:t>. </a:t>
            </a:r>
            <a:r>
              <a:rPr lang="ru-RU" sz="1800" dirty="0" err="1" smtClean="0"/>
              <a:t>Закріпіть</a:t>
            </a:r>
            <a:r>
              <a:rPr lang="ru-RU" sz="1800" dirty="0" smtClean="0"/>
              <a:t> нитки на </a:t>
            </a:r>
            <a:r>
              <a:rPr lang="ru-RU" sz="1800" dirty="0" err="1" smtClean="0"/>
              <a:t>поверхні</a:t>
            </a:r>
            <a:r>
              <a:rPr lang="ru-RU" sz="1800" dirty="0" smtClean="0"/>
              <a:t> </a:t>
            </a:r>
            <a:r>
              <a:rPr lang="ru-RU" sz="1800" dirty="0" err="1" smtClean="0"/>
              <a:t>яйця</a:t>
            </a:r>
            <a:r>
              <a:rPr lang="ru-RU" sz="1800" dirty="0" smtClean="0"/>
              <a:t> за </a:t>
            </a:r>
            <a:r>
              <a:rPr lang="ru-RU" sz="1800" dirty="0" err="1" smtClean="0"/>
              <a:t>допомогою</a:t>
            </a:r>
            <a:r>
              <a:rPr lang="ru-RU" sz="1800" dirty="0" smtClean="0"/>
              <a:t> клею.</a:t>
            </a:r>
            <a:endParaRPr lang="ru-RU" sz="1800" dirty="0"/>
          </a:p>
        </p:txBody>
      </p:sp>
      <p:pic>
        <p:nvPicPr>
          <p:cNvPr id="7170" name="Picture 2" descr="https://www.samotuzhky.com.ua/wp-content/uploads/2021/04/top-5-svyatkovih-majster-klasiv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071810"/>
            <a:ext cx="4382338" cy="329002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Цей </a:t>
            </a:r>
            <a:r>
              <a:rPr lang="ru-RU" sz="1800" dirty="0" err="1" smtClean="0"/>
              <a:t>спосіб</a:t>
            </a:r>
            <a:r>
              <a:rPr lang="ru-RU" sz="1800" dirty="0" smtClean="0"/>
              <a:t> </a:t>
            </a:r>
            <a:r>
              <a:rPr lang="ru-RU" sz="1800" dirty="0" err="1" smtClean="0"/>
              <a:t>виготовлення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великодніх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виробів</a:t>
            </a:r>
            <a:r>
              <a:rPr lang="ru-RU" sz="1800" dirty="0" smtClean="0"/>
              <a:t> у </a:t>
            </a:r>
            <a:r>
              <a:rPr lang="ru-RU" sz="1800" dirty="0" err="1" smtClean="0"/>
              <a:t>домашніх</a:t>
            </a:r>
            <a:r>
              <a:rPr lang="ru-RU" sz="1800" dirty="0" smtClean="0"/>
              <a:t> </a:t>
            </a:r>
            <a:r>
              <a:rPr lang="ru-RU" sz="1800" dirty="0" err="1" smtClean="0"/>
              <a:t>умовах</a:t>
            </a:r>
            <a:r>
              <a:rPr lang="ru-RU" sz="1800" dirty="0" smtClean="0"/>
              <a:t> </a:t>
            </a:r>
            <a:r>
              <a:rPr lang="ru-RU" sz="1800" dirty="0" err="1" smtClean="0"/>
              <a:t>дуже</a:t>
            </a:r>
            <a:r>
              <a:rPr lang="ru-RU" sz="1800" dirty="0" smtClean="0"/>
              <a:t> схожий на </a:t>
            </a:r>
            <a:r>
              <a:rPr lang="ru-RU" sz="1800" dirty="0" err="1" smtClean="0"/>
              <a:t>попередній</a:t>
            </a:r>
            <a:r>
              <a:rPr lang="ru-RU" sz="1800" dirty="0" smtClean="0"/>
              <a:t>. </a:t>
            </a:r>
            <a:r>
              <a:rPr lang="ru-RU" sz="1800" dirty="0" err="1" smtClean="0"/>
              <a:t>Тільки</a:t>
            </a:r>
            <a:r>
              <a:rPr lang="ru-RU" sz="1800" dirty="0" smtClean="0"/>
              <a:t> </a:t>
            </a:r>
            <a:r>
              <a:rPr lang="ru-RU" sz="1800" dirty="0" err="1" smtClean="0"/>
              <a:t>замість</a:t>
            </a:r>
            <a:r>
              <a:rPr lang="ru-RU" sz="1800" dirty="0" smtClean="0"/>
              <a:t> ниток вам </a:t>
            </a:r>
            <a:r>
              <a:rPr lang="ru-RU" sz="1800" dirty="0" err="1" smtClean="0"/>
              <a:t>знадобиться</a:t>
            </a:r>
            <a:r>
              <a:rPr lang="ru-RU" sz="1800" dirty="0" smtClean="0"/>
              <a:t> шпагат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мішковина</a:t>
            </a:r>
            <a:r>
              <a:rPr lang="ru-RU" sz="1800" dirty="0" smtClean="0"/>
              <a:t>, а </a:t>
            </a:r>
            <a:r>
              <a:rPr lang="ru-RU" sz="1800" dirty="0" err="1" smtClean="0"/>
              <a:t>звичайне</a:t>
            </a:r>
            <a:r>
              <a:rPr lang="ru-RU" sz="1800" dirty="0" smtClean="0"/>
              <a:t> яйце, а </a:t>
            </a:r>
            <a:r>
              <a:rPr lang="ru-RU" sz="1800" dirty="0" err="1" smtClean="0"/>
              <a:t>краще</a:t>
            </a:r>
            <a:r>
              <a:rPr lang="ru-RU" sz="1800" dirty="0" smtClean="0"/>
              <a:t>- </a:t>
            </a:r>
            <a:r>
              <a:rPr lang="ru-RU" sz="1800" dirty="0" err="1" smtClean="0"/>
              <a:t>дерев’яна</a:t>
            </a:r>
            <a:r>
              <a:rPr lang="ru-RU" sz="1800" dirty="0" smtClean="0"/>
              <a:t> заготовка.</a:t>
            </a:r>
            <a:endParaRPr lang="ru-RU" sz="1800" dirty="0"/>
          </a:p>
        </p:txBody>
      </p:sp>
      <p:pic>
        <p:nvPicPr>
          <p:cNvPr id="6146" name="Picture 2" descr="https://www.samotuzhky.com.ua/wp-content/uploads/2021/04/top-5-svyatkovih-majster-klasiv8.jpg"/>
          <p:cNvPicPr>
            <a:picLocks noChangeAspect="1" noChangeArrowheads="1"/>
          </p:cNvPicPr>
          <p:nvPr/>
        </p:nvPicPr>
        <p:blipFill>
          <a:blip r:embed="rId2"/>
          <a:srcRect l="42128"/>
          <a:stretch>
            <a:fillRect/>
          </a:stretch>
        </p:blipFill>
        <p:spPr bwMode="auto">
          <a:xfrm>
            <a:off x="4572000" y="2786058"/>
            <a:ext cx="3238478" cy="362482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Рисунок 5" descr="https://www.samotuzhky.com.ua/wp-content/uploads/2017/03/%D0%BF%D0%B8%D1%81%D0%B0%D0%BD%D0%BA%D0%B8_%D1%96%D0%B7_%D0%BC%D1%96%D1%88%D0%BA%D0%BE%D0%B2%D0%B8%D0%BD%D0%B8-2.jpg"/>
          <p:cNvPicPr/>
          <p:nvPr/>
        </p:nvPicPr>
        <p:blipFill>
          <a:blip r:embed="rId3"/>
          <a:srcRect l="42798"/>
          <a:stretch>
            <a:fillRect/>
          </a:stretch>
        </p:blipFill>
        <p:spPr bwMode="auto">
          <a:xfrm>
            <a:off x="1142976" y="2857496"/>
            <a:ext cx="3109914" cy="35065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/>
              <a:t>Оздоблення Великоднього яйця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r>
              <a:rPr lang="uk-UA" sz="1800" dirty="0" smtClean="0"/>
              <a:t>Для оздоблення можна використати атласні стрічки (одного кольору, з малюнком), бантики зі шпагату і декоративні квіти, їх можна виготовити власноруч, а також прикріпити  вже готові елементи декору ( птахів, пір</a:t>
            </a:r>
            <a:r>
              <a:rPr lang="en-US" sz="1800" dirty="0" smtClean="0"/>
              <a:t>’</a:t>
            </a:r>
            <a:r>
              <a:rPr lang="uk-UA" sz="1800" dirty="0" err="1" smtClean="0"/>
              <a:t>їни</a:t>
            </a:r>
            <a:r>
              <a:rPr lang="uk-UA" sz="1800" dirty="0" smtClean="0"/>
              <a:t>).</a:t>
            </a:r>
            <a:endParaRPr lang="ru-RU" sz="1800" dirty="0"/>
          </a:p>
        </p:txBody>
      </p:sp>
      <p:pic>
        <p:nvPicPr>
          <p:cNvPr id="5" name="Рисунок 4" descr="https://www.samotuzhky.com.ua/wp-content/uploads/2017/03/%D0%BF%D0%B8%D1%81%D0%B0%D0%BD%D0%BA%D0%B8_%D1%96%D0%B7_%D0%BC%D1%96%D1%88%D0%BA%D0%BE%D0%B2%D0%B8%D0%BD%D0%B8-6.jpg"/>
          <p:cNvPicPr/>
          <p:nvPr/>
        </p:nvPicPr>
        <p:blipFill>
          <a:blip r:embed="rId2"/>
          <a:srcRect l="5295" b="20958"/>
          <a:stretch>
            <a:fillRect/>
          </a:stretch>
        </p:blipFill>
        <p:spPr bwMode="auto">
          <a:xfrm>
            <a:off x="6000760" y="2714620"/>
            <a:ext cx="2643206" cy="329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s://www.samotuzhky.com.ua/wp-content/uploads/2017/03/%D0%BF%D0%B8%D1%81%D0%B0%D0%BD%D0%BA%D0%B8_%D1%96%D0%B7_%D0%BC%D1%96%D1%88%D0%BA%D0%BE%D0%B2%D0%B8%D0%BD%D0%B8-12.jpg"/>
          <p:cNvPicPr/>
          <p:nvPr/>
        </p:nvPicPr>
        <p:blipFill>
          <a:blip r:embed="rId3"/>
          <a:srcRect l="12509" b="20413"/>
          <a:stretch>
            <a:fillRect/>
          </a:stretch>
        </p:blipFill>
        <p:spPr bwMode="auto">
          <a:xfrm>
            <a:off x="3000364" y="2714620"/>
            <a:ext cx="2678502" cy="327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s://www.samotuzhky.com.ua/wp-content/uploads/2017/03/%D0%BF%D0%B8%D1%81%D0%B0%D0%BD%D0%BA%D0%B8_%D1%96%D0%B7_%D0%BC%D1%96%D1%88%D0%BA%D0%BE%D0%B2%D0%B8%D0%BD%D0%B8-1.jpg"/>
          <p:cNvPicPr/>
          <p:nvPr/>
        </p:nvPicPr>
        <p:blipFill>
          <a:blip r:embed="rId4"/>
          <a:srcRect t="4409" b="10822"/>
          <a:stretch>
            <a:fillRect/>
          </a:stretch>
        </p:blipFill>
        <p:spPr bwMode="auto">
          <a:xfrm>
            <a:off x="571472" y="2714620"/>
            <a:ext cx="2286016" cy="334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/>
              <a:t>Оздоблення Великоднього яйця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Оздоблення можна виконати шпагатом, створюючи контури квітів та завитки, а також використати  </a:t>
            </a:r>
            <a:r>
              <a:rPr lang="uk-UA" dirty="0" err="1" smtClean="0"/>
              <a:t>напівнамистини</a:t>
            </a:r>
            <a:r>
              <a:rPr lang="uk-UA" dirty="0" smtClean="0"/>
              <a:t>.</a:t>
            </a:r>
            <a:endParaRPr lang="ru-RU" dirty="0"/>
          </a:p>
        </p:txBody>
      </p:sp>
      <p:pic>
        <p:nvPicPr>
          <p:cNvPr id="4" name="Рисунок 3" descr="https://www.samotuzhky.com.ua/wp-content/uploads/2017/03/%D0%BF%D0%B8%D1%81%D0%B0%D0%BD%D0%BA%D0%B8_%D1%96%D0%B7_%D0%BC%D1%96%D1%88%D0%BA%D0%BE%D0%B2%D0%B8%D0%BD%D0%B8-13.jpg"/>
          <p:cNvPicPr/>
          <p:nvPr/>
        </p:nvPicPr>
        <p:blipFill>
          <a:blip r:embed="rId2"/>
          <a:srcRect b="19550"/>
          <a:stretch>
            <a:fillRect/>
          </a:stretch>
        </p:blipFill>
        <p:spPr bwMode="auto">
          <a:xfrm>
            <a:off x="2500298" y="3214686"/>
            <a:ext cx="421484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s://www.samotuzhky.com.ua/wp-content/uploads/2017/03/%D0%BF%D0%B8%D1%81%D0%B0%D0%BD%D0%BA%D0%B8_%D1%96%D0%B7_%D0%BC%D1%96%D1%88%D0%BA%D0%BE%D0%B2%D0%B8%D0%BD%D0%B8-10.jpg"/>
          <p:cNvPicPr/>
          <p:nvPr/>
        </p:nvPicPr>
        <p:blipFill>
          <a:blip r:embed="rId3"/>
          <a:srcRect l="12648" r="7679" b="13187"/>
          <a:stretch>
            <a:fillRect/>
          </a:stretch>
        </p:blipFill>
        <p:spPr bwMode="auto">
          <a:xfrm>
            <a:off x="500034" y="3214686"/>
            <a:ext cx="241322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s://www.samotuzhky.com.ua/wp-content/uploads/2021/04/top-5-svyatkovih-majster-klasiv10.jpg"/>
          <p:cNvPicPr>
            <a:picLocks noChangeAspect="1" noChangeArrowheads="1"/>
          </p:cNvPicPr>
          <p:nvPr/>
        </p:nvPicPr>
        <p:blipFill>
          <a:blip r:embed="rId4"/>
          <a:srcRect t="8922" r="9677" b="4091"/>
          <a:stretch>
            <a:fillRect/>
          </a:stretch>
        </p:blipFill>
        <p:spPr bwMode="auto">
          <a:xfrm>
            <a:off x="6603404" y="3214686"/>
            <a:ext cx="2040562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 smtClean="0"/>
              <a:t/>
            </a:r>
            <a:br>
              <a:rPr lang="uk-UA" sz="3600" dirty="0" smtClean="0"/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Для роботи потрібні</a:t>
            </a:r>
            <a:r>
              <a:rPr lang="en-US" sz="2400" dirty="0" smtClean="0"/>
              <a:t>:</a:t>
            </a:r>
            <a:endParaRPr lang="uk-UA" sz="2400" dirty="0" smtClean="0"/>
          </a:p>
          <a:p>
            <a:r>
              <a:rPr lang="uk-UA" sz="2400" dirty="0" smtClean="0"/>
              <a:t>яйце</a:t>
            </a:r>
          </a:p>
          <a:p>
            <a:r>
              <a:rPr lang="uk-UA" sz="2400" dirty="0" smtClean="0"/>
              <a:t>ш</a:t>
            </a:r>
            <a:r>
              <a:rPr lang="uk-UA" sz="2400" dirty="0" smtClean="0"/>
              <a:t>пагат двох кольорів (можна використати залишки 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язальних</a:t>
            </a:r>
            <a:r>
              <a:rPr lang="uk-UA" sz="2400" dirty="0" smtClean="0"/>
              <a:t> ниток)</a:t>
            </a:r>
          </a:p>
          <a:p>
            <a:r>
              <a:rPr lang="uk-UA" sz="2400" dirty="0" smtClean="0"/>
              <a:t>клей, пензлик для нанесення клею</a:t>
            </a:r>
          </a:p>
          <a:p>
            <a:r>
              <a:rPr lang="uk-UA" sz="2400" dirty="0" smtClean="0"/>
              <a:t>о</a:t>
            </a:r>
            <a:r>
              <a:rPr lang="uk-UA" sz="2400" dirty="0" smtClean="0"/>
              <a:t>здоблення ( атласні стрічки, кружево, </a:t>
            </a:r>
            <a:r>
              <a:rPr lang="uk-UA" sz="2400" dirty="0" err="1" smtClean="0"/>
              <a:t>напівнамистини</a:t>
            </a:r>
            <a:r>
              <a:rPr lang="uk-UA" sz="2400" dirty="0" smtClean="0"/>
              <a:t>, різні елементи декору).</a:t>
            </a:r>
          </a:p>
          <a:p>
            <a:endParaRPr lang="ru-RU" sz="2400" dirty="0"/>
          </a:p>
        </p:txBody>
      </p:sp>
      <p:pic>
        <p:nvPicPr>
          <p:cNvPr id="21506" name="Picture 2" descr="https://www.samotuzhky.com.ua/wp-content/uploads/2017/03/%D0%BF%D0%B8%D1%81%D0%B0%D0%BD%D0%BA%D0%B0_%D1%96%D0%B7_%D0%BC%D1%96%D1%88%D0%BA%D0%BE%D0%B2%D0%B8%D0%BD%D0%B8_%D0%9C%D0%9A-5.jpg"/>
          <p:cNvPicPr>
            <a:picLocks noChangeAspect="1" noChangeArrowheads="1"/>
          </p:cNvPicPr>
          <p:nvPr/>
        </p:nvPicPr>
        <p:blipFill>
          <a:blip r:embed="rId2"/>
          <a:srcRect b="17400"/>
          <a:stretch>
            <a:fillRect/>
          </a:stretch>
        </p:blipFill>
        <p:spPr bwMode="auto">
          <a:xfrm>
            <a:off x="4429124" y="4500570"/>
            <a:ext cx="3181350" cy="1785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1000100" y="857232"/>
            <a:ext cx="7572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dirty="0" smtClean="0"/>
              <a:t>Великоднє яйце із шпагату </a:t>
            </a:r>
            <a:endParaRPr lang="ru-RU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Великоднє яйце із шпагату </a:t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uk-UA" sz="2800" dirty="0" smtClean="0"/>
              <a:t>Майстер-клас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1800" dirty="0" smtClean="0"/>
              <a:t>До</a:t>
            </a:r>
            <a:r>
              <a:rPr lang="uk-UA" sz="1800" dirty="0" smtClean="0"/>
              <a:t> центра яйця приклеюємо кінець шпагату. </a:t>
            </a:r>
          </a:p>
          <a:p>
            <a:r>
              <a:rPr lang="uk-UA" sz="1800" dirty="0" smtClean="0"/>
              <a:t>Наносимо клей на яйце (на невелику  частину від закріпленого шпагату) і щільно намотуємо шпагат по поверхні. Далі знову покриваємо частину яйця клеєм (до середини) і намотуємо шпагат.  Від середини будемо наклеювати шпагат іншого кольору. </a:t>
            </a:r>
            <a:endParaRPr lang="ru-RU" sz="1800" dirty="0"/>
          </a:p>
        </p:txBody>
      </p:sp>
      <p:pic>
        <p:nvPicPr>
          <p:cNvPr id="3074" name="Picture 2" descr="https://www.samotuzhky.com.ua/wp-content/uploads/2017/03/%D0%BF%D0%B8%D1%81%D0%B0%D0%BD%D0%BA%D0%B0_%D1%96%D0%B7_%D0%BC%D1%96%D1%88%D0%BA%D0%BE%D0%B2%D0%B8%D0%BD%D0%B8_%D0%9C%D0%9A-2.jpg"/>
          <p:cNvPicPr>
            <a:picLocks noChangeAspect="1" noChangeArrowheads="1"/>
          </p:cNvPicPr>
          <p:nvPr/>
        </p:nvPicPr>
        <p:blipFill>
          <a:blip r:embed="rId2"/>
          <a:srcRect b="32091"/>
          <a:stretch>
            <a:fillRect/>
          </a:stretch>
        </p:blipFill>
        <p:spPr bwMode="auto">
          <a:xfrm>
            <a:off x="500034" y="3500438"/>
            <a:ext cx="8143932" cy="211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172</TotalTime>
  <Words>368</Words>
  <PresentationFormat>Экран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Справедливость</vt:lpstr>
      <vt:lpstr> Оздоблення  Великоднього яйця</vt:lpstr>
      <vt:lpstr>Мета уроку</vt:lpstr>
      <vt:lpstr> Ідеї декору великодніх яєць  </vt:lpstr>
      <vt:lpstr>Декорування  різнокольоровими нитками</vt:lpstr>
      <vt:lpstr>Слайд 5</vt:lpstr>
      <vt:lpstr>Оздоблення Великоднього яйця</vt:lpstr>
      <vt:lpstr>Оздоблення Великоднього яйця</vt:lpstr>
      <vt:lpstr> </vt:lpstr>
      <vt:lpstr>Великоднє яйце із шпагату   Майстер-клас</vt:lpstr>
      <vt:lpstr>Слайд 10</vt:lpstr>
      <vt:lpstr>Слайд 11</vt:lpstr>
      <vt:lpstr>     Догляд за писанками 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Великоднє яйце своїми руками</dc:title>
  <dc:creator>Валентина Капуста</dc:creator>
  <cp:lastModifiedBy>Валентина Капуста</cp:lastModifiedBy>
  <cp:revision>32</cp:revision>
  <dcterms:created xsi:type="dcterms:W3CDTF">2022-04-09T22:18:12Z</dcterms:created>
  <dcterms:modified xsi:type="dcterms:W3CDTF">2022-04-19T14:34:02Z</dcterms:modified>
</cp:coreProperties>
</file>