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71" r:id="rId9"/>
    <p:sldId id="268" r:id="rId10"/>
    <p:sldId id="264" r:id="rId11"/>
    <p:sldId id="263" r:id="rId12"/>
    <p:sldId id="265" r:id="rId13"/>
    <p:sldId id="262" r:id="rId14"/>
    <p:sldId id="266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hkiAaTT3P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lentinakapusta55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bel-set.ru/uk/dokumentaciya/izgotovlenie-ramki-dlya-foto-iz-dereva-stilnaya-ramka-svoimi-rukami-iz-derev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valen\Desktop\modern-blue-abstract-presentation-background-with-shadow_181182-6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7" y="0"/>
            <a:ext cx="9286907" cy="685800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Технологічний процес виготовлення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uk-UA" dirty="0" smtClean="0">
                <a:solidFill>
                  <a:srgbClr val="FFFF00"/>
                </a:solidFill>
              </a:rPr>
              <a:t>складання рамки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1500198"/>
          </a:xfrm>
        </p:spPr>
        <p:txBody>
          <a:bodyPr>
            <a:normAutofit/>
          </a:bodyPr>
          <a:lstStyle/>
          <a:p>
            <a:r>
              <a:rPr lang="uk-UA" sz="1800" dirty="0" smtClean="0">
                <a:solidFill>
                  <a:srgbClr val="FFC000"/>
                </a:solidFill>
              </a:rPr>
              <a:t>7 клас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Вчитель трудового навчання 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Капуста Валентина Миколаївна</a:t>
            </a:r>
            <a:endParaRPr lang="ru-RU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00FF"/>
                </a:solidFill>
              </a:rPr>
              <a:t>В'язана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err="1" smtClean="0">
                <a:solidFill>
                  <a:srgbClr val="0000FF"/>
                </a:solidFill>
              </a:rPr>
              <a:t>фоторамка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71546"/>
            <a:ext cx="3429024" cy="5054617"/>
          </a:xfrm>
        </p:spPr>
        <p:txBody>
          <a:bodyPr/>
          <a:lstStyle/>
          <a:p>
            <a:r>
              <a:rPr lang="ru-RU" sz="2400" dirty="0" smtClean="0"/>
              <a:t>Симпатична </a:t>
            </a:r>
            <a:r>
              <a:rPr lang="ru-RU" sz="2400" dirty="0" err="1" smtClean="0"/>
              <a:t>ідея</a:t>
            </a:r>
            <a:r>
              <a:rPr lang="ru-RU" sz="2400" dirty="0" smtClean="0"/>
              <a:t> </a:t>
            </a:r>
            <a:r>
              <a:rPr lang="ru-RU" sz="2400" dirty="0" err="1" smtClean="0"/>
              <a:t>фоторамки</a:t>
            </a:r>
            <a:r>
              <a:rPr lang="ru-RU" sz="2400" dirty="0" smtClean="0"/>
              <a:t> у </a:t>
            </a:r>
            <a:r>
              <a:rPr lang="ru-RU" sz="2400" dirty="0" err="1" smtClean="0"/>
              <a:t>вигляді</a:t>
            </a:r>
            <a:r>
              <a:rPr lang="ru-RU" sz="2400" dirty="0" smtClean="0"/>
              <a:t> </a:t>
            </a:r>
            <a:r>
              <a:rPr lang="ru-RU" sz="2400" dirty="0" err="1" smtClean="0"/>
              <a:t>квітки</a:t>
            </a:r>
            <a:r>
              <a:rPr lang="ru-RU" sz="2400" dirty="0" smtClean="0"/>
              <a:t>, </a:t>
            </a:r>
            <a:r>
              <a:rPr lang="ru-RU" sz="2400" dirty="0" err="1" smtClean="0"/>
              <a:t>причому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зручно</a:t>
            </a:r>
            <a:r>
              <a:rPr lang="ru-RU" sz="2400" dirty="0" smtClean="0"/>
              <a:t> </a:t>
            </a:r>
            <a:r>
              <a:rPr lang="ru-RU" sz="2400" dirty="0" err="1" smtClean="0"/>
              <a:t>такі</a:t>
            </a:r>
            <a:r>
              <a:rPr lang="ru-RU" sz="2400" dirty="0" smtClean="0"/>
              <a:t> </a:t>
            </a:r>
            <a:r>
              <a:rPr lang="ru-RU" sz="2400" dirty="0" err="1" smtClean="0"/>
              <a:t>зробити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відразу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декількох</a:t>
            </a:r>
            <a:r>
              <a:rPr lang="ru-RU" sz="2400" dirty="0" smtClean="0"/>
              <a:t> фото.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Фотографію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просто </a:t>
            </a:r>
            <a:r>
              <a:rPr lang="ru-RU" sz="2400" dirty="0" err="1" smtClean="0"/>
              <a:t>приклеїти</a:t>
            </a:r>
            <a:r>
              <a:rPr lang="ru-RU" sz="2400" dirty="0" smtClean="0"/>
              <a:t>, </a:t>
            </a:r>
            <a:r>
              <a:rPr lang="ru-RU" sz="2400" dirty="0" err="1" smtClean="0"/>
              <a:t>закривши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яким-небудь</a:t>
            </a:r>
            <a:r>
              <a:rPr lang="ru-RU" sz="2400" dirty="0" smtClean="0"/>
              <a:t> </a:t>
            </a:r>
            <a:r>
              <a:rPr lang="ru-RU" sz="2400" dirty="0" err="1" smtClean="0"/>
              <a:t>щільним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матеріалом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pic>
        <p:nvPicPr>
          <p:cNvPr id="21506" name="Picture 2" descr="https://i1.wp.com/nyaskory.ru/wp-content/uploads/2016/03/Vyazanay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928670"/>
            <a:ext cx="5238750" cy="52387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00FF"/>
                </a:solidFill>
              </a:rPr>
              <a:t>Рамка з ниток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3438" y="1600200"/>
            <a:ext cx="4043362" cy="4525963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Візьміть</a:t>
            </a:r>
            <a:r>
              <a:rPr lang="ru-RU" dirty="0" smtClean="0"/>
              <a:t> рамку, нитки </a:t>
            </a:r>
            <a:r>
              <a:rPr lang="ru-RU" dirty="0" err="1" smtClean="0"/>
              <a:t>і</a:t>
            </a:r>
            <a:r>
              <a:rPr lang="ru-RU" dirty="0" smtClean="0"/>
              <a:t> клей. </a:t>
            </a:r>
            <a:r>
              <a:rPr lang="ru-RU" dirty="0" err="1" smtClean="0"/>
              <a:t>Обмотуйте</a:t>
            </a:r>
            <a:r>
              <a:rPr lang="ru-RU" dirty="0" smtClean="0"/>
              <a:t>  рамку </a:t>
            </a:r>
            <a:r>
              <a:rPr lang="ru-RU" dirty="0" err="1" smtClean="0"/>
              <a:t>щільно</a:t>
            </a:r>
            <a:r>
              <a:rPr lang="ru-RU" dirty="0" smtClean="0"/>
              <a:t> нитками, у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рядів</a:t>
            </a:r>
            <a:r>
              <a:rPr lang="ru-RU" dirty="0" smtClean="0"/>
              <a:t>. Таким чином нескладно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великі</a:t>
            </a:r>
            <a:r>
              <a:rPr lang="ru-RU" dirty="0" smtClean="0"/>
              <a:t> рамки </a:t>
            </a:r>
            <a:r>
              <a:rPr lang="ru-RU" dirty="0" err="1" smtClean="0"/>
              <a:t>перетворити</a:t>
            </a:r>
            <a:r>
              <a:rPr lang="ru-RU" dirty="0" smtClean="0"/>
              <a:t> на </a:t>
            </a:r>
            <a:r>
              <a:rPr lang="ru-RU" dirty="0" err="1" smtClean="0"/>
              <a:t>витвір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482" name="Picture 2" descr="https://i0.wp.com/nyaskory.ru/wp-content/uploads/2016/03/Fotoramka-v-nitka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3962400" cy="47815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Рамка з тканини 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3429024" cy="476886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 основу </a:t>
            </a:r>
            <a:r>
              <a:rPr lang="ru-RU" sz="2800" dirty="0" err="1" smtClean="0"/>
              <a:t>береться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пресований</a:t>
            </a:r>
            <a:r>
              <a:rPr lang="ru-RU" sz="2800" dirty="0" smtClean="0"/>
              <a:t> картон (</a:t>
            </a:r>
            <a:r>
              <a:rPr lang="ru-RU" sz="2800" dirty="0" err="1" smtClean="0"/>
              <a:t>можна</a:t>
            </a:r>
            <a:r>
              <a:rPr lang="ru-RU" sz="2800" dirty="0" smtClean="0"/>
              <a:t> </a:t>
            </a:r>
            <a:r>
              <a:rPr lang="ru-RU" sz="2800" dirty="0" err="1" smtClean="0"/>
              <a:t>взяти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готову</a:t>
            </a:r>
            <a:r>
              <a:rPr lang="ru-RU" sz="2800" dirty="0" smtClean="0"/>
              <a:t> рамку </a:t>
            </a:r>
            <a:r>
              <a:rPr lang="ru-RU" sz="2800" dirty="0" err="1" smtClean="0"/>
              <a:t>простої</a:t>
            </a:r>
            <a:r>
              <a:rPr lang="ru-RU" sz="2800" dirty="0" smtClean="0"/>
              <a:t> </a:t>
            </a:r>
            <a:r>
              <a:rPr lang="ru-RU" sz="2800" dirty="0" err="1" smtClean="0"/>
              <a:t>форми</a:t>
            </a:r>
            <a:r>
              <a:rPr lang="ru-RU" sz="2800" dirty="0" smtClean="0"/>
              <a:t>).</a:t>
            </a:r>
          </a:p>
          <a:p>
            <a:r>
              <a:rPr lang="ru-RU" sz="2800" dirty="0" err="1" smtClean="0"/>
              <a:t>Ця</a:t>
            </a:r>
            <a:r>
              <a:rPr lang="ru-RU" sz="2800" dirty="0" smtClean="0"/>
              <a:t> рамка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</a:t>
            </a:r>
            <a:r>
              <a:rPr lang="ru-RU" sz="2800" dirty="0" err="1" smtClean="0"/>
              <a:t>підставку</a:t>
            </a:r>
            <a:r>
              <a:rPr lang="ru-RU" sz="2800" dirty="0" smtClean="0"/>
              <a:t>, а не </a:t>
            </a:r>
            <a:r>
              <a:rPr lang="ru-RU" sz="2800" dirty="0" err="1" smtClean="0"/>
              <a:t>петельне</a:t>
            </a:r>
            <a:r>
              <a:rPr lang="ru-RU" sz="2800" dirty="0" smtClean="0"/>
              <a:t> </a:t>
            </a:r>
            <a:r>
              <a:rPr lang="ru-RU" sz="2800" dirty="0" err="1" smtClean="0"/>
              <a:t>кріплення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2530" name="Picture 2" descr="https://i1.wp.com/nyaskory.ru/wp-content/uploads/2016/03/V-tka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928802"/>
            <a:ext cx="5792269" cy="42862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Висновок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ru-RU" dirty="0" err="1" smtClean="0"/>
              <a:t>Виготовлення</a:t>
            </a:r>
            <a:r>
              <a:rPr lang="ru-RU" dirty="0" smtClean="0"/>
              <a:t> рамок -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нескладний</a:t>
            </a:r>
            <a:r>
              <a:rPr lang="ru-RU" dirty="0" smtClean="0"/>
              <a:t>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унікальний</a:t>
            </a:r>
            <a:r>
              <a:rPr lang="ru-RU" dirty="0" smtClean="0"/>
              <a:t> результат, </a:t>
            </a:r>
            <a:r>
              <a:rPr lang="ru-RU" dirty="0" err="1" smtClean="0"/>
              <a:t>адже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реалізувати</a:t>
            </a:r>
            <a:r>
              <a:rPr lang="ru-RU" dirty="0" smtClean="0"/>
              <a:t> </a:t>
            </a:r>
            <a:r>
              <a:rPr lang="ru-RU" dirty="0" err="1" smtClean="0"/>
              <a:t>будь-які</a:t>
            </a:r>
            <a:r>
              <a:rPr lang="ru-RU" dirty="0" smtClean="0"/>
              <a:t> </a:t>
            </a:r>
            <a:r>
              <a:rPr lang="ru-RU" dirty="0" err="1" smtClean="0"/>
              <a:t>задуми</a:t>
            </a:r>
            <a:r>
              <a:rPr lang="ru-RU" dirty="0" smtClean="0"/>
              <a:t>, головне - </a:t>
            </a:r>
            <a:r>
              <a:rPr lang="ru-RU" dirty="0" err="1" smtClean="0"/>
              <a:t>підібрати</a:t>
            </a:r>
            <a:r>
              <a:rPr lang="ru-RU" dirty="0" smtClean="0"/>
              <a:t> </a:t>
            </a:r>
            <a:r>
              <a:rPr lang="ru-RU" dirty="0" err="1" smtClean="0"/>
              <a:t>відповідні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Сьогодні ви послідовно ознайомилися, як </a:t>
            </a:r>
            <a:r>
              <a:rPr lang="uk-UA" dirty="0" err="1" smtClean="0"/>
              <a:t>скластити</a:t>
            </a:r>
            <a:r>
              <a:rPr lang="uk-UA" dirty="0" smtClean="0"/>
              <a:t> рамку для фото з дерева, та які рамки  можна виготовити з ниток, тканини.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00FF"/>
                </a:solidFill>
              </a:rPr>
              <a:t>Домашнє завдання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uk-UA" b="1" dirty="0" smtClean="0">
                <a:solidFill>
                  <a:srgbClr val="0000FF"/>
                </a:solidFill>
              </a:rPr>
              <a:t/>
            </a:r>
            <a:br>
              <a:rPr lang="uk-UA" b="1" dirty="0" smtClean="0">
                <a:solidFill>
                  <a:srgbClr val="0000FF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000" dirty="0" smtClean="0"/>
              <a:t>Пропоную переглянути відео урок «Рамка для фото»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https://www.youtube.com/watch?v=XhkiAaTT3P8</a:t>
            </a:r>
            <a:endParaRPr lang="uk-UA" sz="2000" dirty="0" smtClean="0"/>
          </a:p>
          <a:p>
            <a:endParaRPr lang="ru-RU" sz="2000" dirty="0" smtClean="0"/>
          </a:p>
          <a:p>
            <a:r>
              <a:rPr lang="ru-RU" sz="2000" dirty="0" err="1" smtClean="0"/>
              <a:t>Продовжувати</a:t>
            </a:r>
            <a:r>
              <a:rPr lang="ru-RU" sz="2000" dirty="0" smtClean="0"/>
              <a:t> роботу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виготовлення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виробу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uk-UA" sz="2000" dirty="0" smtClean="0">
                <a:solidFill>
                  <a:srgbClr val="0070C0"/>
                </a:solidFill>
              </a:rPr>
              <a:t>   </a:t>
            </a:r>
          </a:p>
          <a:p>
            <a:pPr>
              <a:buNone/>
            </a:pPr>
            <a:r>
              <a:rPr lang="uk-UA" sz="2000" dirty="0" smtClean="0">
                <a:solidFill>
                  <a:srgbClr val="0070C0"/>
                </a:solidFill>
              </a:rPr>
              <a:t>Зворотній </a:t>
            </a:r>
            <a:r>
              <a:rPr lang="uk-UA" sz="2000" dirty="0" err="1" smtClean="0">
                <a:solidFill>
                  <a:srgbClr val="0070C0"/>
                </a:solidFill>
              </a:rPr>
              <a:t>зв</a:t>
            </a:r>
            <a:r>
              <a:rPr lang="en-US" sz="2000" dirty="0" smtClean="0">
                <a:solidFill>
                  <a:srgbClr val="0070C0"/>
                </a:solidFill>
              </a:rPr>
              <a:t>’</a:t>
            </a:r>
            <a:r>
              <a:rPr lang="ru-RU" sz="2000" dirty="0" err="1" smtClean="0">
                <a:solidFill>
                  <a:srgbClr val="0070C0"/>
                </a:solidFill>
              </a:rPr>
              <a:t>язок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uk-UA" sz="2000" dirty="0" smtClean="0"/>
              <a:t>освітня платформа  </a:t>
            </a:r>
            <a:r>
              <a:rPr lang="uk-UA" sz="2000" dirty="0" err="1" smtClean="0"/>
              <a:t>Human</a:t>
            </a:r>
            <a:endParaRPr lang="ru-RU" sz="2000" dirty="0" smtClean="0"/>
          </a:p>
          <a:p>
            <a:pPr>
              <a:buNone/>
            </a:pPr>
            <a:r>
              <a:rPr lang="uk-UA" sz="2000" dirty="0" smtClean="0"/>
              <a:t> 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smtClean="0">
                <a:hlinkClick r:id="rId4"/>
              </a:rPr>
              <a:t>valentinakapusta55@gmail.com</a:t>
            </a:r>
            <a:endParaRPr lang="ru-RU" sz="2000" dirty="0" smtClean="0"/>
          </a:p>
          <a:p>
            <a:pPr>
              <a:buNone/>
            </a:pP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00FF"/>
                </a:solidFill>
              </a:rPr>
              <a:t>Використан</a:t>
            </a:r>
            <a:r>
              <a:rPr lang="uk-UA" dirty="0" smtClean="0">
                <a:solidFill>
                  <a:srgbClr val="0000FF"/>
                </a:solidFill>
              </a:rPr>
              <a:t>і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джерела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https://cabel-set.ru/uk/dokumentaciya/izgotovlenie-ramki-dlya-foto-iz-dereva-stilnaya-ramka-svoimi-rukami-iz-dereva/</a:t>
            </a:r>
            <a:endParaRPr lang="ru-RU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Мета уроку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i="1" dirty="0" smtClean="0"/>
              <a:t>сформувати</a:t>
            </a:r>
            <a:r>
              <a:rPr lang="uk-UA" dirty="0" smtClean="0"/>
              <a:t> в учнів поняття про технологічний процес з'єднання деталей виробів; ознайомитись з принципами вибору способів з'єднання та порядком підготовки деталей виробу до виконання з'єднань;</a:t>
            </a:r>
            <a:endParaRPr lang="ru-RU" dirty="0" smtClean="0"/>
          </a:p>
          <a:p>
            <a:r>
              <a:rPr lang="uk-UA" i="1" dirty="0" smtClean="0"/>
              <a:t>розвивати </a:t>
            </a:r>
            <a:r>
              <a:rPr lang="uk-UA" dirty="0" smtClean="0"/>
              <a:t>політехнічний світогляд; розвивати точність в роботі;</a:t>
            </a:r>
            <a:endParaRPr lang="ru-RU" dirty="0" smtClean="0"/>
          </a:p>
          <a:p>
            <a:r>
              <a:rPr lang="uk-UA" i="1" dirty="0" smtClean="0"/>
              <a:t>виховувати</a:t>
            </a:r>
            <a:r>
              <a:rPr lang="uk-UA" dirty="0" smtClean="0"/>
              <a:t> акуратність в роботі, втілювати елементи відповідальної організації праці.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err="1" smtClean="0">
                <a:solidFill>
                  <a:srgbClr val="0000FF"/>
                </a:solidFill>
              </a:rPr>
              <a:t>Складання</a:t>
            </a:r>
            <a:r>
              <a:rPr lang="ru-RU" sz="3600" b="1" dirty="0" smtClean="0">
                <a:solidFill>
                  <a:srgbClr val="0000FF"/>
                </a:solidFill>
              </a:rPr>
              <a:t> рамки для фото </a:t>
            </a:r>
            <a:r>
              <a:rPr lang="ru-RU" sz="3600" b="1" dirty="0" err="1" smtClean="0">
                <a:solidFill>
                  <a:srgbClr val="0000FF"/>
                </a:solidFill>
              </a:rPr>
              <a:t>з</a:t>
            </a:r>
            <a:r>
              <a:rPr lang="ru-RU" sz="3600" b="1" dirty="0" smtClean="0">
                <a:solidFill>
                  <a:srgbClr val="0000FF"/>
                </a:solidFill>
              </a:rPr>
              <a:t> дерева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sz="2400" b="1" dirty="0" err="1" smtClean="0"/>
              <a:t>Дерев'яні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елементи</a:t>
            </a:r>
            <a:r>
              <a:rPr lang="ru-RU" sz="2400" dirty="0" smtClean="0"/>
              <a:t>: </a:t>
            </a:r>
            <a:r>
              <a:rPr lang="ru-RU" sz="2400" dirty="0" err="1" smtClean="0"/>
              <a:t>залишки</a:t>
            </a:r>
            <a:r>
              <a:rPr lang="ru-RU" sz="2400" dirty="0" smtClean="0"/>
              <a:t> </a:t>
            </a:r>
            <a:r>
              <a:rPr lang="ru-RU" sz="2400" dirty="0" err="1" smtClean="0"/>
              <a:t>рейок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плінтуса</a:t>
            </a:r>
            <a:r>
              <a:rPr lang="ru-RU" sz="2400" dirty="0" smtClean="0"/>
              <a:t>,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придбати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готові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дерев'яні</a:t>
            </a:r>
            <a:r>
              <a:rPr lang="ru-RU" sz="2400" dirty="0" smtClean="0"/>
              <a:t> </a:t>
            </a:r>
            <a:r>
              <a:rPr lang="ru-RU" sz="2400" dirty="0" err="1" smtClean="0"/>
              <a:t>багети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їх</a:t>
            </a:r>
            <a:r>
              <a:rPr lang="ru-RU" sz="2400" dirty="0" smtClean="0"/>
              <a:t>.</a:t>
            </a:r>
          </a:p>
          <a:p>
            <a:r>
              <a:rPr lang="ru-RU" sz="2400" b="1" dirty="0" err="1" smtClean="0"/>
              <a:t>Гвіздки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</a:t>
            </a:r>
            <a:r>
              <a:rPr lang="ru-RU" sz="2400" b="1" dirty="0" smtClean="0"/>
              <a:t> клей</a:t>
            </a:r>
            <a:r>
              <a:rPr lang="ru-RU" sz="2400" dirty="0" smtClean="0"/>
              <a:t>. </a:t>
            </a:r>
            <a:r>
              <a:rPr lang="ru-RU" sz="2400" dirty="0" err="1" smtClean="0"/>
              <a:t>З'єднання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двома</a:t>
            </a:r>
            <a:r>
              <a:rPr lang="ru-RU" sz="2400" dirty="0" smtClean="0"/>
              <a:t> </a:t>
            </a:r>
            <a:r>
              <a:rPr lang="ru-RU" sz="2400" dirty="0" err="1" smtClean="0"/>
              <a:t>варіантами</a:t>
            </a:r>
            <a:r>
              <a:rPr lang="ru-RU" sz="2400" dirty="0" smtClean="0"/>
              <a:t>: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використанням</a:t>
            </a:r>
            <a:r>
              <a:rPr lang="ru-RU" sz="2400" dirty="0" smtClean="0"/>
              <a:t> </a:t>
            </a:r>
            <a:r>
              <a:rPr lang="ru-RU" sz="2400" dirty="0" err="1" smtClean="0"/>
              <a:t>фінішних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цвяхів</a:t>
            </a:r>
            <a:r>
              <a:rPr lang="ru-RU" sz="2400" dirty="0" smtClean="0"/>
              <a:t>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зменшеними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капелюшками</a:t>
            </a:r>
            <a:r>
              <a:rPr lang="ru-RU" sz="2400" dirty="0" smtClean="0"/>
              <a:t>,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шляхом </a:t>
            </a:r>
            <a:r>
              <a:rPr lang="ru-RU" sz="2400" dirty="0" err="1" smtClean="0"/>
              <a:t>застосування</a:t>
            </a:r>
            <a:r>
              <a:rPr lang="ru-RU" sz="2400" dirty="0" smtClean="0"/>
              <a:t> столярного клею.  </a:t>
            </a:r>
          </a:p>
          <a:p>
            <a:r>
              <a:rPr lang="uk-UA" sz="2400" b="1" dirty="0" smtClean="0"/>
              <a:t>Струбцина столярна </a:t>
            </a:r>
            <a:r>
              <a:rPr lang="uk-UA" sz="2400" dirty="0" smtClean="0"/>
              <a:t>(затискач).</a:t>
            </a:r>
            <a:endParaRPr lang="ru-RU" sz="2400" dirty="0" smtClean="0"/>
          </a:p>
          <a:p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Струбцина столярна </a:t>
            </a:r>
            <a:r>
              <a:rPr lang="uk-UA" sz="2400" dirty="0" smtClean="0"/>
              <a:t>(затискач) – допоміжний інструмент для фіксації деталей.</a:t>
            </a:r>
            <a:endParaRPr lang="ru-RU" sz="2400" dirty="0" smtClean="0"/>
          </a:p>
        </p:txBody>
      </p:sp>
      <p:pic>
        <p:nvPicPr>
          <p:cNvPr id="11266" name="Picture 2" descr="ROZETKA | Струбцина угловая столярная, 90 градусов, зажим до 75мм. Цена,  купить Струбцина угловая столярная, 90 градусов, зажим до 75мм в Киеве,  Харькове, Днепре, Одессе, Запорожье, Львове. Струбцина угловая столярная,  90 градусов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2714644" cy="2714644"/>
          </a:xfrm>
          <a:prstGeom prst="rect">
            <a:avLst/>
          </a:prstGeom>
          <a:noFill/>
        </p:spPr>
      </p:pic>
      <p:pic>
        <p:nvPicPr>
          <p:cNvPr id="11268" name="Picture 4" descr="Угловая струбцина для сборки мебели: устройство и назначение. Как  использовать угловую струбцину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714620"/>
            <a:ext cx="5021621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Підготовка заготовок до складання рамки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pPr fontAlgn="base"/>
            <a:r>
              <a:rPr lang="ru-RU" sz="2400" dirty="0" err="1" smtClean="0"/>
              <a:t>Відрізати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заготовоку</a:t>
            </a:r>
            <a:r>
              <a:rPr lang="ru-RU" sz="2400" dirty="0" smtClean="0"/>
              <a:t>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</a:t>
            </a:r>
            <a:r>
              <a:rPr lang="ru-RU" sz="2400" dirty="0" err="1" smtClean="0"/>
              <a:t>точним</a:t>
            </a:r>
            <a:r>
              <a:rPr lang="ru-RU" sz="2400" dirty="0" smtClean="0"/>
              <a:t> кутом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dirty="0" err="1" smtClean="0"/>
              <a:t>стусла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пилкою. Тут </a:t>
            </a:r>
            <a:r>
              <a:rPr lang="ru-RU" sz="2400" dirty="0" err="1" smtClean="0"/>
              <a:t>найголовніше</a:t>
            </a:r>
            <a:r>
              <a:rPr lang="ru-RU" sz="2400" dirty="0" smtClean="0"/>
              <a:t> -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пилку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дрібними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зубцями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вона </a:t>
            </a:r>
            <a:r>
              <a:rPr lang="ru-RU" sz="2400" dirty="0" err="1" smtClean="0"/>
              <a:t>забезпечувала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найкращу</a:t>
            </a:r>
            <a:r>
              <a:rPr lang="ru-RU" sz="2400" dirty="0" smtClean="0"/>
              <a:t> </a:t>
            </a:r>
            <a:r>
              <a:rPr lang="ru-RU" sz="2400" dirty="0" err="1" smtClean="0"/>
              <a:t>якість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різання</a:t>
            </a:r>
            <a:r>
              <a:rPr lang="ru-RU" sz="2400" dirty="0" smtClean="0"/>
              <a:t>. </a:t>
            </a:r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r>
              <a:rPr lang="ru-RU" sz="2400" dirty="0" err="1" smtClean="0"/>
              <a:t>Контролювати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парні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елементи</a:t>
            </a:r>
            <a:r>
              <a:rPr lang="ru-RU" sz="2400" dirty="0" smtClean="0"/>
              <a:t> </a:t>
            </a:r>
            <a:r>
              <a:rPr lang="ru-RU" sz="2400" dirty="0" err="1" smtClean="0"/>
              <a:t>були</a:t>
            </a:r>
            <a:r>
              <a:rPr lang="ru-RU" sz="2400" dirty="0" smtClean="0"/>
              <a:t> </a:t>
            </a:r>
            <a:r>
              <a:rPr lang="ru-RU" sz="2400" dirty="0" err="1" smtClean="0"/>
              <a:t>однакового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розміру</a:t>
            </a:r>
            <a:r>
              <a:rPr lang="ru-RU" sz="2400" dirty="0" smtClean="0"/>
              <a:t>.</a:t>
            </a:r>
          </a:p>
          <a:p>
            <a:pPr fontAlgn="base"/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зворотнього</a:t>
            </a:r>
            <a:r>
              <a:rPr lang="ru-RU" sz="2400" dirty="0" smtClean="0"/>
              <a:t> боку заготовок </a:t>
            </a:r>
            <a:r>
              <a:rPr lang="ru-RU" sz="2400" dirty="0" err="1" smtClean="0"/>
              <a:t>потрібно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вибрати</a:t>
            </a:r>
            <a:r>
              <a:rPr lang="ru-RU" sz="2400" dirty="0" smtClean="0"/>
              <a:t> паз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скло</a:t>
            </a:r>
            <a:r>
              <a:rPr lang="ru-RU" sz="2400" dirty="0" smtClean="0"/>
              <a:t>,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глибина</a:t>
            </a:r>
            <a:r>
              <a:rPr lang="ru-RU" sz="2400" dirty="0" smtClean="0"/>
              <a:t> повинна бути на 3-4 мм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товщини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було</a:t>
            </a:r>
            <a:r>
              <a:rPr lang="ru-RU" sz="2400" dirty="0" smtClean="0"/>
              <a:t> </a:t>
            </a:r>
            <a:r>
              <a:rPr lang="ru-RU" sz="2400" dirty="0" err="1" smtClean="0"/>
              <a:t>зафіксувати</a:t>
            </a:r>
            <a:r>
              <a:rPr lang="ru-RU" sz="2400" dirty="0" smtClean="0"/>
              <a:t> маленькими </a:t>
            </a:r>
            <a:r>
              <a:rPr lang="ru-RU" sz="2400" dirty="0" err="1" smtClean="0"/>
              <a:t>гвіздками</a:t>
            </a:r>
            <a:r>
              <a:rPr lang="ru-RU" sz="2400" dirty="0" smtClean="0"/>
              <a:t>.</a:t>
            </a:r>
          </a:p>
          <a:p>
            <a:pPr fontAlgn="base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C:\Users\valen\Desktop\s-pomoschyu-etogo-nehitrogo-prisposobleniya-rezka-zagotovok-pod-uglom-budet-provedena-ochen-tochno-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428868"/>
            <a:ext cx="2071702" cy="155189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 algn="ctr" fontAlgn="base">
              <a:buNone/>
            </a:pPr>
            <a:r>
              <a:rPr lang="uk-UA" b="1" dirty="0" smtClean="0">
                <a:solidFill>
                  <a:srgbClr val="0000FF"/>
                </a:solidFill>
              </a:rPr>
              <a:t>Складання рамки</a:t>
            </a:r>
          </a:p>
          <a:p>
            <a:pPr fontAlgn="base"/>
            <a:endParaRPr lang="uk-UA" sz="2000" dirty="0" smtClean="0"/>
          </a:p>
          <a:p>
            <a:pPr fontAlgn="base"/>
            <a:r>
              <a:rPr lang="uk-UA" sz="2000" dirty="0" smtClean="0"/>
              <a:t>1.Перевірити, чи співпадають запиляні під 45°зрізи.</a:t>
            </a:r>
          </a:p>
          <a:p>
            <a:pPr fontAlgn="base"/>
            <a:r>
              <a:rPr lang="uk-UA" sz="2000" dirty="0" smtClean="0"/>
              <a:t>2. Нанести клей на місце склеювання деталей.</a:t>
            </a:r>
            <a:endParaRPr lang="ru-RU" sz="2000" dirty="0" smtClean="0"/>
          </a:p>
          <a:p>
            <a:pPr fontAlgn="base"/>
            <a:r>
              <a:rPr lang="uk-UA" sz="2000" dirty="0" smtClean="0"/>
              <a:t>3.</a:t>
            </a:r>
            <a:r>
              <a:rPr lang="ru-RU" sz="2000" dirty="0" err="1" smtClean="0"/>
              <a:t>Спочатку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з'єднати</a:t>
            </a:r>
            <a:r>
              <a:rPr lang="ru-RU" sz="2000" dirty="0" smtClean="0"/>
              <a:t> два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надійно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зафіксувати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їх</a:t>
            </a:r>
            <a:r>
              <a:rPr lang="ru-RU" sz="2000" dirty="0" smtClean="0"/>
              <a:t>. </a:t>
            </a:r>
            <a:r>
              <a:rPr lang="ru-RU" sz="2000" dirty="0" err="1" smtClean="0"/>
              <a:t>Найкращим</a:t>
            </a:r>
            <a:r>
              <a:rPr lang="ru-RU" sz="2000" dirty="0" smtClean="0"/>
              <a:t> методом </a:t>
            </a:r>
            <a:r>
              <a:rPr lang="ru-RU" sz="2000" dirty="0" err="1" smtClean="0"/>
              <a:t>фіксації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струбцини</a:t>
            </a:r>
            <a:r>
              <a:rPr lang="ru-RU" sz="2000" dirty="0" smtClean="0"/>
              <a:t>.</a:t>
            </a:r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r>
              <a:rPr lang="uk-UA" sz="2000" dirty="0" smtClean="0"/>
              <a:t>4.Витримавши час відведений для висихання, поетапно склеюємо інші деталі рамки. Для фіксації використовуємо струбцину.</a:t>
            </a:r>
            <a:endParaRPr lang="ru-RU" sz="2000" dirty="0"/>
          </a:p>
        </p:txBody>
      </p:sp>
      <p:pic>
        <p:nvPicPr>
          <p:cNvPr id="5122" name="Picture 2" descr="https://i1.wp.com/rubankom.com/wp-content/uploads/tak-sobirayutsya-dva-elementa-posle-vysyhaniya-takie-ugly-skleivayutsya-mezhdu-sobo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786058"/>
            <a:ext cx="2928958" cy="21999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Послідовність виконання  клейового з</a:t>
            </a:r>
            <a:r>
              <a:rPr lang="en-US" sz="3200" b="1" dirty="0" smtClean="0">
                <a:solidFill>
                  <a:srgbClr val="0000FF"/>
                </a:solidFill>
              </a:rPr>
              <a:t>’</a:t>
            </a:r>
            <a:r>
              <a:rPr lang="uk-UA" sz="3200" b="1" dirty="0" smtClean="0">
                <a:solidFill>
                  <a:srgbClr val="0000FF"/>
                </a:solidFill>
              </a:rPr>
              <a:t>єднання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1. </a:t>
            </a:r>
            <a:r>
              <a:rPr lang="uk-UA" dirty="0" err="1" smtClean="0"/>
              <a:t>Вибiр</a:t>
            </a:r>
            <a:r>
              <a:rPr lang="uk-UA" dirty="0" smtClean="0"/>
              <a:t> пристроїв для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склеювання.</a:t>
            </a:r>
            <a:endParaRPr lang="ru-RU" dirty="0" smtClean="0"/>
          </a:p>
          <a:p>
            <a:r>
              <a:rPr lang="uk-UA" dirty="0" smtClean="0"/>
              <a:t>2. </a:t>
            </a:r>
            <a:r>
              <a:rPr lang="uk-UA" dirty="0" err="1" smtClean="0"/>
              <a:t>Пiдготовка</a:t>
            </a:r>
            <a:r>
              <a:rPr lang="uk-UA" dirty="0" smtClean="0"/>
              <a:t> деревини до склеювання.</a:t>
            </a:r>
            <a:endParaRPr lang="ru-RU" dirty="0" smtClean="0"/>
          </a:p>
          <a:p>
            <a:pPr lvl="0"/>
            <a:r>
              <a:rPr lang="uk-UA" dirty="0" smtClean="0"/>
              <a:t>3. Нанесення клею на поверхні, що </a:t>
            </a:r>
            <a:r>
              <a:rPr lang="uk-UA" dirty="0" err="1" smtClean="0"/>
              <a:t>пiдлягають</a:t>
            </a:r>
            <a:r>
              <a:rPr lang="uk-UA" dirty="0" smtClean="0"/>
              <a:t> склеюванню. </a:t>
            </a:r>
            <a:endParaRPr lang="ru-RU" dirty="0" smtClean="0"/>
          </a:p>
          <a:p>
            <a:pPr lvl="0"/>
            <a:r>
              <a:rPr lang="uk-UA" dirty="0" smtClean="0"/>
              <a:t>4.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 </a:t>
            </a:r>
            <a:r>
              <a:rPr lang="uk-UA" b="1" dirty="0" smtClean="0"/>
              <a:t>струбцинами</a:t>
            </a:r>
            <a:r>
              <a:rPr lang="uk-UA" dirty="0" smtClean="0"/>
              <a:t> чи </a:t>
            </a:r>
            <a:r>
              <a:rPr lang="uk-UA" dirty="0" err="1" smtClean="0"/>
              <a:t>iншими</a:t>
            </a:r>
            <a:r>
              <a:rPr lang="uk-UA" dirty="0" smtClean="0"/>
              <a:t>       </a:t>
            </a:r>
          </a:p>
          <a:p>
            <a:pPr lvl="0"/>
            <a:r>
              <a:rPr lang="uk-UA" dirty="0" smtClean="0"/>
              <a:t>    затискними  пристроями. </a:t>
            </a:r>
            <a:endParaRPr lang="ru-RU" dirty="0" smtClean="0"/>
          </a:p>
          <a:p>
            <a:r>
              <a:rPr lang="uk-UA" dirty="0" smtClean="0"/>
              <a:t>5. Витримка деталей до висихання клею (24 </a:t>
            </a:r>
            <a:r>
              <a:rPr lang="uk-UA" dirty="0" err="1" smtClean="0"/>
              <a:t>год</a:t>
            </a:r>
            <a:r>
              <a:rPr lang="uk-UA" dirty="0" smtClean="0"/>
              <a:t>).</a:t>
            </a:r>
          </a:p>
          <a:p>
            <a:endParaRPr lang="uk-UA" dirty="0" smtClean="0"/>
          </a:p>
          <a:p>
            <a:r>
              <a:rPr lang="uk-UA" dirty="0" smtClean="0"/>
              <a:t> Щоб клейове з’єднання було </a:t>
            </a:r>
            <a:r>
              <a:rPr lang="uk-UA" dirty="0" err="1" smtClean="0"/>
              <a:t>якiсним</a:t>
            </a:r>
            <a:r>
              <a:rPr lang="uk-UA" dirty="0" smtClean="0"/>
              <a:t> , </a:t>
            </a:r>
            <a:r>
              <a:rPr lang="uk-UA" dirty="0" err="1" smtClean="0"/>
              <a:t>поверхнi</a:t>
            </a:r>
            <a:r>
              <a:rPr lang="uk-UA" dirty="0" smtClean="0"/>
              <a:t> заготовок у </a:t>
            </a:r>
            <a:r>
              <a:rPr lang="uk-UA" dirty="0" err="1" smtClean="0"/>
              <a:t>мiсцях</a:t>
            </a:r>
            <a:r>
              <a:rPr lang="uk-UA" dirty="0" smtClean="0"/>
              <a:t> склеювання мають </a:t>
            </a:r>
            <a:r>
              <a:rPr lang="uk-UA" dirty="0" err="1" smtClean="0"/>
              <a:t>щiльно</a:t>
            </a:r>
            <a:r>
              <a:rPr lang="uk-UA" dirty="0" smtClean="0"/>
              <a:t> прилягати одна  до одної , бути сухими та очищеними </a:t>
            </a:r>
            <a:r>
              <a:rPr lang="uk-UA" dirty="0" err="1" smtClean="0"/>
              <a:t>вiд</a:t>
            </a:r>
            <a:r>
              <a:rPr lang="uk-UA" dirty="0" smtClean="0"/>
              <a:t> бруду i пилу. </a:t>
            </a:r>
          </a:p>
          <a:p>
            <a:r>
              <a:rPr lang="uk-UA" dirty="0" smtClean="0"/>
              <a:t>Клей наносять на </a:t>
            </a:r>
            <a:r>
              <a:rPr lang="uk-UA" dirty="0" err="1" smtClean="0"/>
              <a:t>поверхнi</a:t>
            </a:r>
            <a:r>
              <a:rPr lang="uk-UA" dirty="0" smtClean="0"/>
              <a:t> деталей, що підлягають склеюванню, </a:t>
            </a:r>
            <a:r>
              <a:rPr lang="uk-UA" dirty="0" err="1" smtClean="0"/>
              <a:t>рiвномiрним</a:t>
            </a:r>
            <a:r>
              <a:rPr lang="uk-UA" dirty="0" smtClean="0"/>
              <a:t> шаром за допомогою </a:t>
            </a:r>
            <a:r>
              <a:rPr lang="uk-UA" dirty="0" err="1" smtClean="0"/>
              <a:t>пензлiв</a:t>
            </a:r>
            <a:r>
              <a:rPr lang="uk-UA" dirty="0" smtClean="0"/>
              <a:t> </a:t>
            </a:r>
          </a:p>
          <a:p>
            <a:r>
              <a:rPr lang="uk-UA" dirty="0" smtClean="0"/>
              <a:t> Залишки клею, що виступили на поверхню з’єднуваних деталей під час їх стискання, </a:t>
            </a:r>
            <a:r>
              <a:rPr lang="uk-UA" dirty="0" err="1" smtClean="0"/>
              <a:t>потрiбно</a:t>
            </a:r>
            <a:r>
              <a:rPr lang="uk-UA" dirty="0" smtClean="0"/>
              <a:t> видалити.</a:t>
            </a:r>
            <a:endParaRPr lang="uk-UA" b="1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err="1" smtClean="0">
                <a:solidFill>
                  <a:srgbClr val="0000FF"/>
                </a:solidFill>
              </a:rPr>
              <a:t>Посл</a:t>
            </a:r>
            <a:r>
              <a:rPr lang="ru-RU" sz="3200" b="1" dirty="0" err="1" smtClean="0">
                <a:solidFill>
                  <a:srgbClr val="0000FF"/>
                </a:solidFill>
              </a:rPr>
              <a:t>i</a:t>
            </a:r>
            <a:r>
              <a:rPr lang="uk-UA" sz="3200" b="1" dirty="0" err="1" smtClean="0">
                <a:solidFill>
                  <a:srgbClr val="0000FF"/>
                </a:solidFill>
              </a:rPr>
              <a:t>довн</a:t>
            </a:r>
            <a:r>
              <a:rPr lang="ru-RU" sz="3200" b="1" dirty="0" err="1" smtClean="0">
                <a:solidFill>
                  <a:srgbClr val="0000FF"/>
                </a:solidFill>
              </a:rPr>
              <a:t>i</a:t>
            </a:r>
            <a:r>
              <a:rPr lang="uk-UA" sz="3200" b="1" dirty="0" err="1" smtClean="0">
                <a:solidFill>
                  <a:srgbClr val="0000FF"/>
                </a:solidFill>
              </a:rPr>
              <a:t>сть</a:t>
            </a:r>
            <a:r>
              <a:rPr lang="uk-UA" sz="3200" b="1" dirty="0" smtClean="0">
                <a:solidFill>
                  <a:srgbClr val="0000FF"/>
                </a:solidFill>
              </a:rPr>
              <a:t> виконання роботи</a:t>
            </a:r>
            <a:r>
              <a:rPr lang="ru-RU" sz="3200" dirty="0" smtClean="0">
                <a:solidFill>
                  <a:srgbClr val="0000FF"/>
                </a:solidFill>
              </a:rPr>
              <a:t/>
            </a:r>
            <a:br>
              <a:rPr lang="ru-RU" sz="3200" dirty="0" smtClean="0">
                <a:solidFill>
                  <a:srgbClr val="0000FF"/>
                </a:solidFill>
              </a:rPr>
            </a:br>
            <a:endParaRPr lang="ru-RU" sz="3200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b="1" dirty="0" smtClean="0"/>
              <a:t> </a:t>
            </a:r>
            <a:endParaRPr lang="ru-RU" dirty="0" smtClean="0"/>
          </a:p>
          <a:p>
            <a:r>
              <a:rPr lang="uk-UA" dirty="0" smtClean="0"/>
              <a:t>1. П</a:t>
            </a:r>
            <a:r>
              <a:rPr lang="ru-RU" dirty="0" err="1" smtClean="0"/>
              <a:t>i</a:t>
            </a:r>
            <a:r>
              <a:rPr lang="uk-UA" dirty="0" err="1" smtClean="0"/>
              <a:t>дготуй</a:t>
            </a:r>
            <a:r>
              <a:rPr lang="uk-UA" dirty="0" smtClean="0"/>
              <a:t> вироби, що складаються з к</a:t>
            </a:r>
            <a:r>
              <a:rPr lang="ru-RU" dirty="0" err="1" smtClean="0"/>
              <a:t>i</a:t>
            </a:r>
            <a:r>
              <a:rPr lang="uk-UA" dirty="0" err="1" smtClean="0"/>
              <a:t>лькох</a:t>
            </a:r>
            <a:r>
              <a:rPr lang="uk-UA" dirty="0" smtClean="0"/>
              <a:t> </a:t>
            </a:r>
            <a:r>
              <a:rPr lang="uk-UA" dirty="0" err="1" smtClean="0"/>
              <a:t>конструкц</a:t>
            </a:r>
            <a:r>
              <a:rPr lang="ru-RU" dirty="0" err="1" smtClean="0"/>
              <a:t>i</a:t>
            </a:r>
            <a:r>
              <a:rPr lang="uk-UA" dirty="0" err="1" smtClean="0"/>
              <a:t>йних</a:t>
            </a:r>
            <a:r>
              <a:rPr lang="uk-UA" dirty="0" smtClean="0"/>
              <a:t> елемент</a:t>
            </a:r>
            <a:r>
              <a:rPr lang="ru-RU" dirty="0" err="1" smtClean="0"/>
              <a:t>i</a:t>
            </a:r>
            <a:r>
              <a:rPr lang="uk-UA" dirty="0" smtClean="0"/>
              <a:t>в, </a:t>
            </a:r>
            <a:r>
              <a:rPr lang="uk-UA" dirty="0" err="1" smtClean="0"/>
              <a:t>виготовлен</a:t>
            </a:r>
            <a:r>
              <a:rPr lang="ru-RU" dirty="0" err="1" smtClean="0"/>
              <a:t>i</a:t>
            </a:r>
            <a:r>
              <a:rPr lang="uk-UA" dirty="0" smtClean="0"/>
              <a:t> на </a:t>
            </a:r>
            <a:r>
              <a:rPr lang="uk-UA" dirty="0" err="1" smtClean="0"/>
              <a:t>попередн</a:t>
            </a:r>
            <a:r>
              <a:rPr lang="ru-RU" dirty="0" err="1" smtClean="0"/>
              <a:t>i</a:t>
            </a:r>
            <a:r>
              <a:rPr lang="uk-UA" dirty="0" smtClean="0"/>
              <a:t>х уроках.</a:t>
            </a:r>
            <a:endParaRPr lang="ru-RU" dirty="0" smtClean="0"/>
          </a:p>
          <a:p>
            <a:r>
              <a:rPr lang="ru-RU" dirty="0" smtClean="0"/>
              <a:t>2. За </a:t>
            </a:r>
            <a:r>
              <a:rPr lang="ru-RU" dirty="0" err="1" smtClean="0"/>
              <a:t>необхiд</a:t>
            </a:r>
            <a:r>
              <a:rPr lang="uk-UA" dirty="0" err="1" smtClean="0"/>
              <a:t>но</a:t>
            </a:r>
            <a:r>
              <a:rPr lang="ru-RU" dirty="0" err="1" smtClean="0"/>
              <a:t>стi</a:t>
            </a:r>
            <a:r>
              <a:rPr lang="ru-RU" dirty="0" smtClean="0"/>
              <a:t> </a:t>
            </a:r>
            <a:r>
              <a:rPr lang="ru-RU" dirty="0" err="1" smtClean="0"/>
              <a:t>пiдбери</a:t>
            </a:r>
            <a:r>
              <a:rPr lang="ru-RU" dirty="0" smtClean="0"/>
              <a:t> </a:t>
            </a:r>
            <a:r>
              <a:rPr lang="uk-UA" dirty="0" smtClean="0"/>
              <a:t>з</a:t>
            </a:r>
            <a:r>
              <a:rPr lang="ru-RU" dirty="0" err="1" smtClean="0"/>
              <a:t>атискнi</a:t>
            </a:r>
            <a:r>
              <a:rPr lang="ru-RU" dirty="0" smtClean="0"/>
              <a:t> </a:t>
            </a:r>
            <a:r>
              <a:rPr lang="ru-RU" dirty="0" err="1" smtClean="0"/>
              <a:t>пристро</a:t>
            </a:r>
            <a:r>
              <a:rPr lang="uk-UA" dirty="0" smtClean="0"/>
              <a:t>ї</a:t>
            </a:r>
            <a:r>
              <a:rPr lang="ru-RU" dirty="0" smtClean="0"/>
              <a:t> для </a:t>
            </a:r>
            <a:r>
              <a:rPr lang="ru-RU" dirty="0" err="1" smtClean="0"/>
              <a:t>ущiльнення</a:t>
            </a:r>
            <a:endParaRPr lang="ru-RU" dirty="0" smtClean="0"/>
          </a:p>
          <a:p>
            <a:r>
              <a:rPr lang="ru-RU" dirty="0" err="1" smtClean="0"/>
              <a:t>мiсц</a:t>
            </a:r>
            <a:r>
              <a:rPr lang="uk-UA" dirty="0" smtClean="0"/>
              <a:t>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smtClean="0"/>
              <a:t>дна</a:t>
            </a:r>
            <a:r>
              <a:rPr lang="uk-UA" dirty="0" err="1" smtClean="0"/>
              <a:t>нь</a:t>
            </a:r>
            <a:r>
              <a:rPr lang="ru-RU" dirty="0" smtClean="0"/>
              <a:t> деталей на клею.</a:t>
            </a:r>
          </a:p>
          <a:p>
            <a:r>
              <a:rPr lang="ru-RU" dirty="0" smtClean="0"/>
              <a:t>3. Нанеси клей на </a:t>
            </a:r>
            <a:r>
              <a:rPr lang="ru-RU" dirty="0" err="1" smtClean="0"/>
              <a:t>мiсця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деталей </a:t>
            </a:r>
            <a:r>
              <a:rPr lang="ru-RU" dirty="0" err="1" smtClean="0"/>
              <a:t>i</a:t>
            </a:r>
            <a:r>
              <a:rPr lang="ru-RU" dirty="0" smtClean="0"/>
              <a:t> </a:t>
            </a:r>
            <a:r>
              <a:rPr lang="uk-UA" dirty="0" smtClean="0"/>
              <a:t>к</a:t>
            </a:r>
            <a:r>
              <a:rPr lang="ru-RU" dirty="0" err="1" smtClean="0"/>
              <a:t>онстру</a:t>
            </a:r>
            <a:r>
              <a:rPr lang="uk-UA" dirty="0" smtClean="0"/>
              <a:t>к</a:t>
            </a:r>
            <a:r>
              <a:rPr lang="ru-RU" dirty="0" err="1" smtClean="0"/>
              <a:t>цi</a:t>
            </a:r>
            <a:r>
              <a:rPr lang="uk-UA" dirty="0" smtClean="0"/>
              <a:t>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Склад</a:t>
            </a:r>
            <a:r>
              <a:rPr lang="uk-UA" dirty="0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 </a:t>
            </a:r>
            <a:r>
              <a:rPr lang="ru-RU" dirty="0" err="1" smtClean="0"/>
              <a:t>Ущiльни</a:t>
            </a:r>
            <a:r>
              <a:rPr lang="ru-RU" dirty="0" smtClean="0"/>
              <a:t> </a:t>
            </a:r>
            <a:r>
              <a:rPr lang="ru-RU" dirty="0" err="1" smtClean="0"/>
              <a:t>мi</a:t>
            </a:r>
            <a:r>
              <a:rPr lang="uk-UA" dirty="0" smtClean="0"/>
              <a:t>с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</a:t>
            </a:r>
            <a:r>
              <a:rPr lang="ru-RU" dirty="0" err="1" smtClean="0"/>
              <a:t>затискними</a:t>
            </a:r>
            <a:r>
              <a:rPr lang="ru-RU" dirty="0" smtClean="0"/>
              <a:t> </a:t>
            </a:r>
            <a:r>
              <a:rPr lang="ru-RU" dirty="0" err="1" smtClean="0"/>
              <a:t>пристроями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б. </a:t>
            </a:r>
            <a:r>
              <a:rPr lang="ru-RU" dirty="0" err="1" smtClean="0"/>
              <a:t>Витри</a:t>
            </a:r>
            <a:r>
              <a:rPr lang="ru-RU" dirty="0" smtClean="0"/>
              <a:t> </a:t>
            </a:r>
            <a:r>
              <a:rPr lang="ru-RU" dirty="0" err="1" smtClean="0"/>
              <a:t>залишки</a:t>
            </a:r>
            <a:r>
              <a:rPr lang="ru-RU" dirty="0" smtClean="0"/>
              <a:t> клею .</a:t>
            </a:r>
          </a:p>
          <a:p>
            <a:r>
              <a:rPr lang="ru-RU" dirty="0" smtClean="0"/>
              <a:t>7. </a:t>
            </a:r>
            <a:r>
              <a:rPr lang="ru-RU" dirty="0" err="1" smtClean="0"/>
              <a:t>Розмiсти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 у </a:t>
            </a:r>
            <a:r>
              <a:rPr lang="ru-RU" dirty="0" err="1" smtClean="0"/>
              <a:t>вiдведеному</a:t>
            </a:r>
            <a:r>
              <a:rPr lang="ru-RU" dirty="0" smtClean="0"/>
              <a:t> для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мiсцi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</a:t>
            </a:r>
            <a:r>
              <a:rPr lang="uk-UA" dirty="0" smtClean="0"/>
              <a:t>п</a:t>
            </a:r>
            <a:r>
              <a:rPr lang="ru-RU" dirty="0" err="1" smtClean="0"/>
              <a:t>овного</a:t>
            </a:r>
            <a:r>
              <a:rPr lang="ru-RU" dirty="0" smtClean="0"/>
              <a:t> </a:t>
            </a:r>
            <a:r>
              <a:rPr lang="ru-RU" dirty="0" err="1" smtClean="0"/>
              <a:t>висихання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8. </a:t>
            </a:r>
            <a:r>
              <a:rPr lang="ru-RU" dirty="0" err="1" smtClean="0"/>
              <a:t>Оздоблення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пiсля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uk-UA" dirty="0" smtClean="0"/>
              <a:t>в</a:t>
            </a:r>
            <a:r>
              <a:rPr lang="ru-RU" dirty="0" err="1" smtClean="0"/>
              <a:t>чення</a:t>
            </a:r>
            <a:r>
              <a:rPr lang="ru-RU" dirty="0" smtClean="0"/>
              <a:t>  нас</a:t>
            </a:r>
            <a:r>
              <a:rPr lang="uk-UA" dirty="0" smtClean="0"/>
              <a:t>т</a:t>
            </a:r>
            <a:r>
              <a:rPr lang="ru-RU" dirty="0" err="1" smtClean="0"/>
              <a:t>упних</a:t>
            </a:r>
            <a:r>
              <a:rPr lang="ru-RU" dirty="0" smtClean="0"/>
              <a:t> тем.</a:t>
            </a:r>
          </a:p>
          <a:p>
            <a:pPr>
              <a:buNone/>
            </a:pPr>
            <a:r>
              <a:rPr lang="uk-UA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Альтернатива дерев</a:t>
            </a:r>
            <a:r>
              <a:rPr lang="en-US" sz="3200" b="1" dirty="0" smtClean="0">
                <a:solidFill>
                  <a:srgbClr val="0000FF"/>
                </a:solidFill>
              </a:rPr>
              <a:t>’</a:t>
            </a:r>
            <a:r>
              <a:rPr lang="uk-UA" sz="3200" b="1" dirty="0" err="1" smtClean="0">
                <a:solidFill>
                  <a:srgbClr val="0000FF"/>
                </a:solidFill>
              </a:rPr>
              <a:t>яній</a:t>
            </a:r>
            <a:r>
              <a:rPr lang="uk-UA" sz="3200" b="1" dirty="0" smtClean="0">
                <a:solidFill>
                  <a:srgbClr val="0000FF"/>
                </a:solidFill>
              </a:rPr>
              <a:t> рамці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Якщо у вас немає можливості виготовити рамку для фото з дерева, її можна виготовити з інших матеріалів.</a:t>
            </a:r>
          </a:p>
          <a:p>
            <a:r>
              <a:rPr lang="uk-UA" sz="2400" dirty="0" smtClean="0"/>
              <a:t>Матеріалом для рамки можуть бути:</a:t>
            </a:r>
          </a:p>
          <a:p>
            <a:pPr>
              <a:buNone/>
            </a:pPr>
            <a:r>
              <a:rPr lang="uk-UA" sz="2400" dirty="0" smtClean="0"/>
              <a:t>      нитки, тканина, коркові пробки, пінопластові багети, </a:t>
            </a:r>
          </a:p>
          <a:p>
            <a:pPr>
              <a:buNone/>
            </a:pPr>
            <a:r>
              <a:rPr lang="uk-UA" sz="2400" dirty="0" smtClean="0"/>
              <a:t>       ракушки та ін. матеріали.</a:t>
            </a:r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r>
              <a:rPr lang="uk-UA" sz="2400" dirty="0" smtClean="0"/>
              <a:t>        Розглянемо кілька варіантів виготовлення </a:t>
            </a:r>
            <a:r>
              <a:rPr lang="uk-UA" sz="2400" dirty="0" err="1" smtClean="0"/>
              <a:t>фоторамки</a:t>
            </a:r>
            <a:r>
              <a:rPr lang="uk-UA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731</Words>
  <PresentationFormat>Экран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Технологічний процес виготовлення:складання рамки</vt:lpstr>
      <vt:lpstr>Мета уроку</vt:lpstr>
      <vt:lpstr> Складання рамки для фото з дерева </vt:lpstr>
      <vt:lpstr>Слайд 4</vt:lpstr>
      <vt:lpstr>Підготовка заготовок до складання рамки</vt:lpstr>
      <vt:lpstr> </vt:lpstr>
      <vt:lpstr>Послідовність виконання  клейового з’єднання</vt:lpstr>
      <vt:lpstr>Послiдовнiсть виконання роботи </vt:lpstr>
      <vt:lpstr>Альтернатива дерев’яній рамці</vt:lpstr>
      <vt:lpstr>В'язана фоторамка </vt:lpstr>
      <vt:lpstr>Рамка з ниток</vt:lpstr>
      <vt:lpstr>Рамка з тканини </vt:lpstr>
      <vt:lpstr>Висновок</vt:lpstr>
      <vt:lpstr>Домашнє завдання: 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Технологічний процес виготовлення рамки для фото</dc:title>
  <dc:creator>Валентина Капуста</dc:creator>
  <cp:lastModifiedBy>Валентина Капуста</cp:lastModifiedBy>
  <cp:revision>37</cp:revision>
  <dcterms:created xsi:type="dcterms:W3CDTF">2021-04-07T06:59:27Z</dcterms:created>
  <dcterms:modified xsi:type="dcterms:W3CDTF">2022-04-15T18:25:00Z</dcterms:modified>
</cp:coreProperties>
</file>