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73" r:id="rId5"/>
    <p:sldId id="275" r:id="rId6"/>
    <p:sldId id="278" r:id="rId7"/>
    <p:sldId id="27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1EE"/>
    <a:srgbClr val="17B4F6"/>
    <a:srgbClr val="C90806"/>
    <a:srgbClr val="6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320" autoAdjust="0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AE0A-2A6C-47D5-BFB4-28821E0BD9A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D2EE7-A734-46E2-AC5F-757FE74EF59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684B-22D7-4B98-AD89-A206CD3B02E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12FF-BC29-4287-9977-A5FD3DAA7E8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37965-655E-4A55-9B62-6C7E8C87874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4231-35F1-4183-B5B9-38ED16CF622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41C4F-7BB8-406F-A1CB-02FD424BFA8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E8705-BCD3-4764-A72B-7259C84E47F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7768-9144-4EE3-BC1B-94E198AA346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6D63E-79B4-4681-A311-50B229ADCF1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CA4C-3CCD-4482-A0EE-305F7337E5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C4FF79-16AB-4BF0-AF78-A164F615395F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0"/>
            <a:ext cx="15748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0_60ad2_ffbf8c7f_XX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" y="4387134"/>
            <a:ext cx="1440161" cy="24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 rot="20890088">
            <a:off x="4421784" y="40931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br>
              <a:rPr lang="uk-UA" altLang="ru-RU" sz="4000" b="1" dirty="0">
                <a:solidFill>
                  <a:srgbClr val="BB0D0D"/>
                </a:solidFill>
                <a:latin typeface="Baskerville"/>
                <a:cs typeface="Baskerville"/>
              </a:rPr>
            </a:br>
            <a:r>
              <a:rPr lang="uk-UA" altLang="ru-RU" sz="4000" b="1" dirty="0">
                <a:solidFill>
                  <a:srgbClr val="BB0D0D"/>
                </a:solidFill>
                <a:latin typeface="Baskerville"/>
                <a:cs typeface="Baskerville"/>
              </a:rPr>
              <a:t>“</a:t>
            </a:r>
            <a:r>
              <a:rPr lang="uk-UA" altLang="ru-RU" sz="4000" b="1" i="1" dirty="0">
                <a:solidFill>
                  <a:srgbClr val="BB0D0D"/>
                </a:solidFill>
                <a:latin typeface="Baskerville"/>
                <a:cs typeface="Baskerville"/>
              </a:rPr>
              <a:t>Текстильна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4000" b="1" i="1" dirty="0">
                <a:solidFill>
                  <a:srgbClr val="BB0D0D"/>
                </a:solidFill>
                <a:latin typeface="Baskerville"/>
                <a:cs typeface="Baskerville"/>
              </a:rPr>
              <a:t> іграшка”</a:t>
            </a:r>
            <a:endParaRPr lang="ru-RU" sz="4000" dirty="0">
              <a:latin typeface="Baskerville"/>
              <a:cs typeface="Baskerville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3568" y="335939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2000" b="1" dirty="0">
                <a:solidFill>
                  <a:srgbClr val="656432"/>
                </a:solidFill>
                <a:latin typeface="Baskerville"/>
                <a:cs typeface="Baskerville"/>
              </a:rPr>
              <a:t>урок трудового навчання </a:t>
            </a:r>
          </a:p>
          <a:p>
            <a:pPr algn="ctr"/>
            <a:r>
              <a:rPr lang="uk-UA" altLang="ru-RU" sz="2000" b="1" dirty="0">
                <a:solidFill>
                  <a:srgbClr val="656432"/>
                </a:solidFill>
                <a:latin typeface="Baskerville"/>
                <a:cs typeface="Baskerville"/>
              </a:rPr>
              <a:t>у 7 класі</a:t>
            </a:r>
          </a:p>
          <a:p>
            <a:pPr algn="ctr"/>
            <a:r>
              <a:rPr lang="ru-RU" sz="1600" b="1" dirty="0">
                <a:solidFill>
                  <a:srgbClr val="656432"/>
                </a:solidFill>
                <a:latin typeface="Baskerville"/>
                <a:cs typeface="Baskerville"/>
              </a:rPr>
              <a:t>В</a:t>
            </a:r>
            <a:r>
              <a:rPr lang="uk-UA" sz="1600" b="1" dirty="0">
                <a:solidFill>
                  <a:srgbClr val="656432"/>
                </a:solidFill>
                <a:latin typeface="Baskerville"/>
                <a:cs typeface="Baskerville"/>
              </a:rPr>
              <a:t>читель: </a:t>
            </a:r>
          </a:p>
          <a:p>
            <a:pPr algn="ctr"/>
            <a:r>
              <a:rPr lang="uk-UA" sz="1600" b="1" dirty="0">
                <a:solidFill>
                  <a:srgbClr val="656432"/>
                </a:solidFill>
                <a:latin typeface="Baskerville"/>
                <a:cs typeface="Baskerville"/>
              </a:rPr>
              <a:t>Андрєєва Ж.В.</a:t>
            </a:r>
            <a:endParaRPr lang="ru-RU" sz="1600" dirty="0">
              <a:latin typeface="Baskerville"/>
              <a:cs typeface="Baskerville"/>
            </a:endParaRPr>
          </a:p>
        </p:txBody>
      </p:sp>
      <p:pic>
        <p:nvPicPr>
          <p:cNvPr id="2" name="Изображение 1" descr="Снимок экрана 2021-03-26 в 17.57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944319" cy="5517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82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0"/>
            <a:ext cx="1936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3688" y="2276872"/>
            <a:ext cx="684076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uk-UA" altLang="ru-RU" sz="3600" b="1" kern="0" dirty="0">
              <a:solidFill>
                <a:srgbClr val="BB0D0D"/>
              </a:solidFill>
              <a:latin typeface="Baskerville"/>
              <a:cs typeface="Baskerville"/>
            </a:endParaRPr>
          </a:p>
          <a:p>
            <a:r>
              <a:rPr lang="uk-UA" altLang="ru-RU" b="1" kern="0" dirty="0">
                <a:solidFill>
                  <a:srgbClr val="BB0D0D"/>
                </a:solidFill>
                <a:latin typeface="Baskerville"/>
                <a:cs typeface="Baskerville"/>
              </a:rPr>
              <a:t>Тема: Оздоблення виробу</a:t>
            </a:r>
            <a:endParaRPr lang="uk-UA" altLang="ru-RU" b="1" i="1" kern="0" dirty="0">
              <a:solidFill>
                <a:srgbClr val="C90806"/>
              </a:solidFill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9209" y="260648"/>
            <a:ext cx="59584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1: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640291"/>
            <a:ext cx="4252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Беремо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шматочок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пряжі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та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ниткою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зав'язуємо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її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навпіл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.</a:t>
            </a:r>
          </a:p>
          <a:p>
            <a:pPr algn="ctr"/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Беремо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волосся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та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рівно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роздприділяємо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по центру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голови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. </a:t>
            </a:r>
          </a:p>
          <a:p>
            <a:pPr algn="ctr"/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За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допомогою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голки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 та нитки </a:t>
            </a:r>
            <a:r>
              <a:rPr lang="ru-RU" sz="2800" b="1" dirty="0" err="1">
                <a:solidFill>
                  <a:srgbClr val="666400"/>
                </a:solidFill>
                <a:latin typeface="Baskerville"/>
                <a:cs typeface="Baskerville"/>
              </a:rPr>
              <a:t>пришиваємо</a:t>
            </a:r>
            <a:r>
              <a:rPr lang="ru-RU" sz="2800" b="1" dirty="0">
                <a:solidFill>
                  <a:srgbClr val="666400"/>
                </a:solidFill>
                <a:latin typeface="Baskerville"/>
                <a:cs typeface="Baskerville"/>
              </a:rPr>
              <a:t>.</a:t>
            </a:r>
          </a:p>
        </p:txBody>
      </p:sp>
      <p:pic>
        <p:nvPicPr>
          <p:cNvPr id="3" name="Изображение 2" descr="Снимок экрана 2021-04-24 в 18.4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3359626" cy="3162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78410" y="548680"/>
            <a:ext cx="54726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2: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2492896"/>
            <a:ext cx="38884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Якщо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у вас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є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бажання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,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можна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прикрасити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ляльку бантиками:</a:t>
            </a:r>
          </a:p>
          <a:p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Один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пришити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на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волоссі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,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другий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mr-IN" sz="2700" b="1" dirty="0">
                <a:solidFill>
                  <a:srgbClr val="666400"/>
                </a:solidFill>
                <a:latin typeface="Baskerville"/>
                <a:cs typeface="Baskerville"/>
              </a:rPr>
              <a:t>–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 на </a:t>
            </a:r>
            <a:r>
              <a:rPr lang="ru-RU" sz="2700" b="1" dirty="0" err="1">
                <a:solidFill>
                  <a:srgbClr val="666400"/>
                </a:solidFill>
                <a:latin typeface="Baskerville"/>
                <a:cs typeface="Baskerville"/>
              </a:rPr>
              <a:t>шиї</a:t>
            </a:r>
            <a:r>
              <a:rPr lang="ru-RU" sz="2700" b="1" dirty="0">
                <a:solidFill>
                  <a:srgbClr val="666400"/>
                </a:solidFill>
                <a:latin typeface="Baskerville"/>
                <a:cs typeface="Baskerville"/>
              </a:rPr>
              <a:t>.</a:t>
            </a:r>
          </a:p>
        </p:txBody>
      </p:sp>
      <p:pic>
        <p:nvPicPr>
          <p:cNvPr id="3" name="Изображение 2" descr="Снимок экрана 2021-04-24 в 18.4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4036684" cy="40366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570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21882"/>
            <a:ext cx="547260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200" b="1" kern="0" dirty="0">
                <a:solidFill>
                  <a:srgbClr val="666400"/>
                </a:solidFill>
                <a:latin typeface="Baskerville"/>
                <a:cs typeface="Baskerville"/>
              </a:rPr>
              <a:t>Крок 3: </a:t>
            </a:r>
            <a:r>
              <a:rPr lang="uk-UA" altLang="ru-RU" sz="3200" kern="0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endParaRPr lang="ru-RU" altLang="ru-RU" sz="3200" kern="0" dirty="0">
              <a:solidFill>
                <a:srgbClr val="666400"/>
              </a:solidFill>
              <a:latin typeface="Baskerville"/>
              <a:cs typeface="Baskerville"/>
            </a:endParaRPr>
          </a:p>
        </p:txBody>
      </p:sp>
      <p:pic>
        <p:nvPicPr>
          <p:cNvPr id="5" name="Изображение 4" descr="Снимок экрана 2021-04-24 в 18.4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4114800" cy="4152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5148064" y="2348880"/>
            <a:ext cx="3312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b="1" dirty="0" err="1">
                <a:solidFill>
                  <a:srgbClr val="666400"/>
                </a:solidFill>
                <a:latin typeface="Baskerville"/>
                <a:cs typeface="Baskerville"/>
              </a:rPr>
              <a:t>Доповнюємо</a:t>
            </a:r>
            <a:r>
              <a:rPr lang="ru-RU" sz="3300" b="1" dirty="0">
                <a:solidFill>
                  <a:srgbClr val="666400"/>
                </a:solidFill>
                <a:latin typeface="Baskerville"/>
                <a:cs typeface="Baskerville"/>
              </a:rPr>
              <a:t> образ </a:t>
            </a:r>
            <a:r>
              <a:rPr lang="ru-RU" sz="3300" b="1" dirty="0" err="1">
                <a:solidFill>
                  <a:srgbClr val="666400"/>
                </a:solidFill>
                <a:latin typeface="Baskerville"/>
                <a:cs typeface="Baskerville"/>
              </a:rPr>
              <a:t>яскравими</a:t>
            </a:r>
            <a:r>
              <a:rPr lang="ru-RU" sz="3300" b="1" dirty="0">
                <a:solidFill>
                  <a:srgbClr val="666400"/>
                </a:solidFill>
                <a:latin typeface="Baskerville"/>
                <a:cs typeface="Baskerville"/>
              </a:rPr>
              <a:t> </a:t>
            </a:r>
            <a:r>
              <a:rPr lang="ru-RU" sz="3300" b="1" dirty="0" err="1">
                <a:solidFill>
                  <a:srgbClr val="666400"/>
                </a:solidFill>
                <a:latin typeface="Baskerville"/>
                <a:cs typeface="Baskerville"/>
              </a:rPr>
              <a:t>гудзиками</a:t>
            </a:r>
            <a:r>
              <a:rPr lang="ru-RU" sz="3300" b="1" dirty="0">
                <a:solidFill>
                  <a:srgbClr val="666400"/>
                </a:solidFill>
                <a:latin typeface="Baskerville"/>
                <a:cs typeface="Baskerville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685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1403648" y="1556792"/>
            <a:ext cx="7560840" cy="3024336"/>
          </a:xfrm>
        </p:spPr>
        <p:txBody>
          <a:bodyPr/>
          <a:lstStyle/>
          <a:p>
            <a:br>
              <a:rPr lang="uk-UA" altLang="ru-RU" sz="33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3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r>
              <a:rPr lang="ru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зв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язку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із тяжкою для кожного з нас ситуацією в країні, я розумію про складність виконання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Цією презентацією я лише ознайомлюю вас із методикою виготовлення ляльки. </a:t>
            </a:r>
            <a:b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вас є можливість зробити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будь-якому зручному для вас варіанті), я буду дуже рада. Якщо ні, я з розумінням до цього віднесуся. У цей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надтяжкий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нас час найголовнішим є збереження нашого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та душевного спокою. </a:t>
            </a:r>
            <a:b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Сподіваюся дуже скоро освітній процес відновиться у традиційному для нас форматі та ми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обов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язкого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виконаємо багато цікавих </a:t>
            </a:r>
            <a:r>
              <a:rPr lang="uk-U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проєктів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Бажаю всього найкращого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b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b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lang="uk-UA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Зворотній зв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’</a:t>
            </a:r>
            <a:r>
              <a:rPr lang="uk-UA" sz="1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язок</a:t>
            </a:r>
            <a: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Viber</a:t>
            </a:r>
            <a:r>
              <a:rPr lang="uk-UA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за номером 0984971546 або електронна пошта: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  <a:hlinkClick r:id="rId2"/>
              </a:rPr>
              <a:t>zhannaandreeva95@ukr.net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endParaRPr lang="ru-RU" altLang="ru-RU" sz="3300" b="1" i="1" dirty="0">
              <a:solidFill>
                <a:srgbClr val="FF0000"/>
              </a:solidFill>
              <a:latin typeface="Baskerville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843213" y="1484313"/>
            <a:ext cx="5194300" cy="1084262"/>
          </a:xfrm>
        </p:spPr>
        <p:txBody>
          <a:bodyPr/>
          <a:lstStyle/>
          <a:p>
            <a:r>
              <a:rPr lang="uk-UA" altLang="ru-RU" sz="8000" b="1" i="1" dirty="0">
                <a:solidFill>
                  <a:srgbClr val="656432"/>
                </a:solidFill>
                <a:latin typeface="Baskerville"/>
                <a:cs typeface="Baskerville"/>
              </a:rPr>
              <a:t>Дякую за увагу!</a:t>
            </a:r>
            <a:endParaRPr lang="ru-RU" altLang="ru-RU" sz="8000" b="1" i="1" dirty="0">
              <a:solidFill>
                <a:srgbClr val="656432"/>
              </a:solidFill>
              <a:latin typeface="Baskerville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4" descr="E:\Новая папка\Наташа\ВИМПЕЛ\презентация\0_3b3e5_ab7ca2cd_L.png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581525"/>
            <a:ext cx="4525962" cy="21097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057427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220</Words>
  <Application>Microsoft Macintosh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Baskerville</vt:lpstr>
      <vt:lpstr>Times New Roman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У зв’язку із тяжкою для кожного з нас ситуацією в країні, я розумію про складність виконання проєкту. Цією презентацією я лише ознайомлюю вас із методикою виготовлення ляльки.  Якщо у вас є можливість зробити проєкт (у будь-якому зручному для вас варіанті), я буду дуже рада. Якщо ні, я з розумінням до цього віднесуся. У цей надтяжкий для нас час найголовнішим є збереження нашого здоров’я та душевного спокою.  Сподіваюся дуже скоро освітній процес відновиться у традиційному для нас форматі та ми обов’язкого виконаємо багато цікавих проєктів.   Бажаю всього найкращого   Зворотній зв’язок: Viber за номером 0984971546 або електронна пошта:  zhannaandreeva95@ukr.net 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21</cp:revision>
  <dcterms:created xsi:type="dcterms:W3CDTF">2016-10-17T11:42:09Z</dcterms:created>
  <dcterms:modified xsi:type="dcterms:W3CDTF">2022-04-16T06:48:00Z</dcterms:modified>
</cp:coreProperties>
</file>