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015" r:id="rId3"/>
    <p:sldId id="2016" r:id="rId4"/>
    <p:sldId id="2046" r:id="rId5"/>
    <p:sldId id="2028" r:id="rId6"/>
    <p:sldId id="2030" r:id="rId7"/>
    <p:sldId id="2029" r:id="rId8"/>
    <p:sldId id="2031" r:id="rId9"/>
    <p:sldId id="2026" r:id="rId10"/>
    <p:sldId id="2035" r:id="rId11"/>
    <p:sldId id="2043" r:id="rId12"/>
    <p:sldId id="2041" r:id="rId13"/>
    <p:sldId id="2044" r:id="rId14"/>
    <p:sldId id="669" r:id="rId15"/>
    <p:sldId id="2045" r:id="rId16"/>
    <p:sldId id="2034" r:id="rId17"/>
    <p:sldId id="202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=""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88" autoAdjust="0"/>
    <p:restoredTop sz="94340" autoAdjust="0"/>
  </p:normalViewPr>
  <p:slideViewPr>
    <p:cSldViewPr snapToGrid="0">
      <p:cViewPr varScale="1">
        <p:scale>
          <a:sx n="72" d="100"/>
          <a:sy n="72" d="100"/>
        </p:scale>
        <p:origin x="-90" y="-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918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94205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819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mfq6wpaa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25.05.2022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№158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НАЧАЛЬНИЦЫ: Олимпиада по математик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18" y="3284587"/>
            <a:ext cx="3736325" cy="33846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3252336" y="36812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15.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2335" y="1650251"/>
            <a:ext cx="67077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продуктивність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праці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сторін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рівностороннього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трикутника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відомим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периметром. </a:t>
            </a:r>
          </a:p>
        </p:txBody>
      </p:sp>
    </p:spTree>
    <p:extLst>
      <p:ext uri="{BB962C8B-B14F-4D97-AF65-F5344CB8AC3E}">
        <p14:creationId xmlns=""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=""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770497" y="1391023"/>
            <a:ext cx="6152024" cy="871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(600 357 : 683 – 300 202 : 523) · 203</a:t>
            </a:r>
            <a:endParaRPr lang="ru-RU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45" y="4330700"/>
            <a:ext cx="2390775" cy="2390775"/>
          </a:xfrm>
          <a:prstGeom prst="rect">
            <a:avLst/>
          </a:prstGeom>
        </p:spPr>
      </p:pic>
      <p:sp>
        <p:nvSpPr>
          <p:cNvPr id="48" name="Прямоугольник 47"/>
          <p:cNvSpPr/>
          <p:nvPr/>
        </p:nvSpPr>
        <p:spPr>
          <a:xfrm>
            <a:off x="1381572" y="4095728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 6147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380029" y="3419377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5395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384391" y="2735780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600357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784663" y="266942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683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382292" y="3044770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5464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798426" y="304702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082251" y="305570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317894" y="3055708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381572" y="3721121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4781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380030" y="4451387"/>
            <a:ext cx="1415614" cy="422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6147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380029" y="4863208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800528" y="304403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=""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782562" y="273504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4266224" y="4095727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 2092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4264681" y="3419376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3870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269043" y="2735779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300202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657490" y="2681099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523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4266944" y="3044769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2615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671253" y="3058697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5955078" y="3067380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6190721" y="3067380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4266224" y="3721120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3661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4264682" y="4451386"/>
            <a:ext cx="1415614" cy="422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 </a:t>
            </a:r>
            <a:r>
              <a:rPr lang="uk-UA" sz="3200" i="1" u="sng" dirty="0">
                <a:solidFill>
                  <a:schemeClr val="tx1"/>
                </a:solidFill>
              </a:rPr>
              <a:t>2092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264681" y="4863207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5673355" y="3055707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=""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5655389" y="2746716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82913" y="3484926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305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82915" y="2662500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879</a:t>
            </a:r>
          </a:p>
          <a:p>
            <a:pPr algn="r"/>
            <a:r>
              <a:rPr lang="uk-UA" sz="3200" i="1" u="sng" dirty="0">
                <a:solidFill>
                  <a:schemeClr val="tx1"/>
                </a:solidFill>
              </a:rPr>
              <a:t>574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7260431" y="279799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sp>
        <p:nvSpPr>
          <p:cNvPr id="81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277914" y="3489118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915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82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277916" y="2666692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305</a:t>
            </a:r>
          </a:p>
          <a:p>
            <a:pPr algn="r"/>
            <a:r>
              <a:rPr lang="uk-UA" sz="3200" i="1" u="sng" dirty="0">
                <a:solidFill>
                  <a:schemeClr val="tx1"/>
                </a:solidFill>
              </a:rPr>
              <a:t>203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9499248" y="283048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84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277915" y="3868305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610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85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277915" y="4272002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61915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294948" y="4271409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68;p7">
            <a:extLst>
              <a:ext uri="{FF2B5EF4-FFF2-40B4-BE49-F238E27FC236}">
                <a16:creationId xmlns=""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8922520" y="1391023"/>
            <a:ext cx="1660467" cy="8716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61915</a:t>
            </a:r>
          </a:p>
        </p:txBody>
      </p:sp>
    </p:spTree>
    <p:extLst>
      <p:ext uri="{BB962C8B-B14F-4D97-AF65-F5344CB8AC3E}">
        <p14:creationId xmlns="" xmlns:p14="http://schemas.microsoft.com/office/powerpoint/2010/main" val="10059477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  <p:bldP spid="75" grpId="0"/>
      <p:bldP spid="76" grpId="0"/>
      <p:bldP spid="81" grpId="0"/>
      <p:bldP spid="82" grpId="0"/>
      <p:bldP spid="83" grpId="0"/>
      <p:bldP spid="84" grpId="0"/>
      <p:bldP spid="85" grpId="0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=""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0679" y="1239885"/>
            <a:ext cx="10679786" cy="220035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Площа прямокутника дорівнює 54 м</a:t>
            </a:r>
            <a:r>
              <a:rPr lang="uk-UA" sz="3000" b="1" baseline="30000" dirty="0">
                <a:solidFill>
                  <a:schemeClr val="tx1"/>
                </a:solidFill>
              </a:rPr>
              <a:t>2</a:t>
            </a:r>
            <a:r>
              <a:rPr lang="uk-UA" sz="3000" b="1" dirty="0">
                <a:solidFill>
                  <a:schemeClr val="tx1"/>
                </a:solidFill>
              </a:rPr>
              <a:t>, а його довжина - 9 м. Знайди сторони рівностороннього трикутника, периметр якого дорівнює периметру прямокутника.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54:9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44408" y="399369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=6(м) ширина прямокутника;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(9+6)·2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88553" y="461942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=30(м) периметр прямокутника;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30:3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075" y="5283859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=10(м)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44408" y="589452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м сторона трикутника.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70" y="4473841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726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=""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4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Бабуся, онук та онучка знайшли 20 грибочків. Кожний з них знайшов хоча б один гриб. Бабуся знайшла у 9 разів більше, ніж онук. Скільки грибів знайшов кожний з них?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21142" y="3824581"/>
            <a:ext cx="720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Нехай онук знайшов 1 гриб, тоді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5" y="456869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1·9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38876" y="4568697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 грибів знайшла бабуся;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0209" y="531320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20-(1+9)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90352" y="5349723"/>
            <a:ext cx="516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 грибів знайшла онука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09" y="4059355"/>
            <a:ext cx="2580736" cy="2580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9823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400" b="1" dirty="0">
                <a:solidFill>
                  <a:schemeClr val="bg1"/>
                </a:solidFill>
              </a:rPr>
              <a:t>Зошит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3FC78373-951F-44D9-8B5C-034FC5CD6439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дії письмово. Запиши значення виразу.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=""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956620" y="1507755"/>
            <a:ext cx="6528620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736 200 : 18 - 640 096 : 32 + 1948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11043" y="3925082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09500" y="3248731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162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13862" y="2565134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736200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24513" y="2508256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11763" y="2874124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72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038276" y="2885854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322101" y="2894537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557744" y="2894537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611043" y="3550475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162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3040378" y="2882864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=""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3022412" y="2573873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804141" y="2894537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040804" y="2894537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13120" y="3898953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i="1" dirty="0">
                <a:solidFill>
                  <a:schemeClr val="tx1"/>
                </a:solidFill>
              </a:rPr>
              <a:t>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11577" y="3222602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i="1" dirty="0">
                <a:solidFill>
                  <a:schemeClr val="tx1"/>
                </a:solidFill>
              </a:rPr>
              <a:t>  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715939" y="2539005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640096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126590" y="248212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713840" y="2847995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64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140353" y="285972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424178" y="286840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59821" y="2868408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713120" y="3524346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96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142455" y="285673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=""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124489" y="254774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906218" y="2868408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142881" y="2868408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11661" y="330455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20897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811663" y="248212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40900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20003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7773573" y="263347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-</a:t>
            </a: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811660" y="327367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662339" y="3330124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22845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: скругленные углы 6">
            <a:extLst>
              <a:ext uri="{FF2B5EF4-FFF2-40B4-BE49-F238E27FC236}">
                <a16:creationId xmlns=""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662341" y="2507698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20897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1948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9624251" y="265904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+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=""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662338" y="3299243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: скругленные углы 7">
            <a:extLst>
              <a:ext uri="{FF2B5EF4-FFF2-40B4-BE49-F238E27FC236}">
                <a16:creationId xmlns=""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485240" y="1507754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22845</a:t>
            </a:r>
            <a:endParaRPr lang="x-none" sz="3200" b="1" dirty="0">
              <a:solidFill>
                <a:schemeClr val="tx1"/>
              </a:solidFill>
            </a:endParaRPr>
          </a:p>
        </p:txBody>
      </p:sp>
      <p:pic>
        <p:nvPicPr>
          <p:cNvPr id="51" name="Рисунок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78" y="4255316"/>
            <a:ext cx="2621245" cy="24924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9403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hlinkClick r:id="rId3"/>
            <a:extLst>
              <a:ext uri="{FF2B5EF4-FFF2-40B4-BE49-F238E27FC236}">
                <a16:creationId xmlns=""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16BB2CA7-8155-4352-9213-E5D30004DBC7}"/>
              </a:ext>
            </a:extLst>
          </p:cNvPr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</a:p>
        </p:txBody>
      </p:sp>
    </p:spTree>
    <p:extLst>
      <p:ext uri="{BB962C8B-B14F-4D97-AF65-F5344CB8AC3E}">
        <p14:creationId xmlns="" xmlns:p14="http://schemas.microsoft.com/office/powerpoint/2010/main" val="326851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</a:t>
            </a: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с.127, № 752.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=""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=""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82968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Рефлексійна</a:t>
            </a:r>
            <a:r>
              <a:rPr lang="uk-UA" sz="2000" b="1" dirty="0">
                <a:solidFill>
                  <a:schemeClr val="bg1"/>
                </a:solidFill>
              </a:rPr>
              <a:t> мішень. «Влуч» цеглинкою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>
                <a:solidFill>
                  <a:schemeClr val="bg1"/>
                </a:solidFill>
              </a:rPr>
              <a:t>в м</a:t>
            </a:r>
            <a:r>
              <a:rPr lang="uk-UA" sz="2000" b="1" dirty="0" err="1">
                <a:solidFill>
                  <a:schemeClr val="bg1"/>
                </a:solidFill>
              </a:rPr>
              <a:t>ішень</a:t>
            </a:r>
            <a:r>
              <a:rPr lang="uk-UA" sz="2000" b="1" dirty="0">
                <a:solidFill>
                  <a:schemeClr val="bg1"/>
                </a:solidFill>
              </a:rPr>
              <a:t> та оціни урок.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=""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18972B65-38A6-4425-90F9-66A36A609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118" y="1223496"/>
            <a:ext cx="5161544" cy="55744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BA446548-4351-4217-95BA-38ED70B9C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5" y="1142672"/>
            <a:ext cx="6933771" cy="561635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53A98004-342B-4CBF-87B9-F9C6EB76D8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2527884"/>
            <a:ext cx="1733068" cy="63552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90118F9C-E6E6-43FA-BD57-89A0A579D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213616"/>
            <a:ext cx="1733068" cy="63552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7C963A41-AF80-41CE-958D-5C34874562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4637357"/>
            <a:ext cx="1733068" cy="63552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82D8662B-5F50-4CC9-B348-7A3E25E4D8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11414"/>
            <a:ext cx="1733068" cy="63552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974F61A4-B658-42A1-9376-D32110CA7A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5397568"/>
            <a:ext cx="1733068" cy="635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BF4B14D-D02D-4009-BE1B-693ADDF30CA0}"/>
              </a:ext>
            </a:extLst>
          </p:cNvPr>
          <p:cNvSpPr txBox="1"/>
          <p:nvPr/>
        </p:nvSpPr>
        <p:spPr>
          <a:xfrm>
            <a:off x="4965218" y="2517073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523D872-2D9F-4929-B6DD-1CBEF8C1D11C}"/>
              </a:ext>
            </a:extLst>
          </p:cNvPr>
          <p:cNvSpPr txBox="1"/>
          <p:nvPr/>
        </p:nvSpPr>
        <p:spPr>
          <a:xfrm>
            <a:off x="4965218" y="3163404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EC539E9-DF50-4972-A83D-31D4A07A6D9D}"/>
              </a:ext>
            </a:extLst>
          </p:cNvPr>
          <p:cNvSpPr txBox="1"/>
          <p:nvPr/>
        </p:nvSpPr>
        <p:spPr>
          <a:xfrm>
            <a:off x="4965218" y="3855798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E74152D-77D2-42C9-8C43-6B169C30F228}"/>
              </a:ext>
            </a:extLst>
          </p:cNvPr>
          <p:cNvSpPr txBox="1"/>
          <p:nvPr/>
        </p:nvSpPr>
        <p:spPr>
          <a:xfrm>
            <a:off x="4965218" y="4537805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FDA14A3-82D1-4008-A15F-DF842198EA10}"/>
              </a:ext>
            </a:extLst>
          </p:cNvPr>
          <p:cNvSpPr txBox="1"/>
          <p:nvPr/>
        </p:nvSpPr>
        <p:spPr>
          <a:xfrm>
            <a:off x="4965218" y="5262066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5</a:t>
            </a:r>
          </a:p>
        </p:txBody>
      </p:sp>
    </p:spTree>
    <p:extLst>
      <p:ext uri="{BB962C8B-B14F-4D97-AF65-F5344CB8AC3E}">
        <p14:creationId xmlns="" xmlns:p14="http://schemas.microsoft.com/office/powerpoint/2010/main" val="3112193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49448" cy="5146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2054" name="Picture 6" descr="учитель, ребенок, образ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6233"/>
            <a:ext cx="5358581" cy="4624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с двумя усеченными противолежащими углами 1"/>
          <p:cNvSpPr/>
          <p:nvPr/>
        </p:nvSpPr>
        <p:spPr>
          <a:xfrm>
            <a:off x="5860027" y="1625078"/>
            <a:ext cx="6177249" cy="4286866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63381" y="2565189"/>
            <a:ext cx="65705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Любі друзі, час настав,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Кличе нас до нових справ.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Отож часу не гаймо,</a:t>
            </a:r>
            <a:endParaRPr lang="ru-RU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Добрі справи починаймо!</a:t>
            </a:r>
            <a:endParaRPr lang="ru-RU" sz="4000" b="1" dirty="0"/>
          </a:p>
        </p:txBody>
      </p:sp>
    </p:spTree>
    <p:extLst>
      <p:ext uri="{BB962C8B-B14F-4D97-AF65-F5344CB8AC3E}">
        <p14:creationId xmlns="" xmlns:p14="http://schemas.microsoft.com/office/powerpoint/2010/main" val="22236634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="" xmlns:a16="http://schemas.microsoft.com/office/drawing/2014/main" id="{F0787A70-06C3-4752-B169-DBA544AAC98A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Перевірка домашнього завдання</a:t>
            </a:r>
          </a:p>
        </p:txBody>
      </p:sp>
      <p:sp>
        <p:nvSpPr>
          <p:cNvPr id="4" name="Дата 1">
            <a:extLst>
              <a:ext uri="{FF2B5EF4-FFF2-40B4-BE49-F238E27FC236}">
                <a16:creationId xmlns="" xmlns:a16="http://schemas.microsoft.com/office/drawing/2014/main" id="{ADB7B444-EAA0-4604-8D0D-3A7FB997FBBB}"/>
              </a:ext>
            </a:extLst>
          </p:cNvPr>
          <p:cNvSpPr>
            <a:spLocks noGrp="1"/>
          </p:cNvSpPr>
          <p:nvPr/>
        </p:nvSpPr>
        <p:spPr>
          <a:xfrm>
            <a:off x="1607827" y="606340"/>
            <a:ext cx="1581665" cy="373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="" xmlns:a16="http://schemas.microsoft.com/office/drawing/2014/main" id="{1AACC107-23F6-4518-83CF-AFA893FC2EE9}"/>
              </a:ext>
            </a:extLst>
          </p:cNvPr>
          <p:cNvSpPr txBox="1"/>
          <p:nvPr/>
        </p:nvSpPr>
        <p:spPr>
          <a:xfrm>
            <a:off x="1594900" y="144675"/>
            <a:ext cx="166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04AE2C1-0D39-4CB7-86D4-95B946B98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2324"/>
          <a:stretch/>
        </p:blipFill>
        <p:spPr>
          <a:xfrm>
            <a:off x="1431371" y="3571410"/>
            <a:ext cx="9457539" cy="3141915"/>
          </a:xfrm>
          <a:prstGeom prst="rect">
            <a:avLst/>
          </a:prstGeom>
        </p:spPr>
      </p:pic>
      <p:sp>
        <p:nvSpPr>
          <p:cNvPr id="7" name="Прямокутник: округлені кути 3">
            <a:extLst>
              <a:ext uri="{FF2B5EF4-FFF2-40B4-BE49-F238E27FC236}">
                <a16:creationId xmlns="" xmlns:a16="http://schemas.microsoft.com/office/drawing/2014/main" id="{6F1565EA-A760-40C7-9B52-2DAE2BD46373}"/>
              </a:ext>
            </a:extLst>
          </p:cNvPr>
          <p:cNvSpPr/>
          <p:nvPr/>
        </p:nvSpPr>
        <p:spPr>
          <a:xfrm>
            <a:off x="359153" y="1318308"/>
            <a:ext cx="11601974" cy="1915098"/>
          </a:xfrm>
          <a:prstGeom prst="roundRect">
            <a:avLst/>
          </a:prstGeom>
          <a:solidFill>
            <a:srgbClr val="169D8F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Перевіримо домашнє завдання</a:t>
            </a:r>
          </a:p>
        </p:txBody>
      </p:sp>
    </p:spTree>
    <p:extLst>
      <p:ext uri="{BB962C8B-B14F-4D97-AF65-F5344CB8AC3E}">
        <p14:creationId xmlns="" xmlns:p14="http://schemas.microsoft.com/office/powerpoint/2010/main" val="3456177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5191876" y="4117990"/>
            <a:ext cx="4046830" cy="2400341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160182" y="4130418"/>
            <a:ext cx="4046830" cy="2400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57067" y="389940"/>
            <a:ext cx="8806777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635" y="2139380"/>
            <a:ext cx="50706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13∙13</a:t>
            </a:r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169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89642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04"/>
          <a:stretch/>
        </p:blipFill>
        <p:spPr>
          <a:xfrm>
            <a:off x="3340509" y="1472416"/>
            <a:ext cx="2767982" cy="2578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239767" y="2125465"/>
            <a:ext cx="478849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15+63 </a:t>
            </a:r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89642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04"/>
          <a:stretch/>
        </p:blipFill>
        <p:spPr>
          <a:xfrm>
            <a:off x="9110886" y="1551419"/>
            <a:ext cx="2767982" cy="2578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8811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5191876" y="4117990"/>
            <a:ext cx="4046830" cy="2400341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160182" y="4130418"/>
            <a:ext cx="4046830" cy="2400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57067" y="389940"/>
            <a:ext cx="8806777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4486" y="2255837"/>
            <a:ext cx="45512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45∙3 </a:t>
            </a:r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135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89642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04"/>
          <a:stretch/>
        </p:blipFill>
        <p:spPr>
          <a:xfrm>
            <a:off x="2850109" y="1551419"/>
            <a:ext cx="2767982" cy="2578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703832" y="2255837"/>
            <a:ext cx="45512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18∙6 </a:t>
            </a:r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89642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04"/>
          <a:stretch/>
        </p:blipFill>
        <p:spPr>
          <a:xfrm>
            <a:off x="8979455" y="1609075"/>
            <a:ext cx="2767982" cy="2578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2718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5191876" y="4117990"/>
            <a:ext cx="4046830" cy="2400341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1160182" y="4130418"/>
            <a:ext cx="4046830" cy="2400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57067" y="389940"/>
            <a:ext cx="8806777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8890" y="2139046"/>
            <a:ext cx="55948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20+202</a:t>
            </a:r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89642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04"/>
          <a:stretch/>
        </p:blipFill>
        <p:spPr>
          <a:xfrm>
            <a:off x="3583363" y="1414953"/>
            <a:ext cx="2767982" cy="2578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58709" y="2255837"/>
            <a:ext cx="40414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96:6 </a:t>
            </a:r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89642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9804"/>
          <a:stretch/>
        </p:blipFill>
        <p:spPr>
          <a:xfrm>
            <a:off x="9193403" y="1628056"/>
            <a:ext cx="2767982" cy="2578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6939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=""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25123" y="3470245"/>
            <a:ext cx="521963" cy="6511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=""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2075491" y="3470245"/>
            <a:ext cx="533662" cy="66577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=""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265738" y="3458202"/>
            <a:ext cx="531616" cy="66322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1619056" y="3441240"/>
            <a:ext cx="525579" cy="65569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985803" y="3470245"/>
            <a:ext cx="521963" cy="651182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=""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4236171" y="3470245"/>
            <a:ext cx="533662" cy="66577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=""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3426418" y="3458202"/>
            <a:ext cx="531616" cy="663225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3779736" y="3441240"/>
            <a:ext cx="525579" cy="65569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5240248" y="3462365"/>
            <a:ext cx="521963" cy="651182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=""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6490616" y="3462365"/>
            <a:ext cx="533662" cy="66577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=""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5680863" y="3450322"/>
            <a:ext cx="531616" cy="663225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6034181" y="3433360"/>
            <a:ext cx="525579" cy="655693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494693" y="3477732"/>
            <a:ext cx="521963" cy="651182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=""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8745061" y="3477732"/>
            <a:ext cx="533662" cy="66577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=""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7935308" y="3465689"/>
            <a:ext cx="531616" cy="663225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288626" y="3448727"/>
            <a:ext cx="525579" cy="655693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=""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708523" y="3487207"/>
            <a:ext cx="521963" cy="651182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=""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0958891" y="3487207"/>
            <a:ext cx="533662" cy="66577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=""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0149138" y="3475164"/>
            <a:ext cx="531616" cy="663225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=""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10502456" y="3458202"/>
            <a:ext cx="525579" cy="65569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293705" y="1563757"/>
            <a:ext cx="286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5400" dirty="0" smtClean="0">
                <a:latin typeface="Monotype Corsiva" pitchFamily="66" charset="0"/>
              </a:rPr>
              <a:t>25 травня</a:t>
            </a:r>
            <a:endParaRPr lang="ru-RU" sz="5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1800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=""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126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927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=""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=""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0142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Першого дня будівельна бригада уклала 1800 цеглин. Це на 600 цеглин більше, ніж другого дня. У ці 2 дні бригада працювала 15 год. Скільки годин працювала бригада кожного дня, якщо продуктивність праці була однаковою?</a:t>
            </a:r>
            <a:endParaRPr lang="x-none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19154" y="34388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1141" y="34388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1800-600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30790" y="342493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=1200(ц.) уклали другого дня;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4900" y="396597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1141" y="395804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1800+1200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417893" y="395226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=3000(ц.) за два дні;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19153" y="451021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00468" y="452531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3000:15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67250" y="4510115"/>
            <a:ext cx="307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=200(ц.) за 1 год; </a:t>
            </a:r>
          </a:p>
        </p:txBody>
      </p:sp>
      <p:pic>
        <p:nvPicPr>
          <p:cNvPr id="4098" name="Picture 2" descr="Стройнадзор - Минимальная зарплата строителей в Латвии составит 780 евро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77" y="3374547"/>
            <a:ext cx="2146968" cy="2683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4900" y="504546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1141" y="503753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1800:200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70075" y="500453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=9(год) першого дня;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4900" y="617068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19153" y="558971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1141" y="558971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1200:200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96568" y="556090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=6(год)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88662" y="6166706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бригада працювала 9 год і 6 год. </a:t>
            </a:r>
          </a:p>
        </p:txBody>
      </p:sp>
    </p:spTree>
    <p:extLst>
      <p:ext uri="{BB962C8B-B14F-4D97-AF65-F5344CB8AC3E}">
        <p14:creationId xmlns="" xmlns:p14="http://schemas.microsoft.com/office/powerpoint/2010/main" val="32621504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4284</TotalTime>
  <Words>548</Words>
  <Application>Microsoft Office PowerPoint</Application>
  <PresentationFormat>Произвольный</PresentationFormat>
  <Paragraphs>215</Paragraphs>
  <Slides>16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Презентація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453</cp:revision>
  <dcterms:created xsi:type="dcterms:W3CDTF">2018-01-05T16:38:53Z</dcterms:created>
  <dcterms:modified xsi:type="dcterms:W3CDTF">2022-05-24T20:50:58Z</dcterms:modified>
</cp:coreProperties>
</file>