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1588" r:id="rId3"/>
    <p:sldId id="1620" r:id="rId4"/>
    <p:sldId id="1621" r:id="rId5"/>
    <p:sldId id="1622" r:id="rId6"/>
    <p:sldId id="1623" r:id="rId7"/>
    <p:sldId id="1624" r:id="rId8"/>
    <p:sldId id="1487" r:id="rId9"/>
    <p:sldId id="1655" r:id="rId10"/>
    <p:sldId id="1656" r:id="rId11"/>
    <p:sldId id="1657" r:id="rId12"/>
    <p:sldId id="1658" r:id="rId13"/>
    <p:sldId id="1631" r:id="rId14"/>
    <p:sldId id="1648" r:id="rId15"/>
    <p:sldId id="1659" r:id="rId16"/>
    <p:sldId id="1660" r:id="rId17"/>
    <p:sldId id="1649" r:id="rId18"/>
    <p:sldId id="1651" r:id="rId19"/>
    <p:sldId id="144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588"/>
            <p14:sldId id="1620"/>
            <p14:sldId id="1621"/>
            <p14:sldId id="1622"/>
            <p14:sldId id="1623"/>
            <p14:sldId id="1624"/>
            <p14:sldId id="1487"/>
            <p14:sldId id="1655"/>
            <p14:sldId id="1656"/>
            <p14:sldId id="1657"/>
            <p14:sldId id="1658"/>
            <p14:sldId id="1631"/>
            <p14:sldId id="1648"/>
            <p14:sldId id="1659"/>
            <p14:sldId id="1660"/>
            <p14:sldId id="1649"/>
            <p14:sldId id="1651"/>
          </p14:sldIdLst>
        </p14:section>
        <p14:section name="Раздел без заголовка" id="{AC9334F8-F988-4E78-9E68-3A8F16322EC6}">
          <p14:sldIdLst>
            <p14:sldId id="1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00B050"/>
    <a:srgbClr val="FF3131"/>
    <a:srgbClr val="BA1CBA"/>
    <a:srgbClr val="FFFF00"/>
    <a:srgbClr val="9E0000"/>
    <a:srgbClr val="1694E9"/>
    <a:srgbClr val="C6109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44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6135" y="1847765"/>
            <a:ext cx="6866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Ділення на 1. Ділення рівних чисел. Складання і розв’язування задач та рівнянь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кожного виразу та його значення склади по дві рівності  на </a:t>
            </a:r>
            <a:r>
              <a:rPr lang="uk-UA" sz="2000" b="1" dirty="0" err="1">
                <a:solidFill>
                  <a:schemeClr val="bg1"/>
                </a:solidFill>
              </a:rPr>
              <a:t>діленння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1549221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1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1549221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9137" y="1340276"/>
            <a:ext cx="3298441" cy="4192935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2084060" y="2920821"/>
            <a:ext cx="3517679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1 =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468049" y="2920821"/>
            <a:ext cx="2262793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084060" y="4292421"/>
            <a:ext cx="3517679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: 6 =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468049" y="4292421"/>
            <a:ext cx="2262793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56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кожного виразу та його значення склади по дві рівності  на </a:t>
            </a:r>
            <a:r>
              <a:rPr lang="uk-UA" sz="2000" b="1" dirty="0" err="1">
                <a:solidFill>
                  <a:schemeClr val="bg1"/>
                </a:solidFill>
              </a:rPr>
              <a:t>діленння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1549221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∙ 1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1549221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9137" y="1340276"/>
            <a:ext cx="3298441" cy="4192935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2084060" y="2920821"/>
            <a:ext cx="3517679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: 1 =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468049" y="2920821"/>
            <a:ext cx="2262793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084060" y="4292421"/>
            <a:ext cx="3517679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: 7 =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468049" y="4292421"/>
            <a:ext cx="2262793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9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кожного виразу та його значення склади по дві рівності  на </a:t>
            </a:r>
            <a:r>
              <a:rPr lang="uk-UA" sz="2000" b="1" dirty="0" err="1">
                <a:solidFill>
                  <a:schemeClr val="bg1"/>
                </a:solidFill>
              </a:rPr>
              <a:t>діленння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1549221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1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1549221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9137" y="1340276"/>
            <a:ext cx="3298441" cy="4192935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2084060" y="2920821"/>
            <a:ext cx="3517679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: 1 =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468049" y="2920821"/>
            <a:ext cx="2262793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084060" y="4292421"/>
            <a:ext cx="3517679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: 3 =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468049" y="4292421"/>
            <a:ext cx="2262793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62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1"/>
            <a:ext cx="9617912" cy="2081216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 </a:t>
            </a:r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: 1 =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56370"/>
            <a:ext cx="2262069" cy="3359508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262069" y="3640516"/>
            <a:ext cx="9617912" cy="2081216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 : </a:t>
            </a:r>
            <a:r>
              <a:rPr lang="uk-UA" sz="166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16600" b="1" dirty="0">
                <a:ln>
                  <a:solidFill>
                    <a:srgbClr val="2F3242"/>
                  </a:solidFill>
                </a:ln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1144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352346" y="1382264"/>
            <a:ext cx="10555706" cy="138499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 тижня математики підготували </a:t>
            </a:r>
          </a:p>
          <a:p>
            <a:pPr algn="ctr"/>
            <a:r>
              <a:rPr lang="uk-UA" sz="2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</a:t>
            </a:r>
            <a:r>
              <a:rPr lang="uk-UA" sz="28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лепбуків</a:t>
            </a:r>
            <a:r>
              <a:rPr lang="uk-UA" sz="2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а аплікацій – у 6 разів більше. Решта були малюнки. Скільки було малюнків, якщо всіх виробів було 100?</a:t>
            </a:r>
          </a:p>
        </p:txBody>
      </p:sp>
      <p:pic>
        <p:nvPicPr>
          <p:cNvPr id="2050" name="Picture 2" descr="Аплікація Квітка з паперу – покрокова інструкція майстер клас - YouTub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83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69" y="3947832"/>
            <a:ext cx="2937605" cy="16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Лепбук Моя Україна. Державні символи України RANOK НУШ 13210012У купити в  Час-Пік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1" b="28466"/>
          <a:stretch/>
        </p:blipFill>
        <p:spPr bwMode="auto">
          <a:xfrm>
            <a:off x="1567249" y="4103834"/>
            <a:ext cx="3786512" cy="16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иставка малюнків &quot;Моя люба Україна&quot; | ЗДО №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39" y="4001521"/>
            <a:ext cx="2097635" cy="15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57976" y="5485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761272" y="5460767"/>
            <a:ext cx="25971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у 6 разів </a:t>
            </a:r>
          </a:p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9984662" y="5518747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6495655" y="-1312663"/>
            <a:ext cx="421917" cy="10194227"/>
          </a:xfrm>
          <a:prstGeom prst="rightBrace">
            <a:avLst/>
          </a:prstGeom>
          <a:ln w="28575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6087693" y="270871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8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/>
      <p:bldP spid="34" grpId="0"/>
      <p:bldP spid="50" grpId="0"/>
      <p:bldP spid="9" grpId="0" animBg="1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05.11.2021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4" y="1262149"/>
            <a:ext cx="11576416" cy="48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05.11.2021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" y="1326410"/>
            <a:ext cx="10494235" cy="48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78657" y="417199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68037" y="4530120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малюнків було.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апл</a:t>
            </a:r>
            <a:r>
              <a:rPr lang="uk-UA" sz="3600" dirty="0">
                <a:latin typeface="Monotype Corsiva" panose="03010101010201010101" pitchFamily="66" charset="0"/>
              </a:rPr>
              <a:t>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45578" y="3079490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75715" y="2992431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аплікацій та малюнків;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5973" y="2252703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підготували;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000" r="57926" b="42964"/>
          <a:stretch/>
        </p:blipFill>
        <p:spPr>
          <a:xfrm>
            <a:off x="3530464" y="2251455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2" t="43677" r="48807" b="42481"/>
          <a:stretch/>
        </p:blipFill>
        <p:spPr>
          <a:xfrm>
            <a:off x="3102905" y="2230044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496" r="57660" b="42662"/>
          <a:stretch/>
        </p:blipFill>
        <p:spPr>
          <a:xfrm>
            <a:off x="2736639" y="2975014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7" t="44312" r="39841" b="42652"/>
          <a:stretch/>
        </p:blipFill>
        <p:spPr>
          <a:xfrm>
            <a:off x="2400332" y="2256032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0" t="44890" r="12438" b="42074"/>
          <a:stretch/>
        </p:blipFill>
        <p:spPr>
          <a:xfrm>
            <a:off x="1717532" y="3033090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t="43971" r="85627" b="40513"/>
          <a:stretch/>
        </p:blipFill>
        <p:spPr>
          <a:xfrm>
            <a:off x="7639668" y="1500965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4233" r="48737" b="42731"/>
          <a:stretch/>
        </p:blipFill>
        <p:spPr>
          <a:xfrm>
            <a:off x="2413359" y="2997383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3" t="43823" r="13325" b="43141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123" y="362897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887950" y="3748786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(м.) 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0" t="45289" r="39038" b="41675"/>
          <a:stretch/>
        </p:blipFill>
        <p:spPr>
          <a:xfrm>
            <a:off x="3194207" y="3789024"/>
            <a:ext cx="455113" cy="57816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0" t="44199" r="3858" b="42765"/>
          <a:stretch/>
        </p:blipFill>
        <p:spPr>
          <a:xfrm>
            <a:off x="2421172" y="3748785"/>
            <a:ext cx="455113" cy="57816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44670" r="85686" b="42294"/>
          <a:stretch/>
        </p:blipFill>
        <p:spPr>
          <a:xfrm>
            <a:off x="1622776" y="3763851"/>
            <a:ext cx="443752" cy="56373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1" t="43675" r="67198" b="42483"/>
          <a:stretch/>
        </p:blipFill>
        <p:spPr>
          <a:xfrm>
            <a:off x="3481882" y="3706295"/>
            <a:ext cx="506414" cy="63178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12298" r="90931" b="82711"/>
          <a:stretch/>
        </p:blipFill>
        <p:spPr>
          <a:xfrm>
            <a:off x="2709075" y="3870919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886362" y="3841883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9" t="44857" r="39079" b="42107"/>
          <a:stretch/>
        </p:blipFill>
        <p:spPr>
          <a:xfrm>
            <a:off x="3580767" y="3024502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9" t="44011" r="66699" b="42953"/>
          <a:stretch/>
        </p:blipFill>
        <p:spPr>
          <a:xfrm>
            <a:off x="3954343" y="2991306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1" t="43849" r="31917" b="43115"/>
          <a:stretch/>
        </p:blipFill>
        <p:spPr>
          <a:xfrm>
            <a:off x="4220467" y="4460827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5" t="43832" r="66843" b="43132"/>
          <a:stretch/>
        </p:blipFill>
        <p:spPr>
          <a:xfrm>
            <a:off x="3932563" y="4466109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2" t="43672" r="4536" b="43292"/>
          <a:stretch/>
        </p:blipFill>
        <p:spPr>
          <a:xfrm>
            <a:off x="7268347" y="1486339"/>
            <a:ext cx="450859" cy="57275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10906" r="84828" b="82703"/>
          <a:stretch/>
        </p:blipFill>
        <p:spPr>
          <a:xfrm>
            <a:off x="2022680" y="3094658"/>
            <a:ext cx="302864" cy="272886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7" t="43982" r="31691" b="42982"/>
          <a:stretch/>
        </p:blipFill>
        <p:spPr>
          <a:xfrm>
            <a:off x="4623931" y="3713256"/>
            <a:ext cx="455113" cy="57816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0" t="43706" r="67589" b="42452"/>
          <a:stretch/>
        </p:blipFill>
        <p:spPr>
          <a:xfrm>
            <a:off x="4209559" y="3706295"/>
            <a:ext cx="506414" cy="63178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0" t="44199" r="3858" b="42765"/>
          <a:stretch/>
        </p:blipFill>
        <p:spPr>
          <a:xfrm>
            <a:off x="2068559" y="3739434"/>
            <a:ext cx="455113" cy="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30994" y="4893499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20374" y="5251627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дівчат брало участь у </a:t>
            </a:r>
            <a:r>
              <a:rPr lang="uk-UA" sz="3200" dirty="0" err="1">
                <a:latin typeface="Monotype Corsiva" panose="03010101010201010101" pitchFamily="66" charset="0"/>
              </a:rPr>
              <a:t>квесті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22773" y="2233722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4130" y="2330711"/>
            <a:ext cx="339911" cy="30626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18542" y="3080102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31126" y="2986442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- всього;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119819" y="2253100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четвертокласники;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000" r="57926" b="42964"/>
          <a:stretch/>
        </p:blipFill>
        <p:spPr>
          <a:xfrm>
            <a:off x="2031857" y="2253158"/>
            <a:ext cx="443752" cy="56373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496" r="57660" b="42662"/>
          <a:stretch/>
        </p:blipFill>
        <p:spPr>
          <a:xfrm>
            <a:off x="3109603" y="2975626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8" t="44473" r="13330" b="42491"/>
          <a:stretch/>
        </p:blipFill>
        <p:spPr>
          <a:xfrm>
            <a:off x="2758204" y="2272620"/>
            <a:ext cx="443752" cy="56373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3" t="43560" r="47977" b="43404"/>
          <a:stretch/>
        </p:blipFill>
        <p:spPr>
          <a:xfrm>
            <a:off x="3876712" y="2976276"/>
            <a:ext cx="546404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2" t="43971" r="76447" b="40513"/>
          <a:stretch/>
        </p:blipFill>
        <p:spPr>
          <a:xfrm>
            <a:off x="7639668" y="1500965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0" t="44394" r="67168" b="42570"/>
          <a:stretch/>
        </p:blipFill>
        <p:spPr>
          <a:xfrm>
            <a:off x="2044644" y="3015435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44141" r="76615" b="42823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3739" y="367979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90899" y="3738355"/>
            <a:ext cx="26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(уч.) – хлопці; </a:t>
            </a:r>
          </a:p>
        </p:txBody>
      </p: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1" t="43675" r="67198" b="42483"/>
          <a:stretch/>
        </p:blipFill>
        <p:spPr>
          <a:xfrm>
            <a:off x="3864859" y="2234102"/>
            <a:ext cx="506414" cy="63178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33282" y="3799006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3" t="44477" r="30635" b="42487"/>
          <a:stretch/>
        </p:blipFill>
        <p:spPr>
          <a:xfrm>
            <a:off x="4338405" y="3015742"/>
            <a:ext cx="455113" cy="57816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9" t="44011" r="66699" b="42953"/>
          <a:stretch/>
        </p:blipFill>
        <p:spPr>
          <a:xfrm>
            <a:off x="3582313" y="2260312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4" t="43301" r="22294" b="43663"/>
          <a:stretch/>
        </p:blipFill>
        <p:spPr>
          <a:xfrm>
            <a:off x="4272804" y="5182334"/>
            <a:ext cx="455113" cy="57816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5" t="43832" r="66843" b="43132"/>
          <a:stretch/>
        </p:blipFill>
        <p:spPr>
          <a:xfrm>
            <a:off x="3947223" y="5207346"/>
            <a:ext cx="455113" cy="578163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2" t="43672" r="4536" b="43292"/>
          <a:stretch/>
        </p:blipFill>
        <p:spPr>
          <a:xfrm>
            <a:off x="7268347" y="1486339"/>
            <a:ext cx="450859" cy="57275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10906" r="84828" b="82703"/>
          <a:stretch/>
        </p:blipFill>
        <p:spPr>
          <a:xfrm>
            <a:off x="2399604" y="2354496"/>
            <a:ext cx="302864" cy="272886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1" t="44301" r="13937" b="42663"/>
          <a:stretch/>
        </p:blipFill>
        <p:spPr>
          <a:xfrm>
            <a:off x="3857210" y="3749321"/>
            <a:ext cx="455113" cy="57816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0" t="43706" r="67589" b="42452"/>
          <a:stretch/>
        </p:blipFill>
        <p:spPr>
          <a:xfrm>
            <a:off x="1590824" y="2970546"/>
            <a:ext cx="506414" cy="63178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t="10906" r="84828" b="82703"/>
          <a:stretch/>
        </p:blipFill>
        <p:spPr>
          <a:xfrm>
            <a:off x="2390097" y="3096180"/>
            <a:ext cx="302864" cy="272886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44141" r="76615" b="42823"/>
          <a:stretch/>
        </p:blipFill>
        <p:spPr>
          <a:xfrm>
            <a:off x="2777009" y="2992431"/>
            <a:ext cx="450072" cy="57175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3" t="43560" r="47977" b="43404"/>
          <a:stretch/>
        </p:blipFill>
        <p:spPr>
          <a:xfrm>
            <a:off x="1611568" y="3705357"/>
            <a:ext cx="546404" cy="57816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3" t="44477" r="30635" b="42487"/>
          <a:stretch/>
        </p:blipFill>
        <p:spPr>
          <a:xfrm>
            <a:off x="2073261" y="3744823"/>
            <a:ext cx="455113" cy="578163"/>
          </a:xfrm>
          <a:prstGeom prst="rect">
            <a:avLst/>
          </a:prstGeom>
        </p:spPr>
      </p:pic>
      <p:grpSp>
        <p:nvGrpSpPr>
          <p:cNvPr id="101" name="Группа 100"/>
          <p:cNvGrpSpPr/>
          <p:nvPr/>
        </p:nvGrpSpPr>
        <p:grpSpPr>
          <a:xfrm>
            <a:off x="2376109" y="3722977"/>
            <a:ext cx="408812" cy="542922"/>
            <a:chOff x="2361639" y="2985697"/>
            <a:chExt cx="408812" cy="542922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3" name="Рисунок 10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0" t="44394" r="67168" b="42570"/>
          <a:stretch/>
        </p:blipFill>
        <p:spPr>
          <a:xfrm>
            <a:off x="2800441" y="3748960"/>
            <a:ext cx="443752" cy="56373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4034" r="85440" b="42930"/>
          <a:stretch/>
        </p:blipFill>
        <p:spPr>
          <a:xfrm>
            <a:off x="3533540" y="3738355"/>
            <a:ext cx="450072" cy="57175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5" t="44238" r="58043" b="42726"/>
          <a:stretch/>
        </p:blipFill>
        <p:spPr>
          <a:xfrm>
            <a:off x="1261107" y="4479683"/>
            <a:ext cx="456691" cy="58016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96464" y="436507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00360" y="4475643"/>
            <a:ext cx="26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</a:t>
            </a: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35898" y="4552794"/>
            <a:ext cx="339911" cy="306266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0" t="44301" r="31918" b="42663"/>
          <a:stretch/>
        </p:blipFill>
        <p:spPr>
          <a:xfrm>
            <a:off x="1981172" y="4497686"/>
            <a:ext cx="455113" cy="578163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7" t="44034" r="48861" b="42930"/>
          <a:stretch/>
        </p:blipFill>
        <p:spPr>
          <a:xfrm>
            <a:off x="1657502" y="4486720"/>
            <a:ext cx="450072" cy="57175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1" t="44301" r="13937" b="42663"/>
          <a:stretch/>
        </p:blipFill>
        <p:spPr>
          <a:xfrm>
            <a:off x="3101472" y="4496099"/>
            <a:ext cx="455113" cy="578163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4034" r="85440" b="42930"/>
          <a:stretch/>
        </p:blipFill>
        <p:spPr>
          <a:xfrm>
            <a:off x="2777802" y="4485133"/>
            <a:ext cx="450072" cy="57175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10906" r="91184" b="82703"/>
          <a:stretch/>
        </p:blipFill>
        <p:spPr>
          <a:xfrm>
            <a:off x="2382985" y="4586174"/>
            <a:ext cx="302864" cy="27288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6" t="44396" r="22702" b="42568"/>
          <a:stretch/>
        </p:blipFill>
        <p:spPr>
          <a:xfrm>
            <a:off x="4244871" y="4485940"/>
            <a:ext cx="455113" cy="57816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44034" r="67228" b="42930"/>
          <a:stretch/>
        </p:blipFill>
        <p:spPr>
          <a:xfrm>
            <a:off x="3921201" y="4474974"/>
            <a:ext cx="450072" cy="5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  <p:bldP spid="107" grpId="0"/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uk-UA" sz="2000" b="1" dirty="0">
                <a:solidFill>
                  <a:schemeClr val="bg1"/>
                </a:solidFill>
              </a:rPr>
              <a:t>Плюс – мінус – цікаво 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8" y="1082438"/>
            <a:ext cx="1709701" cy="2022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" y="2773420"/>
            <a:ext cx="1980740" cy="21106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" y="4883171"/>
            <a:ext cx="1913077" cy="180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6388" y="1698171"/>
            <a:ext cx="990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сподобалось на </a:t>
            </a:r>
            <a:r>
              <a:rPr lang="uk-UA" sz="3600" b="1" dirty="0" err="1"/>
              <a:t>уроці</a:t>
            </a:r>
            <a:r>
              <a:rPr lang="uk-UA" sz="3600" b="1" dirty="0"/>
              <a:t>, що здавалося цікавим та корисним.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88" y="3202731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не сподобалось, здавалося важким, незрозумілим та нудним.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4051" y="5042263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Факти, про які дізналися на </a:t>
            </a:r>
            <a:r>
              <a:rPr lang="uk-UA" sz="3600" b="1" dirty="0" err="1"/>
              <a:t>уроці</a:t>
            </a:r>
            <a:r>
              <a:rPr lang="uk-UA" sz="3600" b="1" dirty="0"/>
              <a:t>, чого б ще хотіли дізнатися.</a:t>
            </a:r>
          </a:p>
        </p:txBody>
      </p:sp>
    </p:spTree>
    <p:extLst>
      <p:ext uri="{BB962C8B-B14F-4D97-AF65-F5344CB8AC3E}">
        <p14:creationId xmlns:p14="http://schemas.microsoft.com/office/powerpoint/2010/main" val="3528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8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8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2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1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H="1">
            <a:off x="3257068" y="3179034"/>
            <a:ext cx="1577596" cy="13202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22707" y="3129577"/>
            <a:ext cx="1607213" cy="13543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1699500" y="1989237"/>
            <a:ext cx="2316177" cy="13557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«Знайди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множник»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3" t="13236" r="14237" b="21810"/>
          <a:stretch/>
        </p:blipFill>
        <p:spPr>
          <a:xfrm>
            <a:off x="3862897" y="684783"/>
            <a:ext cx="3733653" cy="3638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556789" y="1311355"/>
            <a:ext cx="2316177" cy="135576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7538273" y="1708583"/>
            <a:ext cx="2316177" cy="1355765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396032" y="1377984"/>
            <a:ext cx="276188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23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196"/>
          <a:stretch/>
        </p:blipFill>
        <p:spPr>
          <a:xfrm>
            <a:off x="9179442" y="1220635"/>
            <a:ext cx="2316177" cy="135576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1689256" y="425579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595166" y="4161838"/>
            <a:ext cx="3092019" cy="20918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862205" y="4726387"/>
            <a:ext cx="1760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</a:t>
            </a:r>
            <a:endParaRPr lang="ru-RU" sz="88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322128" y="3844497"/>
            <a:ext cx="176050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27202" y="4008075"/>
            <a:ext cx="246495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rgbClr val="2F324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6600" b="1" cap="none" spc="0" dirty="0">
              <a:ln w="0">
                <a:solidFill>
                  <a:srgbClr val="2F3242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4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2" t="43029" r="4547" b="43129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3" t="43647" r="3696" b="42511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6" t="42852" r="4653" b="43306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7" t="43635" r="3552" b="42523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7" t="43173" r="4702" b="42985"/>
          <a:stretch/>
        </p:blipFill>
        <p:spPr>
          <a:xfrm>
            <a:off x="3480491" y="3430599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1" t="43780" r="3558" b="42378"/>
          <a:stretch/>
        </p:blipFill>
        <p:spPr>
          <a:xfrm>
            <a:off x="2702525" y="3461235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8" t="43054" r="4501" b="43104"/>
          <a:stretch/>
        </p:blipFill>
        <p:spPr>
          <a:xfrm>
            <a:off x="8821849" y="3430599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4" t="43654" r="3715" b="42504"/>
          <a:stretch/>
        </p:blipFill>
        <p:spPr>
          <a:xfrm>
            <a:off x="8020392" y="3461133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80" t="43218" r="4579" b="42940"/>
          <a:stretch/>
        </p:blipFill>
        <p:spPr>
          <a:xfrm>
            <a:off x="5272297" y="343059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80" r="3555" b="42378"/>
          <a:stretch/>
        </p:blipFill>
        <p:spPr>
          <a:xfrm>
            <a:off x="4470840" y="3461133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0" t="42987" r="4369" b="43171"/>
          <a:stretch/>
        </p:blipFill>
        <p:spPr>
          <a:xfrm>
            <a:off x="10625117" y="3420118"/>
            <a:ext cx="584567" cy="7292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1" t="43563" r="3378" b="42595"/>
          <a:stretch/>
        </p:blipFill>
        <p:spPr>
          <a:xfrm>
            <a:off x="9828358" y="3450652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 кожного виразу та його значення склади по дві рівності  на </a:t>
            </a:r>
            <a:r>
              <a:rPr lang="uk-UA" sz="2000" b="1" dirty="0" err="1">
                <a:solidFill>
                  <a:schemeClr val="bg1"/>
                </a:solidFill>
              </a:rPr>
              <a:t>діленння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1549221"/>
            <a:ext cx="351767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1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468049" y="1549221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9137" y="1340276"/>
            <a:ext cx="3298441" cy="4192935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2084060" y="2920821"/>
            <a:ext cx="3517679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: 1 =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468049" y="2920821"/>
            <a:ext cx="2262793" cy="120032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084060" y="4292421"/>
            <a:ext cx="3517679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: 4 =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5468049" y="4292421"/>
            <a:ext cx="2262793" cy="1200329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75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50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35216</TotalTime>
  <Words>449</Words>
  <Application>Microsoft Office PowerPoint</Application>
  <PresentationFormat>Широкоэкранный</PresentationFormat>
  <Paragraphs>182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4364</cp:revision>
  <dcterms:created xsi:type="dcterms:W3CDTF">2018-01-05T16:38:53Z</dcterms:created>
  <dcterms:modified xsi:type="dcterms:W3CDTF">2021-11-05T13:43:06Z</dcterms:modified>
</cp:coreProperties>
</file>