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1" r:id="rId3"/>
    <p:sldId id="265" r:id="rId4"/>
    <p:sldId id="277" r:id="rId5"/>
    <p:sldId id="278" r:id="rId6"/>
    <p:sldId id="262" r:id="rId7"/>
    <p:sldId id="261" r:id="rId8"/>
    <p:sldId id="260" r:id="rId9"/>
    <p:sldId id="275" r:id="rId10"/>
    <p:sldId id="282" r:id="rId11"/>
    <p:sldId id="268" r:id="rId12"/>
    <p:sldId id="283" r:id="rId13"/>
    <p:sldId id="284" r:id="rId14"/>
    <p:sldId id="28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>
        <p:scale>
          <a:sx n="66" d="100"/>
          <a:sy n="66" d="100"/>
        </p:scale>
        <p:origin x="150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3B30F4-AE70-4CDA-BCDB-CEB0BF3B7A7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C17995-89E8-47D3-BDB9-A3DDE64DE5C1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7904" y="4005064"/>
            <a:ext cx="5832648" cy="114495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1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/>
                <a:cs typeface="Times New Roman"/>
              </a:rPr>
              <a:t>Архітектурні пам’ятки України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620688"/>
            <a:ext cx="4312568" cy="1584176"/>
          </a:xfrm>
        </p:spPr>
        <p:txBody>
          <a:bodyPr>
            <a:normAutofit/>
          </a:bodyPr>
          <a:lstStyle/>
          <a:p>
            <a:pPr algn="ctr"/>
            <a:r>
              <a:rPr lang="uk-UA" sz="21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Урок образотворчого мистецтва у 7 класі</a:t>
            </a:r>
          </a:p>
          <a:p>
            <a:pPr algn="ctr"/>
            <a:r>
              <a:rPr lang="uk-UA" sz="21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Вчитель: Андрєєва Ж.В.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7" l="0" r="996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3" y="3284984"/>
            <a:ext cx="4683013" cy="31683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2179852" cy="2070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4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Пам'ятник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засновникам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Києва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- Кию, Щеку, Хориву та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їхній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сестрі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Либідь</a:t>
            </a:r>
            <a:endParaRPr lang="ru-RU" sz="28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67944" y="2060848"/>
            <a:ext cx="4752528" cy="453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Чотирифігурна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композиція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кованої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міді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відтворює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повний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зріст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легендарних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засновників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міста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братів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Кия, Щека, Хорива та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їхню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сестру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Либідь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ніби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пливуть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пласкому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човні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піднятому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гранітний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п’єдестал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стилізованих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хвиль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, в свою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чергу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розміщені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червоному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гранітному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стилобаті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прямокутної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sz="2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3869752" cy="2581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85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908720"/>
            <a:ext cx="6912768" cy="566936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Пам'ятник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Богдану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Хмельницькому</a:t>
            </a:r>
            <a:endParaRPr lang="ru-RU" sz="28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628800"/>
            <a:ext cx="4038600" cy="44348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Монумент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гетьману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стоїть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одній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найважливіших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найстаріших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площ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Києва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Софійській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 Великий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полководець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борець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з турками і поляками,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пришпорюють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коня і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пильно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дивиться в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далечінь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немає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поблизу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ворога,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треба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навчити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уму-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розуму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пам'ятника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придумав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відомий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російський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скульптор Михайло Микешин, 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гроші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на статую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збирали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доброчинної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передплати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Фінансів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однак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не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вистачило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тому саму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постать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героя на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коні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відлили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а от постаменту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довелося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чекати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кілька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років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 І весь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цей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час скульптура сиротливо стояла в одному з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київських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дворів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3834746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623731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  <a:hlinkClick r:id="rId3" action="ppaction://hlinksldjump"/>
              </a:rPr>
              <a:t>Пам’ятки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268760"/>
            <a:ext cx="7632848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uk-UA" sz="5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Творче завдання:</a:t>
            </a:r>
            <a:endParaRPr lang="ru-RU" sz="5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4328" y="6021288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  <a:hlinkClick r:id="rId2" action="ppaction://hlinksldjump"/>
              </a:rPr>
              <a:t>Пам’ятки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16875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Намалювати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 одну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архітектурну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 памятку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України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algn="ctr"/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Матеріали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 на </a:t>
            </a:r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вибір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ru-RU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268760"/>
            <a:ext cx="7632848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uk-UA" sz="55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Зворотній зв’язок</a:t>
            </a:r>
            <a:endParaRPr lang="ru-RU" sz="55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4328" y="6021288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  <a:hlinkClick r:id="rId2" action="ppaction://hlinksldjump"/>
              </a:rPr>
              <a:t>Пам’ятки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316875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Вайбер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: 0984971546</a:t>
            </a:r>
          </a:p>
          <a:p>
            <a:pPr algn="ctr"/>
            <a:r>
              <a:rPr lang="ru-RU" sz="3200" b="1" i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Пошта</a:t>
            </a:r>
            <a:r>
              <a:rPr lang="ru-RU" sz="3200" b="1" i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/>
                <a:cs typeface="Times New Roman"/>
              </a:rPr>
              <a:t>: zhannaandreeva95@ukr.net</a:t>
            </a:r>
            <a:endParaRPr lang="ru-RU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1988840"/>
            <a:ext cx="763284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uk-UA" sz="8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cs typeface="Times New Roman"/>
              </a:rPr>
              <a:t>Дякую за увагу!</a:t>
            </a:r>
            <a:endParaRPr lang="ru-RU" sz="88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4328" y="6021288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  <a:hlinkClick r:id="rId2" action="ppaction://hlinksldjump"/>
              </a:rPr>
              <a:t>Пам’ятки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059832" y="692696"/>
            <a:ext cx="3096344" cy="1070992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0000FF"/>
                </a:solidFill>
                <a:latin typeface="Times New Roman"/>
                <a:cs typeface="Times New Roman"/>
              </a:rPr>
              <a:t>Пам’ятки</a:t>
            </a:r>
            <a:endParaRPr lang="ru-RU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19872" y="1823132"/>
            <a:ext cx="3888432" cy="3672408"/>
          </a:xfrm>
        </p:spPr>
        <p:txBody>
          <a:bodyPr/>
          <a:lstStyle/>
          <a:p>
            <a:r>
              <a:rPr lang="ru-RU" i="1" dirty="0" err="1">
                <a:solidFill>
                  <a:srgbClr val="FF0000"/>
                </a:solidFill>
                <a:hlinkClick r:id="rId2" action="ppaction://hlinksldjump"/>
              </a:rPr>
              <a:t>Храми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rId3" action="ppaction://hlinksldjump"/>
              </a:rPr>
              <a:t>Палаци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rId4" action="ppaction://hlinksldjump"/>
              </a:rPr>
              <a:t>Музеї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rId5" action="ppaction://hlinksldjump"/>
              </a:rPr>
              <a:t>Театри</a:t>
            </a:r>
            <a:r>
              <a:rPr lang="ru-RU" i="1" dirty="0">
                <a:solidFill>
                  <a:srgbClr val="FF0000"/>
                </a:solidFill>
                <a:hlinkClick r:id="rId5" action="ppaction://hlinksldjump"/>
              </a:rPr>
              <a:t> та опери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rId6" action="ppaction://hlinksldjump"/>
              </a:rPr>
              <a:t>Фортеці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rId4" action="ppaction://hlinksldjump"/>
              </a:rPr>
              <a:t>Пам'ятники</a:t>
            </a:r>
            <a:endParaRPr lang="ru-RU" i="1" dirty="0">
              <a:solidFill>
                <a:srgbClr val="FF0000"/>
              </a:solidFill>
            </a:endParaRPr>
          </a:p>
          <a:p>
            <a:r>
              <a:rPr lang="ru-RU" i="1" dirty="0" err="1">
                <a:solidFill>
                  <a:srgbClr val="FF0000"/>
                </a:solidFill>
                <a:hlinkClick r:id="" action="ppaction://noaction"/>
              </a:rPr>
              <a:t>Архітектура</a:t>
            </a:r>
            <a:endParaRPr lang="ru-RU" i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Софія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Київська</a:t>
            </a:r>
            <a:endParaRPr lang="ru-RU" sz="28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3608" y="1556792"/>
            <a:ext cx="4176464" cy="4726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Софійський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собор -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всесвітньо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відома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пам'ятка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архітектури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монументального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живопису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століття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Заснування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собору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згадується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літописах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1017 р., так і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1037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р.Будівничим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Софії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літописці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великого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київського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князя Ярослава Мудрого.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свідчать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цій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справі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Ярослав завершив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починання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свого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батька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Володимира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хрестителя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Русі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Присвячений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Премудрості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Божій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, собор, за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задумом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творців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мав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утверджувати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Русі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християнство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00808"/>
            <a:ext cx="2899302" cy="3865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87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075240" cy="722344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Благовіщенський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кафедральний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собор у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Харкові</a:t>
            </a:r>
            <a:endParaRPr lang="ru-RU" sz="28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73016"/>
            <a:ext cx="3456384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71600" y="2204864"/>
            <a:ext cx="388843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Грандіозний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архітектурний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ансамбль у ново-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візантійському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з 75-метровою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дзвіницею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підноситься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над р. Лопань. Собор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Благовіщення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Пресвятої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Богородиці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побудований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в 1901 р. на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місці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старого </a:t>
            </a:r>
            <a:r>
              <a:rPr lang="ru-RU" sz="2000" b="1" dirty="0" err="1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Благовіщенського</a:t>
            </a:r>
            <a:r>
              <a:rPr lang="ru-RU" sz="2000" b="1" dirty="0">
                <a:solidFill>
                  <a:srgbClr val="072428"/>
                </a:solidFill>
                <a:latin typeface="Times New Roman" pitchFamily="18" charset="0"/>
                <a:cs typeface="Times New Roman" pitchFamily="18" charset="0"/>
              </a:rPr>
              <a:t> храму.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93" y="1340768"/>
            <a:ext cx="3571597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4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211144" cy="722344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Святогірська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Свято-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Успенська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Лавра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700808"/>
            <a:ext cx="4330824" cy="443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правому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березі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Сіверського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Дінця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мальовничих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місць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розташована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Святогірська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Свято-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Успенська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Лавра.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Безсумнівно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крейдяні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гори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навислі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Дінцем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сосни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своїми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гілками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дивляться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 води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річки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ваблять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своєю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незвичністю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красою. Але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місця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ці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манять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більш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своєю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мальовничістю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сукупністю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природи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святості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монастиря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4784"/>
            <a:ext cx="3246512" cy="243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861048"/>
            <a:ext cx="3131840" cy="234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221335" y="635330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  <a:hlinkClick r:id="rId4" action="ppaction://hlinksldjump"/>
              </a:rPr>
              <a:t>Пам’ятки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87208" cy="866360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Лівадійський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палац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Білий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лебідь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царського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південного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берега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Криму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пливе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смарагдовим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хвилях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Лівадійського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лісу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оточенні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свити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Офіційна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літня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резиденція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останніх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імператорів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дому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Романових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якій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судилося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сталь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колискою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миру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останньої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Світової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війни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384376" cy="2245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64" y="3717032"/>
            <a:ext cx="3472167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14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262464" cy="1055714"/>
          </a:xfrm>
        </p:spPr>
        <p:txBody>
          <a:bodyPr/>
          <a:lstStyle/>
          <a:p>
            <a:pPr algn="ctr"/>
            <a:r>
              <a:rPr lang="ru-RU" b="1" i="1" dirty="0">
                <a:solidFill>
                  <a:srgbClr val="FF0000"/>
                </a:solidFill>
                <a:latin typeface="Times New Roman"/>
                <a:cs typeface="Times New Roman"/>
              </a:rPr>
              <a:t>Музей “Писанка” у </a:t>
            </a:r>
            <a:r>
              <a:rPr lang="ru-RU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м.Коломия</a:t>
            </a:r>
            <a:endParaRPr lang="ru-RU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15616" y="1700808"/>
            <a:ext cx="2743200" cy="4572000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Музей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збудовано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2000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році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м.Коломия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Центральна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частина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музею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форму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писанки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висотою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метрів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єдиний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музей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писанкового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розпису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Архітектурна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споруда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найбільшого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писанкового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яйця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стала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візиткою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Коломиї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44824"/>
            <a:ext cx="4437439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63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6982544" cy="1162050"/>
          </a:xfrm>
        </p:spPr>
        <p:txBody>
          <a:bodyPr/>
          <a:lstStyle/>
          <a:p>
            <a:pPr algn="ctr"/>
            <a:r>
              <a:rPr lang="ru-RU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Одеський</a:t>
            </a:r>
            <a:r>
              <a:rPr lang="ru-RU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державний</a:t>
            </a:r>
            <a:r>
              <a:rPr lang="ru-RU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академічний</a:t>
            </a:r>
            <a:r>
              <a:rPr lang="ru-RU" b="1" i="1" dirty="0">
                <a:solidFill>
                  <a:srgbClr val="FF0000"/>
                </a:solidFill>
                <a:latin typeface="Times New Roman"/>
                <a:cs typeface="Times New Roman"/>
              </a:rPr>
              <a:t> театр опери та балету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403648" y="2286000"/>
            <a:ext cx="4104456" cy="4572000"/>
          </a:xfrm>
        </p:spPr>
        <p:txBody>
          <a:bodyPr>
            <a:normAutofit/>
          </a:bodyPr>
          <a:lstStyle/>
          <a:p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Будинок Одеського академічного театру опери та балету, зведений за ескізним проектом відомих віденських архітекторів Г.</a:t>
            </a:r>
            <a:r>
              <a:rPr lang="uk-UA" sz="2000" b="1" dirty="0" err="1">
                <a:latin typeface="Times New Roman" pitchFamily="18" charset="0"/>
                <a:cs typeface="Times New Roman" pitchFamily="18" charset="0"/>
              </a:rPr>
              <a:t>Гельмера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і Ф.</a:t>
            </a:r>
            <a:r>
              <a:rPr lang="uk-UA" sz="2000" b="1" dirty="0" err="1">
                <a:latin typeface="Times New Roman" pitchFamily="18" charset="0"/>
                <a:cs typeface="Times New Roman" pitchFamily="18" charset="0"/>
              </a:rPr>
              <a:t>Фельнера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, без перебільшення можна назвати кращим творінням цих майстрів.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3276695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861048"/>
            <a:ext cx="3315221" cy="21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3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100392" cy="1010376"/>
          </a:xfrm>
        </p:spPr>
        <p:txBody>
          <a:bodyPr>
            <a:normAutofit/>
          </a:bodyPr>
          <a:lstStyle/>
          <a:p>
            <a:pPr algn="r"/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Кам'янецька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фортеця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Кам'янець-Подільський</a:t>
            </a:r>
            <a:endParaRPr lang="ru-RU" sz="28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4038600" cy="227507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27984" y="1628800"/>
            <a:ext cx="4320480" cy="4726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місто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квіткою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камені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. І не дивно.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Побудований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півострові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площею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всього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121 га в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долині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річки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Смотрич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каньйоном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40-60 м в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глибину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, з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висоти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пташиного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польоту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нагадує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маленьке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кам'яне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диво 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скелі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. Правда,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сьогодні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дивлячись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однотонні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вулички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будівлі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з таким же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одноманітним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населенням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важко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повірити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колись тут, у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прикордонному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форпості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держав,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відбувалися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бурхливі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події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важко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уявити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мультикультурне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обличчя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поки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почуєш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голос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історії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стінах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руїн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і не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побачиш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кольорове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минуле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сірому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камені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4007924" cy="22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504</TotalTime>
  <Words>612</Words>
  <Application>Microsoft Office PowerPoint</Application>
  <PresentationFormat>Экран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 2</vt:lpstr>
      <vt:lpstr>Поток</vt:lpstr>
      <vt:lpstr>Архітектурні пам’ятки України </vt:lpstr>
      <vt:lpstr>Пам’ятки</vt:lpstr>
      <vt:lpstr>Софія Київська</vt:lpstr>
      <vt:lpstr>Благовіщенський кафедральний собор у Харкові</vt:lpstr>
      <vt:lpstr>Святогірська Свято-Успенська Лавра</vt:lpstr>
      <vt:lpstr>Лівадійський палац</vt:lpstr>
      <vt:lpstr>Музей “Писанка” у м.Коломия</vt:lpstr>
      <vt:lpstr>Одеський державний академічний театр опери та балету</vt:lpstr>
      <vt:lpstr>Кам'янецька фортеця, Кам'янець-Подільський</vt:lpstr>
      <vt:lpstr>Пам'ятник засновникам Києва - Кию, Щеку, Хориву та їхній сестрі Либідь</vt:lpstr>
      <vt:lpstr>Пам'ятник Богдану Хмельницькому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Україна - пам'ятки культури</dc:title>
  <dc:creator>Аня</dc:creator>
  <cp:lastModifiedBy>Школа</cp:lastModifiedBy>
  <cp:revision>52</cp:revision>
  <dcterms:created xsi:type="dcterms:W3CDTF">2013-06-04T18:44:41Z</dcterms:created>
  <dcterms:modified xsi:type="dcterms:W3CDTF">2021-11-12T06:49:42Z</dcterms:modified>
</cp:coreProperties>
</file>