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03.06.2022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865421"/>
            <a:ext cx="8137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Які наші завдання на літо</a:t>
            </a:r>
            <a:r>
              <a:rPr lang="uk-UA" sz="5400" b="1" dirty="0" smtClean="0">
                <a:solidFill>
                  <a:srgbClr val="2F3242"/>
                </a:solidFill>
              </a:rPr>
              <a:t>?</a:t>
            </a:r>
          </a:p>
          <a:p>
            <a:pPr algn="ctr"/>
            <a:r>
              <a:rPr lang="uk-UA" sz="5400" b="1" dirty="0" smtClean="0">
                <a:solidFill>
                  <a:srgbClr val="2F3242"/>
                </a:solidFill>
              </a:rPr>
              <a:t>Правила поводження біля </a:t>
            </a:r>
            <a:r>
              <a:rPr lang="uk-UA" sz="5400" b="1" smtClean="0">
                <a:solidFill>
                  <a:srgbClr val="2F3242"/>
                </a:solidFill>
              </a:rPr>
              <a:t>водойм влітку.</a:t>
            </a:r>
            <a:r>
              <a:rPr lang="uk-UA" sz="5400" b="1" smtClean="0">
                <a:solidFill>
                  <a:srgbClr val="2F3242"/>
                </a:solidFill>
              </a:rPr>
              <a:t> 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33" y="137416"/>
            <a:ext cx="3428159" cy="23156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2999" y="1751526"/>
            <a:ext cx="5955830" cy="43659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Не рекомендується купатися поодинці, запливати за буйки.</a:t>
            </a:r>
            <a:endParaRPr lang="ru-RU" sz="48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95" y="2060620"/>
            <a:ext cx="5619418" cy="37462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5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53792" y="1584101"/>
            <a:ext cx="5486400" cy="45569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Заборонено пірнати в малознайомих місцях.</a:t>
            </a:r>
            <a:endParaRPr lang="ru-RU" sz="5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3" y="2408350"/>
            <a:ext cx="5442994" cy="31008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30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Мозковий штурм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50019" y="1705970"/>
            <a:ext cx="6096441" cy="44641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Чим ви плануєте займатися влітку?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9" b="8458"/>
          <a:stretch/>
        </p:blipFill>
        <p:spPr>
          <a:xfrm>
            <a:off x="7599338" y="1167610"/>
            <a:ext cx="3127802" cy="53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5499" y="1441969"/>
            <a:ext cx="7649402" cy="522882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Літо – це пора, яка дає змогу нам добре відпочити і набратися нових сил для продовження навчання. Проводити цю теплу пору можна дуже </a:t>
            </a:r>
            <a:r>
              <a:rPr lang="uk-UA" sz="3600" b="1" dirty="0" err="1"/>
              <a:t>різноманітно</a:t>
            </a:r>
            <a:r>
              <a:rPr lang="uk-UA" sz="3600" b="1" dirty="0"/>
              <a:t>, граючи та відпочиваючи, навчаючись та розвиваючи свої творчі здібності. 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6" r="21343" b="11176"/>
          <a:stretch/>
        </p:blipFill>
        <p:spPr>
          <a:xfrm>
            <a:off x="8584442" y="1109067"/>
            <a:ext cx="2620370" cy="53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відпочивають діти?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36" y="1441969"/>
            <a:ext cx="7020998" cy="50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68493" y="1777286"/>
            <a:ext cx="6502008" cy="41985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Яких правил </a:t>
            </a:r>
            <a:r>
              <a:rPr lang="uk-UA" sz="4400" b="1"/>
              <a:t>важливо дотримуватися </a:t>
            </a:r>
            <a:r>
              <a:rPr lang="uk-UA" sz="4400" b="1" dirty="0"/>
              <a:t>біля водойм улітку?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86" y="1456002"/>
            <a:ext cx="4392238" cy="47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3209" y="1623828"/>
            <a:ext cx="6027717" cy="43732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Відпочинок на воді можна влаштовувати лише у спеціально відведених місцях.</a:t>
            </a:r>
            <a:endParaRPr lang="ru-RU" sz="4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4" y="2009049"/>
            <a:ext cx="5404231" cy="36028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 rot="399171">
            <a:off x="9692094" y="3755948"/>
            <a:ext cx="1397964" cy="909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2F3242"/>
                </a:solidFill>
              </a:rPr>
              <a:t>Купатися заборонено</a:t>
            </a:r>
            <a:endParaRPr lang="ru-RU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6145" y="1627288"/>
            <a:ext cx="5950039" cy="44931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Наближатися близько до води і заходити в неї можна лише під наглядом дорослих.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12" y="1918952"/>
            <a:ext cx="5392972" cy="36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05061" y="1610949"/>
            <a:ext cx="5772207" cy="45709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Слід обережно поводитися на надувних матрацах.</a:t>
            </a:r>
            <a:endParaRPr lang="ru-RU" sz="4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" b="8487"/>
          <a:stretch/>
        </p:blipFill>
        <p:spPr>
          <a:xfrm>
            <a:off x="6195387" y="2086377"/>
            <a:ext cx="5667658" cy="35674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7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 правила безпеки на водоймах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6212" y="1585191"/>
            <a:ext cx="5525037" cy="46328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Заходити в воду потрібно повільно, дозволяючи тілу адаптуватися до зміни температури повітря і води.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3211" r="4259" b="1181"/>
          <a:stretch/>
        </p:blipFill>
        <p:spPr>
          <a:xfrm>
            <a:off x="6040191" y="1845443"/>
            <a:ext cx="5692864" cy="411236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103</cp:revision>
  <dcterms:created xsi:type="dcterms:W3CDTF">2018-01-05T16:38:53Z</dcterms:created>
  <dcterms:modified xsi:type="dcterms:W3CDTF">2022-05-20T11:28:27Z</dcterms:modified>
</cp:coreProperties>
</file>