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74" r:id="rId4"/>
    <p:sldId id="280" r:id="rId5"/>
    <p:sldId id="286" r:id="rId6"/>
    <p:sldId id="287" r:id="rId7"/>
    <p:sldId id="281" r:id="rId8"/>
    <p:sldId id="288" r:id="rId9"/>
    <p:sldId id="289" r:id="rId10"/>
    <p:sldId id="282" r:id="rId11"/>
    <p:sldId id="279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08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5452" y="2660821"/>
            <a:ext cx="8703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Перевіряємо свої досягнення з теми «Додавання і віднімання в межах 10. Задача»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¼Ð°ÑÐµÐ¼Ð°ÑÐ¸ÐºÐ°&quot;">
            <a:extLst>
              <a:ext uri="{FF2B5EF4-FFF2-40B4-BE49-F238E27FC236}">
                <a16:creationId xmlns:a16="http://schemas.microsoft.com/office/drawing/2014/main" id="{872E95F0-75ED-4CA1-9143-A9ACBEF3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503" y="188403"/>
            <a:ext cx="2579570" cy="24724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Визнач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скільки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сантиметрів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стрічки</a:t>
            </a:r>
            <a:r>
              <a:rPr lang="ru-RU" sz="2000" b="1" dirty="0">
                <a:solidFill>
                  <a:schemeClr val="bg1"/>
                </a:solidFill>
              </a:rPr>
              <a:t> за </a:t>
            </a:r>
            <a:r>
              <a:rPr lang="ru-RU" sz="2000" b="1" dirty="0" err="1">
                <a:solidFill>
                  <a:schemeClr val="bg1"/>
                </a:solidFill>
              </a:rPr>
              <a:t>блакитним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чотирикутником</a:t>
            </a:r>
            <a:r>
              <a:rPr lang="ru-RU" sz="2000" b="1" dirty="0">
                <a:solidFill>
                  <a:schemeClr val="bg1"/>
                </a:solidFill>
              </a:rPr>
              <a:t>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2C2383-CA1B-4CA5-A6C6-EA8C0E7F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8" y="3304856"/>
            <a:ext cx="11213431" cy="20449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0B71EE-0D79-419F-8722-28E29E7515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4871" y="1181091"/>
            <a:ext cx="2995339" cy="22479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580AE2-D769-4C1F-A871-EA8C7B03B0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3441" y="3172511"/>
            <a:ext cx="401430" cy="5129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F6BDFA-2509-48B7-B246-ED06540B36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8327" y="3297637"/>
            <a:ext cx="801050" cy="3960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A2C405-A814-4F1D-99F2-9B1BB334DB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2207" y="3179730"/>
            <a:ext cx="401430" cy="5129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334742-799D-4F77-AA8E-9390BF3B67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7093" y="3304856"/>
            <a:ext cx="801050" cy="3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11.04.2022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Відшукай помпон, який «відірвався» від шарфа.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2A6201-AE6D-4DEA-939F-405C90CECD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3979" y="1456402"/>
            <a:ext cx="9564042" cy="39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числа в кожному ряді до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C0C227-3DC0-4A0B-B986-1F191747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509" y="2008299"/>
            <a:ext cx="2165683" cy="3863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F978B-FFF1-4F9B-B842-38E3F46D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008299"/>
            <a:ext cx="6412030" cy="331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D85F0-EC7F-4CB0-8BD3-88B3F55D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2804" y="3184911"/>
            <a:ext cx="606391" cy="774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B79F4-A5D2-405D-BF48-93F3C4E7F1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887" y="4253314"/>
            <a:ext cx="606391" cy="774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BEF0F1-383D-4A5B-B7BF-1B9BB87B0C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8436" y="4253315"/>
            <a:ext cx="606391" cy="7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числа в кожному ряді до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C0C227-3DC0-4A0B-B986-1F191747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336741" y="1895906"/>
            <a:ext cx="2127182" cy="3863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F978B-FFF1-4F9B-B842-38E3F46D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3270" y="2263405"/>
            <a:ext cx="6412030" cy="331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D85F0-EC7F-4CB0-8BD3-88B3F55D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3006" y="3440017"/>
            <a:ext cx="606391" cy="774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B79F4-A5D2-405D-BF48-93F3C4E7F1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6089" y="4508420"/>
            <a:ext cx="606391" cy="774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BEF0F1-383D-4A5B-B7BF-1B9BB87B0C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8638" y="4508421"/>
            <a:ext cx="606391" cy="7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числа в кожному ряді до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C0C227-3DC0-4A0B-B986-1F191747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509" y="2008299"/>
            <a:ext cx="2165683" cy="3863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F978B-FFF1-4F9B-B842-38E3F46D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008299"/>
            <a:ext cx="6412030" cy="331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D85F0-EC7F-4CB0-8BD3-88B3F55D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2804" y="3280477"/>
            <a:ext cx="606391" cy="774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B79F4-A5D2-405D-BF48-93F3C4E7F1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887" y="4253315"/>
            <a:ext cx="606391" cy="774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BEF0F1-383D-4A5B-B7BF-1B9BB87B0C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8436" y="4253315"/>
            <a:ext cx="606391" cy="7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масу.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1EC7E-FFCF-4684-A30A-85CEF734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7580" y="1568621"/>
            <a:ext cx="7064942" cy="429649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488345E-ABD3-40BE-82EC-05DE31C3500A}"/>
              </a:ext>
            </a:extLst>
          </p:cNvPr>
          <p:cNvSpPr/>
          <p:nvPr/>
        </p:nvSpPr>
        <p:spPr>
          <a:xfrm>
            <a:off x="244709" y="1991517"/>
            <a:ext cx="2450365" cy="28749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/>
              <a:t>8 кг</a:t>
            </a:r>
          </a:p>
        </p:txBody>
      </p:sp>
    </p:spTree>
    <p:extLst>
      <p:ext uri="{BB962C8B-B14F-4D97-AF65-F5344CB8AC3E}">
        <p14:creationId xmlns:p14="http://schemas.microsoft.com/office/powerpoint/2010/main" val="42071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масу.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1EC7E-FFCF-4684-A30A-85CEF734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8703" y="1578246"/>
            <a:ext cx="7478829" cy="429649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488345E-ABD3-40BE-82EC-05DE31C3500A}"/>
              </a:ext>
            </a:extLst>
          </p:cNvPr>
          <p:cNvSpPr/>
          <p:nvPr/>
        </p:nvSpPr>
        <p:spPr>
          <a:xfrm>
            <a:off x="244709" y="1991517"/>
            <a:ext cx="2450365" cy="28749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/>
              <a:t>8 кг</a:t>
            </a:r>
          </a:p>
        </p:txBody>
      </p:sp>
    </p:spTree>
    <p:extLst>
      <p:ext uri="{BB962C8B-B14F-4D97-AF65-F5344CB8AC3E}">
        <p14:creationId xmlns:p14="http://schemas.microsoft.com/office/powerpoint/2010/main" val="20433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масу.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1EC7E-FFCF-4684-A30A-85CEF734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094"/>
          <a:stretch/>
        </p:blipFill>
        <p:spPr>
          <a:xfrm>
            <a:off x="3389284" y="1558995"/>
            <a:ext cx="7478829" cy="429649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488345E-ABD3-40BE-82EC-05DE31C3500A}"/>
              </a:ext>
            </a:extLst>
          </p:cNvPr>
          <p:cNvSpPr/>
          <p:nvPr/>
        </p:nvSpPr>
        <p:spPr>
          <a:xfrm>
            <a:off x="244709" y="1991517"/>
            <a:ext cx="2450365" cy="28749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/>
              <a:t>8 кг</a:t>
            </a:r>
          </a:p>
        </p:txBody>
      </p:sp>
    </p:spTree>
    <p:extLst>
      <p:ext uri="{BB962C8B-B14F-4D97-AF65-F5344CB8AC3E}">
        <p14:creationId xmlns:p14="http://schemas.microsoft.com/office/powerpoint/2010/main" val="20260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152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51</cp:revision>
  <dcterms:created xsi:type="dcterms:W3CDTF">2018-01-05T16:38:53Z</dcterms:created>
  <dcterms:modified xsi:type="dcterms:W3CDTF">2022-04-11T05:54:10Z</dcterms:modified>
</cp:coreProperties>
</file>