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74" r:id="rId9"/>
    <p:sldId id="281" r:id="rId10"/>
    <p:sldId id="284" r:id="rId11"/>
    <p:sldId id="34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FF3F3F"/>
    <a:srgbClr val="ECECEE"/>
    <a:srgbClr val="00B050"/>
    <a:srgbClr val="1694E9"/>
    <a:srgbClr val="FFFF00"/>
    <a:srgbClr val="295FFF"/>
    <a:srgbClr val="FFB441"/>
    <a:srgbClr val="709E32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№82-84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8051" y="3353318"/>
            <a:ext cx="8963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rgbClr val="2F3242"/>
                </a:solidFill>
              </a:rPr>
              <a:t>Родинні</a:t>
            </a:r>
            <a:r>
              <a:rPr lang="ru-RU" sz="5400" b="1" dirty="0">
                <a:solidFill>
                  <a:srgbClr val="2F3242"/>
                </a:solidFill>
              </a:rPr>
              <a:t> </a:t>
            </a:r>
            <a:r>
              <a:rPr lang="ru-RU" sz="5400" b="1" dirty="0" err="1">
                <a:solidFill>
                  <a:srgbClr val="2F3242"/>
                </a:solidFill>
              </a:rPr>
              <a:t>традиції</a:t>
            </a:r>
            <a:r>
              <a:rPr lang="ru-RU" sz="5400" b="1" dirty="0">
                <a:solidFill>
                  <a:srgbClr val="2F3242"/>
                </a:solidFill>
              </a:rPr>
              <a:t> і свята. </a:t>
            </a:r>
            <a:r>
              <a:rPr lang="ru-RU" sz="5400" b="1" dirty="0" err="1">
                <a:solidFill>
                  <a:srgbClr val="2F3242"/>
                </a:solidFill>
              </a:rPr>
              <a:t>Створення</a:t>
            </a:r>
            <a:r>
              <a:rPr lang="ru-RU" sz="5400" b="1" dirty="0">
                <a:solidFill>
                  <a:srgbClr val="2F3242"/>
                </a:solidFill>
              </a:rPr>
              <a:t> лепбука «День </a:t>
            </a:r>
            <a:r>
              <a:rPr lang="ru-RU" sz="5400" b="1" dirty="0" err="1">
                <a:solidFill>
                  <a:srgbClr val="2F3242"/>
                </a:solidFill>
              </a:rPr>
              <a:t>родини</a:t>
            </a:r>
            <a:r>
              <a:rPr lang="ru-RU" sz="5400" b="1" dirty="0">
                <a:solidFill>
                  <a:srgbClr val="2F3242"/>
                </a:solidFill>
              </a:rPr>
              <a:t>»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72" y="0"/>
            <a:ext cx="4404574" cy="34686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Висновок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96D9EAD1-B2DC-4260-AFAD-9215E2BD5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21" b="20141"/>
          <a:stretch/>
        </p:blipFill>
        <p:spPr>
          <a:xfrm>
            <a:off x="1940478" y="1395660"/>
            <a:ext cx="8732066" cy="528123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686595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=""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=""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59" t="1878" r="719" b="13240"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6068" y="1493949"/>
            <a:ext cx="4172754" cy="47842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та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змовк</a:t>
            </a:r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дзвінок,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Любі діти всі тихенько сіли,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Працювати захотіли.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Краще будемо працювати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Та оцінки гарні мати. </a:t>
            </a:r>
          </a:p>
        </p:txBody>
      </p:sp>
    </p:spTree>
    <p:extLst>
      <p:ext uri="{BB962C8B-B14F-4D97-AF65-F5344CB8AC3E}">
        <p14:creationId xmlns=""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58" t="19906" r="2001" b="9108"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76" t="18029" r="6362" b="12113"/>
          <a:stretch/>
        </p:blipFill>
        <p:spPr>
          <a:xfrm>
            <a:off x="5020478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235"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Бесіда</a:t>
            </a:r>
            <a:r>
              <a:rPr lang="ru-RU" sz="2000" b="1" dirty="0"/>
              <a:t> на тему «</a:t>
            </a:r>
            <a:r>
              <a:rPr lang="ru-RU" sz="2000" b="1" dirty="0" err="1"/>
              <a:t>Сімейні</a:t>
            </a:r>
            <a:r>
              <a:rPr lang="ru-RU" sz="2000" b="1" dirty="0"/>
              <a:t> </a:t>
            </a:r>
            <a:r>
              <a:rPr lang="ru-RU" sz="2000" b="1" dirty="0" err="1"/>
              <a:t>традиції</a:t>
            </a:r>
            <a:r>
              <a:rPr lang="ru-RU" sz="2000" b="1" dirty="0"/>
              <a:t>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83688625-8C34-44BB-AF1E-03143AA7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985"/>
          <a:stretch/>
        </p:blipFill>
        <p:spPr>
          <a:xfrm>
            <a:off x="2386430" y="1260693"/>
            <a:ext cx="8169515" cy="5438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169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справи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події</a:t>
            </a:r>
            <a:r>
              <a:rPr lang="ru-RU" sz="2000" b="1" dirty="0"/>
              <a:t> </a:t>
            </a:r>
            <a:r>
              <a:rPr lang="ru-RU" sz="2000" b="1" dirty="0" err="1"/>
              <a:t>об’єднали</a:t>
            </a:r>
            <a:r>
              <a:rPr lang="ru-RU" sz="2000" b="1" dirty="0"/>
              <a:t> </a:t>
            </a:r>
            <a:r>
              <a:rPr lang="ru-RU" sz="2000" b="1" dirty="0" err="1"/>
              <a:t>ці</a:t>
            </a:r>
            <a:r>
              <a:rPr lang="ru-RU" sz="2000" b="1" dirty="0"/>
              <a:t> </a:t>
            </a:r>
            <a:r>
              <a:rPr lang="ru-RU" sz="2000" b="1" dirty="0" err="1"/>
              <a:t>родини</a:t>
            </a:r>
            <a:r>
              <a:rPr lang="ru-RU" sz="2000" b="1" dirty="0"/>
              <a:t>? </a:t>
            </a:r>
            <a:r>
              <a:rPr lang="ru-RU" sz="2000" b="1" dirty="0" err="1"/>
              <a:t>Яких</a:t>
            </a:r>
            <a:r>
              <a:rPr lang="ru-RU" sz="2000" b="1" dirty="0"/>
              <a:t> </a:t>
            </a:r>
            <a:r>
              <a:rPr lang="ru-RU" sz="2000" b="1" dirty="0" err="1"/>
              <a:t>традицій</a:t>
            </a:r>
            <a:r>
              <a:rPr lang="ru-RU" sz="2000" b="1" dirty="0"/>
              <a:t> вони </a:t>
            </a:r>
            <a:r>
              <a:rPr lang="ru-RU" sz="2000" b="1" dirty="0" err="1"/>
              <a:t>дотримуються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B188C790-1A35-4F22-83CF-C537BA83E7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78" b="9786"/>
          <a:stretch/>
        </p:blipFill>
        <p:spPr>
          <a:xfrm>
            <a:off x="1863028" y="1429138"/>
            <a:ext cx="3161978" cy="29585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E6A558F3-5F86-47A7-95B9-865A482F2D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437"/>
          <a:stretch/>
        </p:blipFill>
        <p:spPr>
          <a:xfrm>
            <a:off x="2032701" y="4565589"/>
            <a:ext cx="2992305" cy="213330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CFBB22E7-D26A-4C41-BBD8-7E51C886A8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353" r="4647" b="21248"/>
          <a:stretch/>
        </p:blipFill>
        <p:spPr>
          <a:xfrm>
            <a:off x="5498934" y="1381466"/>
            <a:ext cx="5532923" cy="30051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2AB88666-06F1-4C96-8CE8-2078A890B5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905"/>
          <a:stretch/>
        </p:blipFill>
        <p:spPr>
          <a:xfrm>
            <a:off x="6003607" y="4520097"/>
            <a:ext cx="2795786" cy="214278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Бульбашка прямої мови: прямокутна з округленими кутами 22">
            <a:extLst>
              <a:ext uri="{FF2B5EF4-FFF2-40B4-BE49-F238E27FC236}">
                <a16:creationId xmlns="" xmlns:a16="http://schemas.microsoft.com/office/drawing/2014/main" id="{A9A3D530-D1B5-42C7-B0DD-8F6E3F148DF4}"/>
              </a:ext>
            </a:extLst>
          </p:cNvPr>
          <p:cNvSpPr/>
          <p:nvPr/>
        </p:nvSpPr>
        <p:spPr>
          <a:xfrm>
            <a:off x="9034943" y="4564692"/>
            <a:ext cx="2750715" cy="1407372"/>
          </a:xfrm>
          <a:prstGeom prst="wedgeRoundRectCallout">
            <a:avLst>
              <a:gd name="adj1" fmla="val -63529"/>
              <a:gd name="adj2" fmla="val -60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Готують 12 страв</a:t>
            </a:r>
          </a:p>
        </p:txBody>
      </p:sp>
    </p:spTree>
    <p:extLst>
      <p:ext uri="{BB962C8B-B14F-4D97-AF65-F5344CB8AC3E}">
        <p14:creationId xmlns="" xmlns:p14="http://schemas.microsoft.com/office/powerpoint/2010/main" val="764547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0304" y="1300766"/>
            <a:ext cx="11784169" cy="137804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/>
              <a:t>Традиції</a:t>
            </a:r>
            <a:r>
              <a:rPr lang="ru-RU" sz="3600" b="1" dirty="0"/>
              <a:t> — </a:t>
            </a:r>
            <a:r>
              <a:rPr lang="ru-RU" sz="3600" b="1" dirty="0" err="1"/>
              <a:t>це</a:t>
            </a:r>
            <a:r>
              <a:rPr lang="ru-RU" sz="3600" b="1" dirty="0"/>
              <a:t> </a:t>
            </a:r>
            <a:r>
              <a:rPr lang="ru-RU" sz="3600" b="1" dirty="0" err="1"/>
              <a:t>звичаї</a:t>
            </a:r>
            <a:r>
              <a:rPr lang="ru-RU" sz="3600" b="1" dirty="0"/>
              <a:t>, </a:t>
            </a:r>
            <a:r>
              <a:rPr lang="ru-RU" sz="3600" b="1" dirty="0" err="1"/>
              <a:t>що</a:t>
            </a:r>
            <a:r>
              <a:rPr lang="ru-RU" sz="3600" b="1" dirty="0"/>
              <a:t> </a:t>
            </a:r>
            <a:r>
              <a:rPr lang="ru-RU" sz="3600" b="1" dirty="0" err="1"/>
              <a:t>передаються</a:t>
            </a:r>
            <a:r>
              <a:rPr lang="ru-RU" sz="3600" b="1" dirty="0"/>
              <a:t> </a:t>
            </a:r>
            <a:r>
              <a:rPr lang="ru-RU" sz="3600" b="1" dirty="0" err="1"/>
              <a:t>від</a:t>
            </a:r>
            <a:r>
              <a:rPr lang="ru-RU" sz="3600" b="1" dirty="0"/>
              <a:t> </a:t>
            </a:r>
            <a:r>
              <a:rPr lang="ru-RU" sz="3600" b="1" dirty="0" err="1"/>
              <a:t>покоління</a:t>
            </a:r>
            <a:r>
              <a:rPr lang="ru-RU" sz="3600" b="1" dirty="0"/>
              <a:t> до </a:t>
            </a:r>
            <a:r>
              <a:rPr lang="ru-RU" sz="3600" b="1" dirty="0" err="1"/>
              <a:t>покоління</a:t>
            </a:r>
            <a:r>
              <a:rPr lang="ru-RU" sz="3600" b="1" dirty="0"/>
              <a:t> в </a:t>
            </a:r>
            <a:r>
              <a:rPr lang="ru-RU" sz="3600" b="1" dirty="0" err="1"/>
              <a:t>родині</a:t>
            </a:r>
            <a:r>
              <a:rPr lang="ru-RU" sz="3600" b="1" dirty="0"/>
              <a:t>.</a:t>
            </a:r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ÐºÐ»Ð¸Ð¿Ð°ÑÑ ÑÐ¾Ð´Ð½Ñ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50" y="2899964"/>
            <a:ext cx="7816831" cy="381336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24401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=""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032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традиції</a:t>
            </a:r>
            <a:r>
              <a:rPr lang="ru-RU" sz="2000" b="1" dirty="0"/>
              <a:t> є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 </a:t>
            </a:r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традиції</a:t>
            </a:r>
            <a:r>
              <a:rPr lang="ru-RU" sz="2000" b="1" dirty="0"/>
              <a:t> </a:t>
            </a:r>
            <a:r>
              <a:rPr lang="ru-RU" sz="2000" b="1" dirty="0" err="1"/>
              <a:t>допомагають</a:t>
            </a:r>
            <a:r>
              <a:rPr lang="ru-RU" sz="2000" b="1" dirty="0"/>
              <a:t> </a:t>
            </a:r>
            <a:r>
              <a:rPr lang="ru-RU" sz="2000" b="1" dirty="0" err="1"/>
              <a:t>зберегти</a:t>
            </a:r>
            <a:r>
              <a:rPr lang="ru-RU" sz="2000" b="1" dirty="0"/>
              <a:t> </a:t>
            </a:r>
            <a:r>
              <a:rPr lang="ru-RU" sz="2000" b="1" dirty="0" err="1"/>
              <a:t>здоров’я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=""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DD4F7B9-48C6-4559-B03F-95FBAD4AA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1544"/>
          <a:stretch/>
        </p:blipFill>
        <p:spPr>
          <a:xfrm>
            <a:off x="2320809" y="1377564"/>
            <a:ext cx="8084100" cy="526425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774890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195</Words>
  <Application>Microsoft Office PowerPoint</Application>
  <PresentationFormat>Произвольный</PresentationFormat>
  <Paragraphs>66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I</cp:lastModifiedBy>
  <cp:revision>83</cp:revision>
  <dcterms:created xsi:type="dcterms:W3CDTF">2018-01-05T16:38:53Z</dcterms:created>
  <dcterms:modified xsi:type="dcterms:W3CDTF">2022-04-11T05:55:51Z</dcterms:modified>
</cp:coreProperties>
</file>