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>
        <p:scale>
          <a:sx n="91" d="100"/>
          <a:sy n="91" d="100"/>
        </p:scale>
        <p:origin x="2240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908720"/>
            <a:ext cx="5904656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000" i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Блокнот.</a:t>
            </a:r>
            <a:br>
              <a:rPr lang="uk-UA" sz="4000" i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r>
              <a:rPr lang="uk-UA" sz="3200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Технологічний етап проектування виробу. Процес виготовлення основи виробу.</a:t>
            </a:r>
            <a:r>
              <a:rPr lang="ru-RU" sz="3200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ru-RU" sz="4000" i="1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2160" y="3284984"/>
            <a:ext cx="2952328" cy="3096344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урок трудового навчання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у 5 класі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Вчитель: </a:t>
            </a:r>
          </a:p>
          <a:p>
            <a:pPr algn="ctr"/>
            <a:r>
              <a:rPr lang="uk-UA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/>
                <a:cs typeface="Times New Roman"/>
              </a:rPr>
              <a:t>Андрєєва Ж.В.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331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10" y="307611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1709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/>
              <a:t>3) Подальші книги зшиваємо за зразком другої книги. Коли закінчується нитка її потрібно подовжити у місці розташування тканинної смужки.</a:t>
            </a:r>
            <a:endParaRPr lang="ru-RU" sz="2400" dirty="0"/>
          </a:p>
        </p:txBody>
      </p:sp>
      <p:pic>
        <p:nvPicPr>
          <p:cNvPr id="3481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852936"/>
            <a:ext cx="4286250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917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/>
              <a:t>4) Коли усе прошили закріплюємо нитку на 2-3 вузлика.</a:t>
            </a:r>
            <a:endParaRPr lang="ru-RU" sz="2400" dirty="0"/>
          </a:p>
        </p:txBody>
      </p:sp>
      <p:pic>
        <p:nvPicPr>
          <p:cNvPr id="3584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88840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>
                <a:solidFill>
                  <a:srgbClr val="0076A3"/>
                </a:solidFill>
              </a:rPr>
              <a:t>7</a:t>
            </a:r>
            <a:r>
              <a:rPr lang="uk-UA" sz="2400" dirty="0"/>
              <a:t>. Коли блок зшитий, корінець потрібно проклеїти клеєм та покласти під прес на декілька годин до повного висихання.</a:t>
            </a:r>
            <a:endParaRPr lang="ru-RU" sz="2400" dirty="0"/>
          </a:p>
        </p:txBody>
      </p:sp>
      <p:pic>
        <p:nvPicPr>
          <p:cNvPr id="3686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48880"/>
            <a:ext cx="428625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/>
              <a:t>Шановні дівчата!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Будь ласка! </a:t>
            </a:r>
            <a:r>
              <a:rPr lang="ru-RU" dirty="0" err="1"/>
              <a:t>Присилайте</a:t>
            </a:r>
            <a:r>
              <a:rPr lang="ru-RU" dirty="0"/>
              <a:t> </a:t>
            </a:r>
            <a:r>
              <a:rPr lang="ru-RU" dirty="0" err="1"/>
              <a:t>мені</a:t>
            </a:r>
            <a:r>
              <a:rPr lang="ru-RU" dirty="0"/>
              <a:t> фото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знаходитесь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я </a:t>
            </a:r>
            <a:r>
              <a:rPr lang="ru-RU" dirty="0" err="1"/>
              <a:t>розуміла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робота </a:t>
            </a:r>
            <a:r>
              <a:rPr lang="ru-RU" dirty="0" err="1"/>
              <a:t>іде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Фото </a:t>
            </a:r>
            <a:r>
              <a:rPr lang="ru-RU" dirty="0" err="1"/>
              <a:t>надсилаємо</a:t>
            </a:r>
            <a:r>
              <a:rPr lang="ru-RU" dirty="0"/>
              <a:t> у </a:t>
            </a:r>
            <a:r>
              <a:rPr lang="ru-RU" dirty="0" err="1"/>
              <a:t>Human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на </a:t>
            </a:r>
            <a:r>
              <a:rPr lang="ru-RU" dirty="0" err="1"/>
              <a:t>пошту</a:t>
            </a:r>
            <a:r>
              <a:rPr lang="ru-RU" dirty="0"/>
              <a:t>: </a:t>
            </a:r>
            <a:r>
              <a:rPr lang="ru-RU" dirty="0">
                <a:hlinkClick r:id="rId2"/>
              </a:rPr>
              <a:t>zhannaandreeva95@ukr.net</a:t>
            </a:r>
            <a:r>
              <a:rPr lang="ru-RU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91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Матеріали та інструменти: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5842992" cy="4389120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Папір</a:t>
            </a:r>
            <a:r>
              <a:rPr lang="ru-RU" dirty="0"/>
              <a:t> формату А4 (35-50 </a:t>
            </a:r>
            <a:r>
              <a:rPr lang="ru-RU" dirty="0" err="1"/>
              <a:t>аркушів</a:t>
            </a:r>
            <a:r>
              <a:rPr lang="ru-RU" dirty="0"/>
              <a:t>)</a:t>
            </a:r>
          </a:p>
          <a:p>
            <a:r>
              <a:rPr lang="ru-RU" dirty="0"/>
              <a:t> </a:t>
            </a:r>
            <a:r>
              <a:rPr lang="ru-RU" dirty="0" err="1"/>
              <a:t>лінійка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олівець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надфіль</a:t>
            </a:r>
            <a:endParaRPr lang="ru-RU" dirty="0"/>
          </a:p>
          <a:p>
            <a:r>
              <a:rPr lang="ru-RU" dirty="0"/>
              <a:t>2 </a:t>
            </a:r>
            <a:r>
              <a:rPr lang="ru-RU" dirty="0" err="1"/>
              <a:t>смужки</a:t>
            </a:r>
            <a:r>
              <a:rPr lang="ru-RU" dirty="0"/>
              <a:t> </a:t>
            </a:r>
            <a:r>
              <a:rPr lang="ru-RU" dirty="0" err="1"/>
              <a:t>будь-якої</a:t>
            </a:r>
            <a:r>
              <a:rPr lang="ru-RU" dirty="0"/>
              <a:t> </a:t>
            </a:r>
            <a:r>
              <a:rPr lang="ru-RU" dirty="0" err="1"/>
              <a:t>тканини</a:t>
            </a:r>
            <a:r>
              <a:rPr lang="ru-RU" dirty="0"/>
              <a:t> 3 * 15 см</a:t>
            </a:r>
          </a:p>
          <a:p>
            <a:r>
              <a:rPr lang="ru-RU" dirty="0" err="1"/>
              <a:t>канцелярські</a:t>
            </a:r>
            <a:r>
              <a:rPr lang="ru-RU" dirty="0"/>
              <a:t> </a:t>
            </a:r>
            <a:r>
              <a:rPr lang="ru-RU" dirty="0" err="1"/>
              <a:t>затискачі</a:t>
            </a:r>
            <a:endParaRPr lang="ru-RU" dirty="0"/>
          </a:p>
          <a:p>
            <a:r>
              <a:rPr lang="ru-RU" dirty="0" err="1"/>
              <a:t>Ножиці</a:t>
            </a:r>
            <a:endParaRPr lang="ru-RU" dirty="0"/>
          </a:p>
          <a:p>
            <a:r>
              <a:rPr lang="ru-RU" dirty="0" err="1"/>
              <a:t>Голка</a:t>
            </a:r>
            <a:endParaRPr lang="ru-RU" dirty="0"/>
          </a:p>
          <a:p>
            <a:r>
              <a:rPr lang="ru-RU" dirty="0"/>
              <a:t>нитки (</a:t>
            </a:r>
            <a:r>
              <a:rPr lang="ru-RU" dirty="0" err="1"/>
              <a:t>льон</a:t>
            </a:r>
            <a:r>
              <a:rPr lang="ru-RU" dirty="0"/>
              <a:t> / лавсан, </a:t>
            </a:r>
            <a:r>
              <a:rPr lang="ru-RU" dirty="0" err="1"/>
              <a:t>Ірис</a:t>
            </a:r>
            <a:r>
              <a:rPr lang="ru-RU" dirty="0"/>
              <a:t>, </a:t>
            </a:r>
            <a:r>
              <a:rPr lang="ru-RU" dirty="0" err="1"/>
              <a:t>господарський</a:t>
            </a:r>
            <a:r>
              <a:rPr lang="ru-RU" dirty="0"/>
              <a:t> шнур)</a:t>
            </a:r>
          </a:p>
          <a:p>
            <a:r>
              <a:rPr lang="ru-RU" dirty="0"/>
              <a:t>клей момент </a:t>
            </a:r>
            <a:r>
              <a:rPr lang="ru-RU" dirty="0" err="1"/>
              <a:t>універсал</a:t>
            </a:r>
            <a:endParaRPr lang="ru-RU" dirty="0"/>
          </a:p>
          <a:p>
            <a:r>
              <a:rPr lang="ru-RU" dirty="0" err="1"/>
              <a:t>клейовий</a:t>
            </a:r>
            <a:r>
              <a:rPr lang="ru-RU" dirty="0"/>
              <a:t> </a:t>
            </a:r>
            <a:r>
              <a:rPr lang="ru-RU" dirty="0" err="1"/>
              <a:t>пістолет</a:t>
            </a:r>
            <a:endParaRPr lang="ru-RU" dirty="0"/>
          </a:p>
          <a:p>
            <a:r>
              <a:rPr lang="ru-RU" dirty="0" err="1"/>
              <a:t>двосторонній</a:t>
            </a:r>
            <a:r>
              <a:rPr lang="ru-RU" dirty="0"/>
              <a:t> тонкий картон</a:t>
            </a:r>
          </a:p>
          <a:p>
            <a:r>
              <a:rPr lang="ru-RU" dirty="0" err="1"/>
              <a:t>переплеточний</a:t>
            </a:r>
            <a:r>
              <a:rPr lang="ru-RU" dirty="0"/>
              <a:t> картон</a:t>
            </a:r>
          </a:p>
          <a:p>
            <a:r>
              <a:rPr lang="ru-RU" dirty="0" err="1"/>
              <a:t>фліс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будь-яка</a:t>
            </a:r>
            <a:r>
              <a:rPr lang="ru-RU" dirty="0"/>
              <a:t> </a:t>
            </a:r>
            <a:r>
              <a:rPr lang="ru-RU" dirty="0" err="1"/>
              <a:t>м'яка</a:t>
            </a:r>
            <a:r>
              <a:rPr lang="ru-RU" dirty="0"/>
              <a:t> </a:t>
            </a:r>
            <a:r>
              <a:rPr lang="ru-RU" dirty="0" err="1"/>
              <a:t>отнотонная</a:t>
            </a:r>
            <a:r>
              <a:rPr lang="ru-RU" dirty="0"/>
              <a:t> тканину)</a:t>
            </a:r>
          </a:p>
          <a:p>
            <a:r>
              <a:rPr lang="ru-RU" dirty="0"/>
              <a:t>тканина для </a:t>
            </a:r>
            <a:r>
              <a:rPr lang="ru-RU" dirty="0" err="1"/>
              <a:t>обкладинки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прикраси</a:t>
            </a:r>
            <a:r>
              <a:rPr lang="ru-RU" dirty="0"/>
              <a:t> на ваш смак (</a:t>
            </a:r>
            <a:r>
              <a:rPr lang="ru-RU" dirty="0" err="1"/>
              <a:t>стрічки</a:t>
            </a:r>
            <a:r>
              <a:rPr lang="ru-RU" dirty="0"/>
              <a:t>, </a:t>
            </a:r>
            <a:r>
              <a:rPr lang="ru-RU" dirty="0" err="1"/>
              <a:t>мереживо</a:t>
            </a:r>
            <a:r>
              <a:rPr lang="ru-RU" dirty="0"/>
              <a:t>, шнур </a:t>
            </a:r>
            <a:r>
              <a:rPr lang="ru-RU" dirty="0" err="1"/>
              <a:t>тощо</a:t>
            </a:r>
            <a:r>
              <a:rPr lang="ru-RU" dirty="0"/>
              <a:t>)</a:t>
            </a:r>
          </a:p>
        </p:txBody>
      </p:sp>
      <p:pic>
        <p:nvPicPr>
          <p:cNvPr id="26626" name="Picture 2" descr="ÐÐ»Ð¾ÐºÐ½Ð¾Ñ Ð· Ð½ÑÐ»Ñ: Ð¼Ð°Ð¹ÑÑÐµÑ-ÐºÐ»Ð°Ñ |  Ð¯ÑÐ¼Ð°ÑÐ¾Ðº ÐÐ°Ð¹ÑÑÑÑÐ² - ÑÑÑÐ½Ð° ÑÐ¾Ð±Ð¾ÑÐ°, handma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204864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Послідовність виготовлення: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421512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uk-UA" dirty="0"/>
              <a:t> Беремо необхідну кількість аркушів формату А4 та складаємо кожен аркуш навпіл. З аркушів формуємо зошитки по 3 -5  аркушів.</a:t>
            </a:r>
            <a:endParaRPr lang="ru-RU" dirty="0"/>
          </a:p>
        </p:txBody>
      </p:sp>
      <p:pic>
        <p:nvPicPr>
          <p:cNvPr id="27650" name="Picture 2" descr="Ð¿Ð°Ð¿ÑÑ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4096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0076A3"/>
                </a:solidFill>
              </a:rPr>
              <a:t>2. </a:t>
            </a:r>
            <a:r>
              <a:rPr lang="uk-UA" dirty="0"/>
              <a:t>За допомогою затискачів скріпляємо аркуші для блоку та залишаємо на 1-3 години під пресом.</a:t>
            </a:r>
            <a:endParaRPr lang="ru-RU" dirty="0"/>
          </a:p>
        </p:txBody>
      </p:sp>
      <p:pic>
        <p:nvPicPr>
          <p:cNvPr id="28674" name="Picture 2" descr="Ð±Ð»Ð¾ÐºÐ½Ð¾Ñ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04864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6A3"/>
                </a:solidFill>
              </a:rPr>
              <a:t>3. </a:t>
            </a:r>
            <a:r>
              <a:rPr lang="ru-RU" dirty="0"/>
              <a:t>Коли наша стопка </a:t>
            </a:r>
            <a:r>
              <a:rPr lang="ru-RU" dirty="0" err="1"/>
              <a:t>спресована</a:t>
            </a:r>
            <a:r>
              <a:rPr lang="ru-RU" dirty="0"/>
              <a:t>, </a:t>
            </a:r>
            <a:r>
              <a:rPr lang="ru-RU" dirty="0" err="1"/>
              <a:t>знімаємо</a:t>
            </a:r>
            <a:r>
              <a:rPr lang="ru-RU" dirty="0"/>
              <a:t> </a:t>
            </a:r>
            <a:r>
              <a:rPr lang="ru-RU" dirty="0" err="1"/>
              <a:t>затискачі</a:t>
            </a:r>
            <a:r>
              <a:rPr lang="ru-RU" dirty="0"/>
              <a:t>, </a:t>
            </a:r>
            <a:r>
              <a:rPr lang="ru-RU" dirty="0" err="1"/>
              <a:t>вирівнюємо</a:t>
            </a:r>
            <a:r>
              <a:rPr lang="ru-RU" dirty="0"/>
              <a:t> і </a:t>
            </a:r>
            <a:r>
              <a:rPr lang="ru-RU" dirty="0" err="1"/>
              <a:t>затискаємо</a:t>
            </a:r>
            <a:r>
              <a:rPr lang="ru-RU" dirty="0"/>
              <a:t> </a:t>
            </a:r>
            <a:r>
              <a:rPr lang="ru-RU" dirty="0" err="1"/>
              <a:t>зверху</a:t>
            </a:r>
            <a:r>
              <a:rPr lang="ru-RU" dirty="0"/>
              <a:t> і </a:t>
            </a:r>
            <a:r>
              <a:rPr lang="ru-RU" dirty="0" err="1"/>
              <a:t>знизу</a:t>
            </a:r>
            <a:r>
              <a:rPr lang="ru-RU" dirty="0"/>
              <a:t>.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лінійки</a:t>
            </a:r>
            <a:r>
              <a:rPr lang="ru-RU" dirty="0"/>
              <a:t> та </a:t>
            </a:r>
            <a:r>
              <a:rPr lang="ru-RU" dirty="0" err="1"/>
              <a:t>олівця</a:t>
            </a:r>
            <a:r>
              <a:rPr lang="ru-RU" dirty="0"/>
              <a:t> на </a:t>
            </a:r>
            <a:r>
              <a:rPr lang="ru-RU" dirty="0" err="1"/>
              <a:t>корінці</a:t>
            </a:r>
            <a:r>
              <a:rPr lang="ru-RU" dirty="0"/>
              <a:t> блока </a:t>
            </a:r>
            <a:r>
              <a:rPr lang="ru-RU" dirty="0" err="1"/>
              <a:t>робимо</a:t>
            </a:r>
            <a:r>
              <a:rPr lang="ru-RU" dirty="0"/>
              <a:t> </a:t>
            </a:r>
            <a:r>
              <a:rPr lang="ru-RU" dirty="0" err="1"/>
              <a:t>розмітку</a:t>
            </a:r>
            <a:r>
              <a:rPr lang="ru-RU" dirty="0"/>
              <a:t> через </a:t>
            </a:r>
            <a:r>
              <a:rPr lang="ru-RU" dirty="0" err="1"/>
              <a:t>кожні</a:t>
            </a:r>
            <a:r>
              <a:rPr lang="ru-RU" dirty="0"/>
              <a:t> 3 см.</a:t>
            </a:r>
          </a:p>
        </p:txBody>
      </p:sp>
      <p:pic>
        <p:nvPicPr>
          <p:cNvPr id="29698" name="Picture 2" descr="ÑÑÐºÐ¾Ð´ÑÐ»Ð»Ñ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0076A3"/>
                </a:solidFill>
              </a:rPr>
              <a:t>4. </a:t>
            </a:r>
            <a:r>
              <a:rPr lang="uk-UA" dirty="0"/>
              <a:t>Робимо прорізи за розмітками робимо прорізи за допомогою надфилю або канцелярського ножа.</a:t>
            </a:r>
            <a:endParaRPr lang="ru-RU" dirty="0"/>
          </a:p>
        </p:txBody>
      </p:sp>
      <p:pic>
        <p:nvPicPr>
          <p:cNvPr id="30722" name="Picture 2" descr="ÑÑÑÐ½Ð° ÑÐ¾Ð±Ð¾ÑÐ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629424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0076A3"/>
                </a:solidFill>
              </a:rPr>
              <a:t>5. </a:t>
            </a:r>
            <a:r>
              <a:rPr lang="uk-UA" dirty="0"/>
              <a:t>Готуємо дві смужки тканини,  голку і нитку.</a:t>
            </a:r>
            <a:endParaRPr lang="ru-RU" dirty="0"/>
          </a:p>
        </p:txBody>
      </p:sp>
      <p:pic>
        <p:nvPicPr>
          <p:cNvPr id="31746" name="Picture 2" descr="Ð¼Ð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3998644" cy="3003427"/>
          </a:xfrm>
          <a:prstGeom prst="rect">
            <a:avLst/>
          </a:prstGeom>
          <a:noFill/>
        </p:spPr>
      </p:pic>
      <p:pic>
        <p:nvPicPr>
          <p:cNvPr id="31748" name="Picture 4" descr="Ð¼Ð°Ð¹ÑÑÐµÑ ÐºÐ»Ð°Ñ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996952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9361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6A3"/>
                </a:solidFill>
              </a:rPr>
              <a:t>6. </a:t>
            </a:r>
            <a:r>
              <a:rPr lang="ru-RU" dirty="0" err="1"/>
              <a:t>Зшиваємо</a:t>
            </a:r>
            <a:r>
              <a:rPr lang="ru-RU" dirty="0"/>
              <a:t> блокнот у </a:t>
            </a:r>
            <a:r>
              <a:rPr lang="ru-RU" dirty="0" err="1"/>
              <a:t>такій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uk-UA" dirty="0"/>
              <a:t>1) Ниткою в </a:t>
            </a:r>
            <a:r>
              <a:rPr lang="uk-UA" dirty="0" err="1"/>
              <a:t>оддне</a:t>
            </a:r>
            <a:r>
              <a:rPr lang="uk-UA" dirty="0"/>
              <a:t> складання прошиваємо першу книгу як показано на фото (нитка повинна пройти під смужкою тканини) </a:t>
            </a:r>
            <a:endParaRPr lang="ru-RU" dirty="0"/>
          </a:p>
        </p:txBody>
      </p:sp>
      <p:pic>
        <p:nvPicPr>
          <p:cNvPr id="3277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0888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5121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uk-UA" dirty="0"/>
              <a:t>2)Дійшовши до кінця першої книги беремо другу і починаємо усе як і з першою, але на переході біля смужки тканини нитку проводимо під верхньою ниткою попереднього ряду. В кінці ряду закріпляємо початок нитки з поточною ниткою.</a:t>
            </a:r>
            <a:endParaRPr lang="ru-RU" dirty="0"/>
          </a:p>
        </p:txBody>
      </p:sp>
      <p:pic>
        <p:nvPicPr>
          <p:cNvPr id="3379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3"/>
            <a:ext cx="3834744" cy="2880320"/>
          </a:xfrm>
          <a:prstGeom prst="rect">
            <a:avLst/>
          </a:prstGeom>
          <a:noFill/>
        </p:spPr>
      </p:pic>
      <p:pic>
        <p:nvPicPr>
          <p:cNvPr id="33796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36912"/>
            <a:ext cx="395165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362</Words>
  <Application>Microsoft Macintosh PowerPoint</Application>
  <PresentationFormat>Экран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Times New Roman</vt:lpstr>
      <vt:lpstr>Wingdings 2</vt:lpstr>
      <vt:lpstr>Поток</vt:lpstr>
      <vt:lpstr>Блокнот. Технологічний етап проектування виробу. Процес виготовлення основи виробу. </vt:lpstr>
      <vt:lpstr>Матеріали та інструменти:</vt:lpstr>
      <vt:lpstr>Послідовність виготовлення: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Шановні дівчата!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Блокнот</dc:title>
  <dc:creator>1</dc:creator>
  <cp:lastModifiedBy>zhannaandre95@gmail.com</cp:lastModifiedBy>
  <cp:revision>14</cp:revision>
  <dcterms:created xsi:type="dcterms:W3CDTF">2018-09-09T12:06:19Z</dcterms:created>
  <dcterms:modified xsi:type="dcterms:W3CDTF">2022-04-06T15:30:45Z</dcterms:modified>
</cp:coreProperties>
</file>