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1585" r:id="rId3"/>
    <p:sldId id="888" r:id="rId4"/>
    <p:sldId id="1643" r:id="rId5"/>
    <p:sldId id="1854" r:id="rId6"/>
    <p:sldId id="1855" r:id="rId7"/>
    <p:sldId id="1813" r:id="rId8"/>
    <p:sldId id="1856" r:id="rId9"/>
    <p:sldId id="1858" r:id="rId10"/>
    <p:sldId id="1861" r:id="rId11"/>
    <p:sldId id="1862" r:id="rId12"/>
    <p:sldId id="49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585"/>
            <p14:sldId id="888"/>
            <p14:sldId id="1643"/>
            <p14:sldId id="1854"/>
            <p14:sldId id="1855"/>
            <p14:sldId id="1813"/>
            <p14:sldId id="1856"/>
            <p14:sldId id="1858"/>
            <p14:sldId id="1861"/>
            <p14:sldId id="1862"/>
          </p14:sldIdLst>
        </p14:section>
        <p14:section name="Раздел без заголовка" id="{AC9334F8-F988-4E78-9E68-3A8F16322EC6}">
          <p14:sldIdLst>
            <p14:sldId id="49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=""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=""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=""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5050"/>
    <a:srgbClr val="FF99FF"/>
    <a:srgbClr val="FF6600"/>
    <a:srgbClr val="FFFF00"/>
    <a:srgbClr val="FF0000"/>
    <a:srgbClr val="C6109F"/>
    <a:srgbClr val="993366"/>
    <a:srgbClr val="FF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5439" autoAdjust="0"/>
  </p:normalViewPr>
  <p:slideViewPr>
    <p:cSldViewPr snapToGrid="0">
      <p:cViewPr varScale="1">
        <p:scale>
          <a:sx n="51" d="100"/>
          <a:sy n="51" d="100"/>
        </p:scale>
        <p:origin x="-96" y="-3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19.01.2022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19.01.2022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19.01.2022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apps.org/display?v=pqa5zqtnt20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274" y="2308303"/>
            <a:ext cx="3289482" cy="4342116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67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39377" y="400359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5</a:t>
            </a:r>
            <a:r>
              <a:rPr lang="uk-UA" sz="2800" b="1" dirty="0">
                <a:solidFill>
                  <a:schemeClr val="bg1"/>
                </a:solidFill>
              </a:rPr>
              <a:t>. Табличне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7367" y="1841538"/>
            <a:ext cx="63578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7200" b="1" dirty="0">
                <a:solidFill>
                  <a:srgbClr val="2F3242"/>
                </a:solidFill>
              </a:rPr>
              <a:t>Вправи і задачі на засвоєння опрацьованих таблиць</a:t>
            </a: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Прямая соединительная линия 35"/>
          <p:cNvCxnSpPr>
            <a:stCxn id="29" idx="6"/>
          </p:cNvCxnSpPr>
          <p:nvPr/>
        </p:nvCxnSpPr>
        <p:spPr>
          <a:xfrm flipV="1">
            <a:off x="7461545" y="4738691"/>
            <a:ext cx="3676990" cy="835033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H="1">
            <a:off x="7468688" y="2018258"/>
            <a:ext cx="3201871" cy="3530773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261428" y="1468750"/>
            <a:ext cx="1448629" cy="448642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Скругленный прямоугольник 9"/>
          <p:cNvSpPr/>
          <p:nvPr/>
        </p:nvSpPr>
        <p:spPr>
          <a:xfrm>
            <a:off x="155575" y="1375452"/>
            <a:ext cx="6120492" cy="1412068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rgbClr val="2F3242"/>
                  </a:solidFill>
                </a:ln>
              </a:rPr>
              <a:t>Чому </a:t>
            </a:r>
            <a:r>
              <a:rPr lang="uk-UA" sz="4400" b="1" i="1" dirty="0">
                <a:ln>
                  <a:solidFill>
                    <a:srgbClr val="2F3242"/>
                  </a:solidFill>
                </a:ln>
              </a:rPr>
              <a:t>МК</a:t>
            </a:r>
            <a:r>
              <a:rPr lang="uk-UA" sz="4400" b="1" dirty="0">
                <a:ln>
                  <a:solidFill>
                    <a:srgbClr val="2F3242"/>
                  </a:solidFill>
                </a:ln>
              </a:rPr>
              <a:t> не є діаметром?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 малюнком назви радіуси, діаметри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83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=""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ARISTO Циркули &quot;Convex&quot; купить в Москве недорого в интернет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6461324" y="1365471"/>
            <a:ext cx="4959926" cy="473665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8683892" y="2812509"/>
            <a:ext cx="6431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1325821" y="4454257"/>
            <a:ext cx="56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648506" y="783771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9772018" y="5896639"/>
            <a:ext cx="5533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204442" y="1707101"/>
            <a:ext cx="54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796743" y="5493513"/>
            <a:ext cx="776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8982367" y="3810531"/>
            <a:ext cx="2183913" cy="8893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8941287" y="3735839"/>
            <a:ext cx="128337" cy="160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11110069" y="4639724"/>
            <a:ext cx="128337" cy="160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8197259" y="1375451"/>
            <a:ext cx="128337" cy="160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9668383" y="5924320"/>
            <a:ext cx="128337" cy="160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740565" y="2630431"/>
            <a:ext cx="662485" cy="294827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6677239" y="2565465"/>
            <a:ext cx="128337" cy="160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7333208" y="5493513"/>
            <a:ext cx="128337" cy="160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155575" y="2932130"/>
            <a:ext cx="6120492" cy="1412068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rgbClr val="2F3242"/>
                  </a:solidFill>
                </a:ln>
              </a:rPr>
              <a:t>Чому </a:t>
            </a:r>
            <a:r>
              <a:rPr lang="uk-UA" sz="4400" b="1" i="1" dirty="0">
                <a:ln>
                  <a:solidFill>
                    <a:srgbClr val="2F3242"/>
                  </a:solidFill>
                </a:ln>
              </a:rPr>
              <a:t>МР</a:t>
            </a:r>
            <a:r>
              <a:rPr lang="uk-UA" sz="4400" b="1" dirty="0">
                <a:ln>
                  <a:solidFill>
                    <a:srgbClr val="2F3242"/>
                  </a:solidFill>
                </a:ln>
              </a:rPr>
              <a:t> не є діаметром?</a:t>
            </a:r>
          </a:p>
        </p:txBody>
      </p:sp>
      <p:sp>
        <p:nvSpPr>
          <p:cNvPr id="34" name="Овал 33"/>
          <p:cNvSpPr/>
          <p:nvPr/>
        </p:nvSpPr>
        <p:spPr>
          <a:xfrm>
            <a:off x="10613533" y="1938047"/>
            <a:ext cx="128337" cy="160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10575130" y="1112409"/>
            <a:ext cx="56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915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0636" y="484217"/>
            <a:ext cx="8697595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i="1" dirty="0">
                <a:solidFill>
                  <a:schemeClr val="bg1">
                    <a:lumMod val="50000"/>
                  </a:schemeClr>
                </a:solidFill>
              </a:rPr>
              <a:t>(для відкриття інтерактивного завдання натисніть на помаранчевий прямокутник)</a:t>
            </a:r>
          </a:p>
        </p:txBody>
      </p:sp>
      <p:sp>
        <p:nvSpPr>
          <p:cNvPr id="7" name="Прямоугольник 4">
            <a:hlinkClick r:id="rId2"/>
            <a:extLst>
              <a:ext uri="{FF2B5EF4-FFF2-40B4-BE49-F238E27FC236}">
                <a16:creationId xmlns="" xmlns:a16="http://schemas.microsoft.com/office/drawing/2014/main" id="{8643C996-07F1-4E83-B056-0B2B0A2B5055}"/>
              </a:ext>
            </a:extLst>
          </p:cNvPr>
          <p:cNvSpPr/>
          <p:nvPr/>
        </p:nvSpPr>
        <p:spPr>
          <a:xfrm>
            <a:off x="258077" y="1299961"/>
            <a:ext cx="11675846" cy="5245217"/>
          </a:xfrm>
          <a:prstGeom prst="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/>
              <a:t>Відкрити онлайнове інтерактивне завдання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560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Домашні</a:t>
            </a:r>
            <a:r>
              <a:rPr lang="ru-RU" sz="2000" b="1" dirty="0"/>
              <a:t> </a:t>
            </a:r>
            <a:r>
              <a:rPr lang="ru-RU" sz="2000" b="1" dirty="0" err="1"/>
              <a:t>тренувальні</a:t>
            </a:r>
            <a:r>
              <a:rPr lang="ru-RU" sz="2000" b="1" dirty="0"/>
              <a:t> </a:t>
            </a:r>
            <a:r>
              <a:rPr lang="ru-RU" sz="2000" b="1" dirty="0" err="1"/>
              <a:t>вправи</a:t>
            </a:r>
            <a:r>
              <a:rPr lang="ru-RU" sz="2000" b="1" dirty="0"/>
              <a:t>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=""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580530" y="1566479"/>
            <a:ext cx="6306670" cy="4747017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rgbClr val="2F3242"/>
                </a:solidFill>
              </a:rPr>
              <a:t>Опрацювати</a:t>
            </a:r>
          </a:p>
          <a:p>
            <a:pPr algn="ctr"/>
            <a:r>
              <a:rPr lang="uk-UA" sz="6000" b="1" dirty="0">
                <a:solidFill>
                  <a:srgbClr val="2F3242"/>
                </a:solidFill>
              </a:rPr>
              <a:t>задачу 6,   </a:t>
            </a:r>
          </a:p>
          <a:p>
            <a:pPr algn="ctr"/>
            <a:r>
              <a:rPr lang="uk-UA" sz="6000" b="1" dirty="0">
                <a:solidFill>
                  <a:srgbClr val="2F3242"/>
                </a:solidFill>
              </a:rPr>
              <a:t>завдання 7 </a:t>
            </a:r>
          </a:p>
          <a:p>
            <a:pPr algn="ctr"/>
            <a:r>
              <a:rPr lang="uk-UA" sz="6000" b="1" dirty="0">
                <a:solidFill>
                  <a:srgbClr val="2F3242"/>
                </a:solidFill>
              </a:rPr>
              <a:t>на сторінці </a:t>
            </a:r>
            <a:r>
              <a:rPr lang="en-US" sz="6000" b="1" dirty="0">
                <a:solidFill>
                  <a:srgbClr val="2F3242"/>
                </a:solidFill>
              </a:rPr>
              <a:t>8</a:t>
            </a:r>
            <a:r>
              <a:rPr lang="uk-UA" sz="6000" b="1" dirty="0">
                <a:solidFill>
                  <a:srgbClr val="2F3242"/>
                </a:solidFill>
              </a:rPr>
              <a:t>3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3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34691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=""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4470840" y="173231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=""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=""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=""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=""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=""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=""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=""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4768954" y="173231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=""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=""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=""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=""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=""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sp>
        <p:nvSpPr>
          <p:cNvPr id="40" name="Прямоугольник 39"/>
          <p:cNvSpPr/>
          <p:nvPr/>
        </p:nvSpPr>
        <p:spPr>
          <a:xfrm>
            <a:off x="1056355" y="3757797"/>
            <a:ext cx="10144154" cy="21236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600" b="1" dirty="0" err="1">
                <a:ln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Запиши</a:t>
            </a:r>
            <a:r>
              <a:rPr lang="uk-UA" sz="6600" b="1" dirty="0">
                <a:ln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ряд чисел </a:t>
            </a:r>
          </a:p>
          <a:p>
            <a:pPr algn="ctr"/>
            <a:r>
              <a:rPr lang="uk-UA" sz="6600" b="1" dirty="0">
                <a:ln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від 5</a:t>
            </a:r>
            <a:r>
              <a:rPr lang="uk-UA" sz="6600" b="1" dirty="0" smtClean="0">
                <a:ln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r>
              <a:rPr lang="uk-UA" sz="6600" b="1" dirty="0">
                <a:ln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 4</a:t>
            </a:r>
            <a:r>
              <a:rPr lang="uk-UA" sz="6600" b="1" dirty="0" smtClean="0">
                <a:ln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6600" b="1" cap="none" spc="0" dirty="0">
              <a:ln>
                <a:solidFill>
                  <a:srgbClr val="2F3242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4" name="Рисунок 33">
            <a:extLst>
              <a:ext uri="{FF2B5EF4-FFF2-40B4-BE49-F238E27FC236}">
                <a16:creationId xmlns="" xmlns:a16="http://schemas.microsoft.com/office/drawing/2014/main" id="{63F65727-1A3F-49B3-8D24-A0CC5B0C1D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40" y="1159201"/>
            <a:ext cx="3647924" cy="193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2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71" y="1610635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із підручником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«Математика»</a:t>
            </a:r>
          </a:p>
          <a:p>
            <a:pPr algn="ctr"/>
            <a:r>
              <a:rPr lang="uk-UA" sz="4000" b="1" dirty="0" err="1">
                <a:solidFill>
                  <a:schemeClr val="bg1"/>
                </a:solidFill>
              </a:rPr>
              <a:t>Г.Лишенко</a:t>
            </a:r>
            <a:r>
              <a:rPr lang="uk-UA" sz="4000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</a:t>
            </a:r>
            <a:r>
              <a:rPr lang="en-US" sz="4000" b="1" dirty="0">
                <a:solidFill>
                  <a:schemeClr val="bg1"/>
                </a:solidFill>
              </a:rPr>
              <a:t>82 - 83</a:t>
            </a:r>
            <a:endParaRPr lang="uk-UA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69"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 схемами складіть та обчисліть вирази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</a:t>
            </a:r>
            <a:r>
              <a:rPr lang="en-US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=""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326" y="1523225"/>
            <a:ext cx="3786063" cy="4647358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1609499" y="1626167"/>
            <a:ext cx="1357987" cy="11079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=""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=""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=""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=""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=""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=""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=""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=""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=""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=""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=""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=""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=""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=""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=""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=""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8" name="Прямоугольник 47"/>
          <p:cNvSpPr/>
          <p:nvPr/>
        </p:nvSpPr>
        <p:spPr>
          <a:xfrm>
            <a:off x="4243332" y="1626167"/>
            <a:ext cx="1357987" cy="11079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2901302" y="3405322"/>
            <a:ext cx="1357987" cy="11079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5660024" y="3405322"/>
            <a:ext cx="1357987" cy="11079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4388508" y="5141475"/>
            <a:ext cx="1357987" cy="11079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383232" y="1513313"/>
            <a:ext cx="44435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8000" b="0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4611645" y="3297600"/>
            <a:ext cx="69602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ru-RU" sz="8000" b="0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2656534" y="2836752"/>
            <a:ext cx="600534" cy="4608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>
            <a:off x="4091460" y="2836752"/>
            <a:ext cx="591490" cy="4463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>
            <a:off x="4015824" y="4604244"/>
            <a:ext cx="600534" cy="4608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5450750" y="4604244"/>
            <a:ext cx="591490" cy="4463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2901301" y="3419865"/>
            <a:ext cx="1357987" cy="11079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4397512" y="5136433"/>
            <a:ext cx="1357987" cy="11079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38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866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8" grpId="0" animBg="1"/>
      <p:bldP spid="49" grpId="0" animBg="1"/>
      <p:bldP spid="50" grpId="0" animBg="1"/>
      <p:bldP spid="51" grpId="0" animBg="1"/>
      <p:bldP spid="2" grpId="0"/>
      <p:bldP spid="52" grpId="0"/>
      <p:bldP spid="56" grpId="0" animBg="1"/>
      <p:bldP spid="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 схемами складіть та обчисліть вирази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</a:t>
            </a:r>
            <a:r>
              <a:rPr lang="en-US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=""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326" y="1523225"/>
            <a:ext cx="3786063" cy="4647358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1609499" y="1626167"/>
            <a:ext cx="1357987" cy="11079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=""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=""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=""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=""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=""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=""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=""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=""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=""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=""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=""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=""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=""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=""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=""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=""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8" name="Прямоугольник 47"/>
          <p:cNvSpPr/>
          <p:nvPr/>
        </p:nvSpPr>
        <p:spPr>
          <a:xfrm>
            <a:off x="4243332" y="1626167"/>
            <a:ext cx="1357987" cy="11079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2901302" y="3405322"/>
            <a:ext cx="1357987" cy="11079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5660024" y="3405322"/>
            <a:ext cx="1357987" cy="11079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4388508" y="5141475"/>
            <a:ext cx="1357987" cy="11079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257397" y="1513313"/>
            <a:ext cx="69602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ru-RU" sz="8000" b="0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4730267" y="3297600"/>
            <a:ext cx="45878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8000" b="0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2656534" y="2836752"/>
            <a:ext cx="600534" cy="4608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>
            <a:off x="4091460" y="2836752"/>
            <a:ext cx="591490" cy="4463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>
            <a:off x="4015824" y="4604244"/>
            <a:ext cx="600534" cy="4608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5450750" y="4604244"/>
            <a:ext cx="591490" cy="4463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2871762" y="3400173"/>
            <a:ext cx="1357987" cy="11079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4374371" y="5135143"/>
            <a:ext cx="1357987" cy="11079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97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8" grpId="0" animBg="1"/>
      <p:bldP spid="49" grpId="0" animBg="1"/>
      <p:bldP spid="50" grpId="0" animBg="1"/>
      <p:bldP spid="51" grpId="0" animBg="1"/>
      <p:bldP spid="2" grpId="0"/>
      <p:bldP spid="52" grpId="0"/>
      <p:bldP spid="56" grpId="0" animBg="1"/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 схемами складіть та обчисліть вирази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</a:t>
            </a:r>
            <a:r>
              <a:rPr lang="en-US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=""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326" y="1523225"/>
            <a:ext cx="3786063" cy="4647358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1609499" y="1626167"/>
            <a:ext cx="1357987" cy="11079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=""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=""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=""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=""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=""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=""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=""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=""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=""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=""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=""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=""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=""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=""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=""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=""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8" name="Прямоугольник 47"/>
          <p:cNvSpPr/>
          <p:nvPr/>
        </p:nvSpPr>
        <p:spPr>
          <a:xfrm>
            <a:off x="4243332" y="1626167"/>
            <a:ext cx="1357987" cy="11079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46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2901302" y="3405322"/>
            <a:ext cx="1357987" cy="11079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5660024" y="3405322"/>
            <a:ext cx="1357987" cy="11079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4388508" y="5141475"/>
            <a:ext cx="1357987" cy="11079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355981" y="1513313"/>
            <a:ext cx="49885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ru-RU" sz="8000" b="0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4737481" y="3297600"/>
            <a:ext cx="44435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</a:t>
            </a:r>
            <a:endParaRPr lang="ru-RU" sz="8000" b="0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2656534" y="2836752"/>
            <a:ext cx="600534" cy="4608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>
            <a:off x="4091460" y="2836752"/>
            <a:ext cx="591490" cy="4463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>
            <a:off x="4015824" y="4604244"/>
            <a:ext cx="600534" cy="4608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5450750" y="4604244"/>
            <a:ext cx="591490" cy="4463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2904651" y="3400189"/>
            <a:ext cx="1357987" cy="11079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4374371" y="5135143"/>
            <a:ext cx="1357987" cy="11079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39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8" grpId="0" animBg="1"/>
      <p:bldP spid="49" grpId="0" animBg="1"/>
      <p:bldP spid="50" grpId="0" animBg="1"/>
      <p:bldP spid="51" grpId="0" animBg="1"/>
      <p:bldP spid="2" grpId="0"/>
      <p:bldP spid="52" grpId="0"/>
      <p:bldP spid="56" grpId="0" animBg="1"/>
      <p:bldP spid="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 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=""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7073661" y="893972"/>
            <a:ext cx="4836119" cy="584149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Щоб пошити костюм треба 3 м тканини. Пошили 7 таких костюмів, і залишилося ще      9 м тканини. Скільки метрів тканини було спочатку?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V="1">
            <a:off x="452282" y="3667522"/>
            <a:ext cx="6121046" cy="3451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452282" y="3526238"/>
            <a:ext cx="1" cy="294392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6550289" y="3540093"/>
            <a:ext cx="1" cy="294392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V="1">
            <a:off x="1710993" y="3520326"/>
            <a:ext cx="1" cy="294392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авая фигурная скобка 20"/>
          <p:cNvSpPr/>
          <p:nvPr/>
        </p:nvSpPr>
        <p:spPr>
          <a:xfrm rot="16200000">
            <a:off x="851215" y="2601136"/>
            <a:ext cx="448781" cy="1246647"/>
          </a:xfrm>
          <a:prstGeom prst="righ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авая фигурная скобка 21"/>
          <p:cNvSpPr/>
          <p:nvPr/>
        </p:nvSpPr>
        <p:spPr>
          <a:xfrm rot="5400000">
            <a:off x="1871870" y="2570854"/>
            <a:ext cx="290039" cy="3129217"/>
          </a:xfrm>
          <a:prstGeom prst="rightBrac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авая фигурная скобка 22"/>
          <p:cNvSpPr/>
          <p:nvPr/>
        </p:nvSpPr>
        <p:spPr>
          <a:xfrm rot="16200000">
            <a:off x="3266360" y="-183142"/>
            <a:ext cx="448781" cy="6119076"/>
          </a:xfrm>
          <a:prstGeom prst="righ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356489" y="1612825"/>
            <a:ext cx="1459616" cy="1107996"/>
          </a:xfrm>
          <a:prstGeom prst="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м</a:t>
            </a:r>
            <a:endParaRPr lang="ru-RU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367835" y="4589055"/>
            <a:ext cx="1484601" cy="1107996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 к.</a:t>
            </a:r>
            <a:endParaRPr lang="ru-RU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2956856" y="1325423"/>
            <a:ext cx="1067788" cy="1107996"/>
          </a:xfrm>
          <a:prstGeom prst="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 flipV="1">
            <a:off x="3581499" y="3537960"/>
            <a:ext cx="1" cy="294392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авая фигурная скобка 28"/>
          <p:cNvSpPr/>
          <p:nvPr/>
        </p:nvSpPr>
        <p:spPr>
          <a:xfrm rot="5400000">
            <a:off x="4923092" y="2653287"/>
            <a:ext cx="290037" cy="296435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4598518" y="4597561"/>
            <a:ext cx="1433685" cy="1107996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9м</a:t>
            </a:r>
            <a:endParaRPr lang="ru-RU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64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Заміни число 7 на 6. Чи зміниться план розв'язування?  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=""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174870" y="1445954"/>
            <a:ext cx="10734910" cy="500154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b="1" dirty="0">
                <a:ln>
                  <a:solidFill>
                    <a:sysClr val="windowText" lastClr="000000"/>
                  </a:solidFill>
                </a:ln>
              </a:rPr>
              <a:t>Щоб пошити костюм треба 3 м тканини. Пошили   7    таких костюмів, і залишилося ще 9 м тканини. Скільки метрів тканини було спочатку?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936269" y="2713513"/>
            <a:ext cx="794493" cy="8209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  <a:prstDash val="lgDash"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0327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задачу про масу ниток за поданим розв'язанням   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=""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307975" y="1263905"/>
            <a:ext cx="5873630" cy="22687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0" indent="-1143000" algn="ctr">
              <a:buAutoNum type="arabicParenR"/>
            </a:pPr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3 ∙ 2 = 6 (кг)</a:t>
            </a:r>
          </a:p>
          <a:p>
            <a:pPr marL="1143000" indent="-1143000" algn="ctr">
              <a:buAutoNum type="arabicParenR"/>
            </a:pPr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6 – 2 = 4 (кг)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7" t="46328" r="74325" b="15060"/>
          <a:stretch/>
        </p:blipFill>
        <p:spPr>
          <a:xfrm>
            <a:off x="9925264" y="1085327"/>
            <a:ext cx="1984516" cy="452209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4" t="8474" r="74317" b="54026"/>
          <a:stretch/>
        </p:blipFill>
        <p:spPr>
          <a:xfrm>
            <a:off x="6453914" y="2023010"/>
            <a:ext cx="1486834" cy="334537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7" t="46328" r="74325" b="15060"/>
          <a:stretch/>
        </p:blipFill>
        <p:spPr>
          <a:xfrm>
            <a:off x="7940748" y="1056614"/>
            <a:ext cx="1984516" cy="4522095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8498817" y="5705557"/>
            <a:ext cx="1252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кг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0291388" y="5705557"/>
            <a:ext cx="1252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кг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744346" y="5705557"/>
            <a:ext cx="1252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кг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508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32281</TotalTime>
  <Words>324</Words>
  <Application>Microsoft Office PowerPoint</Application>
  <PresentationFormat>Произвольный</PresentationFormat>
  <Paragraphs>142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Виктория</cp:lastModifiedBy>
  <cp:revision>3696</cp:revision>
  <dcterms:created xsi:type="dcterms:W3CDTF">2018-01-05T16:38:53Z</dcterms:created>
  <dcterms:modified xsi:type="dcterms:W3CDTF">2022-01-19T09:43:03Z</dcterms:modified>
</cp:coreProperties>
</file>