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5" r:id="rId2"/>
    <p:sldId id="277" r:id="rId3"/>
    <p:sldId id="276" r:id="rId4"/>
    <p:sldId id="256" r:id="rId5"/>
    <p:sldId id="260" r:id="rId6"/>
    <p:sldId id="261" r:id="rId7"/>
    <p:sldId id="262" r:id="rId8"/>
    <p:sldId id="263" r:id="rId9"/>
    <p:sldId id="283" r:id="rId10"/>
    <p:sldId id="281" r:id="rId11"/>
    <p:sldId id="282" r:id="rId12"/>
    <p:sldId id="28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DCB0-FC19-4246-B9D4-C2D735FCE538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2C1A0-B7B2-4282-9117-185CEF101A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74DA9CB-F4D2-45BB-85EE-A8E6FE9478B5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rodna-osvita.com.ua/7079-ozdoblennya-virobv-geometrichnim-rzblennyam.html" TargetMode="External"/><Relationship Id="rId2" Type="http://schemas.openxmlformats.org/officeDocument/2006/relationships/hyperlink" Target="https://vseosvita.ua/library/prezentacia-dla-uroku-trudove-navcanna-6-klas-na-temu-vigotovlenna-fotoramki-2096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\Desktop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143248"/>
            <a:ext cx="3928297" cy="242889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488" y="533400"/>
            <a:ext cx="5357850" cy="2109782"/>
          </a:xfrm>
        </p:spPr>
        <p:txBody>
          <a:bodyPr>
            <a:normAutofit/>
          </a:bodyPr>
          <a:lstStyle/>
          <a:p>
            <a:r>
              <a:rPr lang="uk-UA" sz="4400" dirty="0" smtClean="0">
                <a:solidFill>
                  <a:srgbClr val="C00000"/>
                </a:solidFill>
              </a:rPr>
              <a:t>рамка для фото</a:t>
            </a: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868" y="3539864"/>
            <a:ext cx="3500462" cy="2121384"/>
          </a:xfrm>
        </p:spPr>
        <p:txBody>
          <a:bodyPr>
            <a:normAutofit/>
          </a:bodyPr>
          <a:lstStyle/>
          <a:p>
            <a:pPr algn="ctr"/>
            <a:endParaRPr lang="uk-UA" sz="3600" dirty="0" smtClean="0">
              <a:solidFill>
                <a:srgbClr val="0070C0"/>
              </a:solidFill>
            </a:endParaRPr>
          </a:p>
          <a:p>
            <a:pPr algn="ctr"/>
            <a:r>
              <a:rPr lang="uk-UA" sz="3600" dirty="0" smtClean="0">
                <a:solidFill>
                  <a:srgbClr val="0070C0"/>
                </a:solidFill>
              </a:rPr>
              <a:t>7 клас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7" name="Рисунок 6" descr="C:\Users\valen\Desktop\72d31d7d19c347b30d26443a9c43d864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928670"/>
            <a:ext cx="6500858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Інструменти для різьблення</a:t>
            </a:r>
            <a:endParaRPr lang="ru-RU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Якщо ви маєте намір оздобити свою дерев</a:t>
            </a:r>
            <a:r>
              <a:rPr lang="en-US" dirty="0" smtClean="0"/>
              <a:t>’</a:t>
            </a:r>
            <a:r>
              <a:rPr lang="uk-UA" dirty="0" err="1" smtClean="0"/>
              <a:t>яну</a:t>
            </a:r>
            <a:r>
              <a:rPr lang="uk-UA" dirty="0" smtClean="0"/>
              <a:t> рамку різьбою, вам будуть потрібні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  <p:pic>
        <p:nvPicPr>
          <p:cNvPr id="1027" name="Picture 3" descr="C:\Users\valen\Desktop\trud7tereshuk2015-1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2469712"/>
            <a:ext cx="6500859" cy="399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4900" b="1" dirty="0" smtClean="0">
                <a:solidFill>
                  <a:srgbClr val="C00000"/>
                </a:solidFill>
              </a:rPr>
              <a:t>Домашнє завдання</a:t>
            </a:r>
            <a:endParaRPr lang="ru-RU" sz="49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Дати </a:t>
            </a:r>
            <a:r>
              <a:rPr lang="uk-UA" b="1" dirty="0" smtClean="0">
                <a:solidFill>
                  <a:srgbClr val="0070C0"/>
                </a:solidFill>
              </a:rPr>
              <a:t>письмові відповіді </a:t>
            </a:r>
            <a:r>
              <a:rPr lang="uk-UA" dirty="0" smtClean="0">
                <a:solidFill>
                  <a:srgbClr val="0070C0"/>
                </a:solidFill>
              </a:rPr>
              <a:t>на вказані питання  у зошиті. </a:t>
            </a:r>
          </a:p>
          <a:p>
            <a:r>
              <a:rPr lang="uk-UA" dirty="0" smtClean="0"/>
              <a:t>1) Яка деревина найбільш придатна для різьблення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2) </a:t>
            </a:r>
            <a:r>
              <a:rPr lang="ru-RU" dirty="0" err="1" smtClean="0"/>
              <a:t>Види</a:t>
            </a:r>
            <a:r>
              <a:rPr lang="ru-RU" dirty="0" smtClean="0"/>
              <a:t> рамок для фото</a:t>
            </a:r>
            <a:r>
              <a:rPr lang="en-US" dirty="0" smtClean="0"/>
              <a:t>: …</a:t>
            </a:r>
            <a:r>
              <a:rPr lang="ru-RU" dirty="0" smtClean="0"/>
              <a:t>, </a:t>
            </a:r>
            <a:r>
              <a:rPr lang="uk-UA" dirty="0" smtClean="0"/>
              <a:t>…, </a:t>
            </a:r>
            <a:r>
              <a:rPr lang="uk-UA" dirty="0" smtClean="0"/>
              <a:t>…</a:t>
            </a:r>
          </a:p>
          <a:p>
            <a:r>
              <a:rPr lang="uk-UA" dirty="0" smtClean="0"/>
              <a:t>Дібрати матеріал (історія виникнення рамок для фото або цікава інформація про </a:t>
            </a:r>
            <a:r>
              <a:rPr lang="uk-UA" dirty="0" err="1" smtClean="0"/>
              <a:t>фоторамки</a:t>
            </a:r>
            <a:r>
              <a:rPr lang="uk-UA" dirty="0" smtClean="0"/>
              <a:t>).</a:t>
            </a:r>
            <a:endParaRPr lang="uk-UA" dirty="0" smtClean="0"/>
          </a:p>
          <a:p>
            <a:r>
              <a:rPr lang="uk-UA" dirty="0" smtClean="0">
                <a:solidFill>
                  <a:srgbClr val="0070C0"/>
                </a:solidFill>
              </a:rPr>
              <a:t>Дібрати в Інтернеті 3-4 моделі </a:t>
            </a:r>
            <a:r>
              <a:rPr lang="uk-UA" dirty="0" err="1" smtClean="0">
                <a:solidFill>
                  <a:srgbClr val="0070C0"/>
                </a:solidFill>
              </a:rPr>
              <a:t>–аналоги</a:t>
            </a:r>
            <a:r>
              <a:rPr lang="uk-UA" dirty="0" smtClean="0">
                <a:solidFill>
                  <a:srgbClr val="0070C0"/>
                </a:solidFill>
              </a:rPr>
              <a:t> рамок, які найбільше сподобалися.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Виконане завдання   надсилати  на освітню платформу  </a:t>
            </a:r>
            <a:r>
              <a:rPr lang="uk-UA" dirty="0" err="1" smtClean="0">
                <a:solidFill>
                  <a:srgbClr val="FF0000"/>
                </a:solidFill>
              </a:rPr>
              <a:t>Human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uk-UA" dirty="0" smtClean="0">
                <a:solidFill>
                  <a:srgbClr val="FF0000"/>
                </a:solidFill>
              </a:rPr>
              <a:t> або </a:t>
            </a:r>
            <a:r>
              <a:rPr lang="uk-UA" dirty="0" err="1" smtClean="0">
                <a:solidFill>
                  <a:srgbClr val="FF0000"/>
                </a:solidFill>
              </a:rPr>
              <a:t>ел</a:t>
            </a:r>
            <a:r>
              <a:rPr lang="uk-UA" dirty="0" smtClean="0">
                <a:solidFill>
                  <a:srgbClr val="FF0000"/>
                </a:solidFill>
              </a:rPr>
              <a:t>. пошту</a:t>
            </a:r>
            <a:r>
              <a:rPr lang="uk-UA" dirty="0" smtClean="0"/>
              <a:t> </a:t>
            </a:r>
            <a:r>
              <a:rPr lang="ru-RU" u="sng" dirty="0" smtClean="0">
                <a:hlinkClick r:id="rId2"/>
              </a:rPr>
              <a:t>valentinakapusta55@gmail.com</a:t>
            </a:r>
            <a:endParaRPr lang="ru-RU" dirty="0" smtClean="0"/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917596"/>
          </a:xfrm>
        </p:spPr>
        <p:txBody>
          <a:bodyPr>
            <a:noAutofit/>
          </a:bodyPr>
          <a:lstStyle/>
          <a:p>
            <a:pPr algn="ctr"/>
            <a:r>
              <a:rPr lang="uk-UA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4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14348" y="1500174"/>
            <a:ext cx="7242028" cy="49555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b="1" dirty="0" smtClean="0"/>
              <a:t>                       </a:t>
            </a:r>
            <a:r>
              <a:rPr lang="uk-UA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Використані джерела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https://vseosvita.ua/library/prezentacia-dla-uroku-trudove-navcanna-6-klas-na-temu-vigotovlenna-fotoramki-209684</a:t>
            </a:r>
            <a:endParaRPr lang="uk-UA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https://narodna-osvita.com.ua/7079-ozdoblennya-virobv-geometrichnim-rzblennyam.html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48072"/>
          </a:xfrm>
        </p:spPr>
        <p:txBody>
          <a:bodyPr>
            <a:normAutofit/>
          </a:bodyPr>
          <a:lstStyle/>
          <a:p>
            <a:r>
              <a:rPr lang="uk-UA" dirty="0" smtClean="0"/>
              <a:t>Урок 25                                  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239000" cy="561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800" b="1" dirty="0" smtClean="0">
                <a:solidFill>
                  <a:srgbClr val="C00000"/>
                </a:solidFill>
              </a:rPr>
              <a:t>Тема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  <a:r>
              <a:rPr lang="uk-UA" sz="2800" dirty="0" smtClean="0">
                <a:solidFill>
                  <a:srgbClr val="C0000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uk-UA" sz="2800" b="1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Деревина, придатна для різьблення. </a:t>
            </a:r>
            <a:endParaRPr lang="en-US" sz="2800" b="1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800" b="1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Моделі-аналоги рамки для фото. Інструменти для різьблення. </a:t>
            </a:r>
            <a:endParaRPr lang="ru-RU" sz="2800" b="1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b="1" dirty="0">
              <a:solidFill>
                <a:srgbClr val="FF0066"/>
              </a:solidFill>
            </a:endParaRPr>
          </a:p>
        </p:txBody>
      </p:sp>
      <p:pic>
        <p:nvPicPr>
          <p:cNvPr id="2050" name="Picture 2" descr="C:\Users\valen\Desktop\234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496"/>
            <a:ext cx="2571768" cy="2571768"/>
          </a:xfrm>
          <a:prstGeom prst="rect">
            <a:avLst/>
          </a:prstGeom>
          <a:noFill/>
        </p:spPr>
      </p:pic>
      <p:pic>
        <p:nvPicPr>
          <p:cNvPr id="4" name="Picture 5" descr="C:\Users\valen\Desktop\80-801727_quadro-molduras-para-fotos-primavera-vero-flores-death.png"/>
          <p:cNvPicPr>
            <a:picLocks noChangeAspect="1" noChangeArrowheads="1"/>
          </p:cNvPicPr>
          <p:nvPr/>
        </p:nvPicPr>
        <p:blipFill>
          <a:blip r:embed="rId3"/>
          <a:srcRect r="9221"/>
          <a:stretch>
            <a:fillRect/>
          </a:stretch>
        </p:blipFill>
        <p:spPr bwMode="auto">
          <a:xfrm>
            <a:off x="2786050" y="4572008"/>
            <a:ext cx="3000396" cy="1973243"/>
          </a:xfrm>
          <a:prstGeom prst="rect">
            <a:avLst/>
          </a:prstGeom>
          <a:noFill/>
        </p:spPr>
      </p:pic>
      <p:pic>
        <p:nvPicPr>
          <p:cNvPr id="2054" name="Picture 6" descr="C:\Users\valen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928934"/>
            <a:ext cx="2930057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3200" b="1" dirty="0" smtClean="0">
                <a:solidFill>
                  <a:srgbClr val="C00000"/>
                </a:solidFill>
              </a:rPr>
              <a:t>Деревина, придатна для різьблення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Вибираючи</a:t>
            </a:r>
            <a:r>
              <a:rPr lang="ru-RU" dirty="0" smtClean="0"/>
              <a:t> </a:t>
            </a:r>
            <a:r>
              <a:rPr lang="ru-RU" dirty="0" err="1" smtClean="0"/>
              <a:t>матеріал</a:t>
            </a:r>
            <a:r>
              <a:rPr lang="ru-RU" dirty="0" smtClean="0"/>
              <a:t> для </a:t>
            </a:r>
            <a:r>
              <a:rPr lang="ru-RU" dirty="0" err="1" smtClean="0"/>
              <a:t>різьблення</a:t>
            </a:r>
            <a:r>
              <a:rPr lang="ru-RU" dirty="0" smtClean="0"/>
              <a:t> по дереву, </a:t>
            </a:r>
            <a:r>
              <a:rPr lang="ru-RU" dirty="0" err="1" smtClean="0"/>
              <a:t>звичайно</a:t>
            </a:r>
            <a:r>
              <a:rPr lang="ru-RU" dirty="0" smtClean="0"/>
              <a:t>, в першу </a:t>
            </a:r>
            <a:r>
              <a:rPr lang="ru-RU" dirty="0" err="1" smtClean="0"/>
              <a:t>чергу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звертати</a:t>
            </a:r>
            <a:r>
              <a:rPr lang="ru-RU" dirty="0" smtClean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на породу </a:t>
            </a:r>
            <a:r>
              <a:rPr lang="ru-RU" dirty="0" err="1" smtClean="0"/>
              <a:t>деревини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 Найбільш придатними для різьблення  є  </a:t>
            </a:r>
            <a:r>
              <a:rPr lang="uk-UA" b="1" i="1" dirty="0" smtClean="0">
                <a:solidFill>
                  <a:srgbClr val="006699"/>
                </a:solidFill>
              </a:rPr>
              <a:t>липа, осика, вільха, береза, клен, дуб.</a:t>
            </a:r>
            <a:endParaRPr lang="ru-RU" b="1" i="1" dirty="0">
              <a:solidFill>
                <a:srgbClr val="006699"/>
              </a:solidFill>
            </a:endParaRPr>
          </a:p>
        </p:txBody>
      </p:sp>
      <p:pic>
        <p:nvPicPr>
          <p:cNvPr id="1026" name="Picture 2" descr="C:\Users\valen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000504"/>
            <a:ext cx="2643206" cy="2070858"/>
          </a:xfrm>
          <a:prstGeom prst="rect">
            <a:avLst/>
          </a:prstGeom>
          <a:noFill/>
        </p:spPr>
      </p:pic>
      <p:pic>
        <p:nvPicPr>
          <p:cNvPr id="1027" name="Picture 3" descr="C:\Users\valen\Desktop\Без названия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71942"/>
            <a:ext cx="2928958" cy="1949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428604"/>
            <a:ext cx="7250008" cy="123941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dirty="0" smtClean="0">
                <a:solidFill>
                  <a:srgbClr val="C00000"/>
                </a:solidFill>
              </a:rPr>
              <a:t>Моделі-аналоги </a:t>
            </a:r>
            <a:br>
              <a:rPr lang="uk-UA" sz="4400" dirty="0" smtClean="0">
                <a:solidFill>
                  <a:srgbClr val="C00000"/>
                </a:solidFill>
              </a:rPr>
            </a:br>
            <a:r>
              <a:rPr lang="uk-UA" sz="4400" dirty="0" smtClean="0">
                <a:solidFill>
                  <a:srgbClr val="C00000"/>
                </a:solidFill>
              </a:rPr>
              <a:t>рамки для фото </a:t>
            </a: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466030" cy="212138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USER\Desktop\1490544421_primery-dla-ramok-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92896"/>
            <a:ext cx="2376264" cy="3200400"/>
          </a:xfrm>
          <a:prstGeom prst="rect">
            <a:avLst/>
          </a:prstGeom>
          <a:noFill/>
        </p:spPr>
      </p:pic>
      <p:pic>
        <p:nvPicPr>
          <p:cNvPr id="1027" name="Picture 3" descr="C:\Users\USER\Desktop\1433955496_zaglavnaya_resiz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958154" y="1610798"/>
            <a:ext cx="2376264" cy="3060340"/>
          </a:xfrm>
          <a:prstGeom prst="rect">
            <a:avLst/>
          </a:prstGeom>
          <a:noFill/>
        </p:spPr>
      </p:pic>
      <p:pic>
        <p:nvPicPr>
          <p:cNvPr id="1028" name="Picture 4" descr="C:\Users\USER\Desktop\izgotovlenie-svoimi-rukami-fotoramok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437112"/>
            <a:ext cx="3145532" cy="2250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Дерев'яні рамки</a:t>
            </a: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9416"/>
            <a:ext cx="7239000" cy="160527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uk-UA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Дерев'яні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-  це класичні рамки зі склом для фотографії і дерев'яним обрамленням з підставкою.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Дерево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забарвлене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різні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кольори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мати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позолоту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оздоблене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зьбленням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5363" name="Picture 3" descr="C:\Users\USER\Desktop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085853" y="3195067"/>
            <a:ext cx="1581150" cy="1905000"/>
          </a:xfrm>
          <a:prstGeom prst="rect">
            <a:avLst/>
          </a:prstGeom>
          <a:noFill/>
        </p:spPr>
      </p:pic>
      <p:pic>
        <p:nvPicPr>
          <p:cNvPr id="15365" name="Picture 5" descr="C:\Users\USER\Desktop\depositphotos_13967978-stock-illustration-carved-wooden-fr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3429000"/>
            <a:ext cx="2131740" cy="2390133"/>
          </a:xfrm>
          <a:prstGeom prst="rect">
            <a:avLst/>
          </a:prstGeom>
          <a:noFill/>
        </p:spPr>
      </p:pic>
      <p:pic>
        <p:nvPicPr>
          <p:cNvPr id="15366" name="Picture 6" descr="C:\Users\USER\Desktop\rami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033599" y="4753219"/>
            <a:ext cx="1428736" cy="2209322"/>
          </a:xfrm>
          <a:prstGeom prst="rect">
            <a:avLst/>
          </a:prstGeom>
          <a:noFill/>
        </p:spPr>
      </p:pic>
      <p:pic>
        <p:nvPicPr>
          <p:cNvPr id="15368" name="Picture 8" descr="Пов’язане зображення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3696264"/>
            <a:ext cx="2701502" cy="2468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4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Скляні</a:t>
            </a:r>
            <a:r>
              <a:rPr lang="ru-RU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рамки</a:t>
            </a:r>
            <a:endParaRPr lang="ru-RU" sz="4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859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b="1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Скляні</a:t>
            </a:r>
            <a:r>
              <a:rPr lang="ru-RU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рамки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виконані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розжареного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скла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строгий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дещо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холодний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вид, прекрасно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поєднуються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елементами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хромованою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сталлю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блискітками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сріблом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USER\Desktop\2015082213575429877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86124"/>
            <a:ext cx="3557365" cy="3168774"/>
          </a:xfrm>
          <a:prstGeom prst="rect">
            <a:avLst/>
          </a:prstGeom>
          <a:noFill/>
        </p:spPr>
      </p:pic>
      <p:pic>
        <p:nvPicPr>
          <p:cNvPr id="18435" name="Picture 3" descr="C:\Users\USER\Desktop\4_d2b4348c16e195ace06ffec765f33ee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571876"/>
            <a:ext cx="3528392" cy="2841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61472" cy="1096080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4400" b="1" cap="none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Керамічні</a:t>
            </a:r>
            <a:r>
              <a:rPr lang="uk-UA" sz="44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44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рамки</a:t>
            </a:r>
            <a:r>
              <a:rPr lang="uk-UA" sz="44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4400" b="1" cap="none" dirty="0" smtClean="0">
                <a:ln>
                  <a:noFill/>
                </a:ln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ru-RU" sz="4000" cap="none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cap="none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7467600" cy="4973778"/>
          </a:xfrm>
        </p:spPr>
        <p:txBody>
          <a:bodyPr>
            <a:normAutofit/>
          </a:bodyPr>
          <a:lstStyle/>
          <a:p>
            <a:r>
              <a:rPr lang="ru-RU" sz="2800" b="1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Керамічні</a:t>
            </a:r>
            <a:r>
              <a:rPr lang="uk-UA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рамки-</a:t>
            </a:r>
            <a:r>
              <a:rPr lang="uk-UA" sz="2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айкрасивіші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незвичайні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фоторамки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виконані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кераміки</a:t>
            </a: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800" dirty="0"/>
          </a:p>
        </p:txBody>
      </p:sp>
      <p:pic>
        <p:nvPicPr>
          <p:cNvPr id="19459" name="Picture 3" descr="C:\Users\USER\Desktop\mai-000786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429000"/>
            <a:ext cx="2592288" cy="3024336"/>
          </a:xfrm>
          <a:prstGeom prst="rect">
            <a:avLst/>
          </a:prstGeom>
          <a:noFill/>
        </p:spPr>
      </p:pic>
      <p:pic>
        <p:nvPicPr>
          <p:cNvPr id="19460" name="Picture 4" descr="C:\Users\USER\Desktop\mai-000902_1_0.jpg"/>
          <p:cNvPicPr>
            <a:picLocks noChangeAspect="1" noChangeArrowheads="1"/>
          </p:cNvPicPr>
          <p:nvPr/>
        </p:nvPicPr>
        <p:blipFill>
          <a:blip r:embed="rId3" cstate="print"/>
          <a:srcRect l="2759" t="7898" r="2048" b="10488"/>
          <a:stretch>
            <a:fillRect/>
          </a:stretch>
        </p:blipFill>
        <p:spPr bwMode="auto">
          <a:xfrm>
            <a:off x="785786" y="3857628"/>
            <a:ext cx="4929222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500174"/>
            <a:ext cx="6143668" cy="2357454"/>
          </a:xfrm>
        </p:spPr>
        <p:txBody>
          <a:bodyPr>
            <a:normAutofit/>
          </a:bodyPr>
          <a:lstStyle/>
          <a:p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Картонні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рамки 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зроблені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своїми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руками,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рамки на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картонній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оздобити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рамки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квілінгу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фоамірану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C:\Users\USER\Desktop\400px-Photoframe_diy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0034" y="4071942"/>
            <a:ext cx="3167074" cy="2478235"/>
          </a:xfrm>
          <a:prstGeom prst="rect">
            <a:avLst/>
          </a:prstGeom>
          <a:noFill/>
        </p:spPr>
      </p:pic>
      <p:pic>
        <p:nvPicPr>
          <p:cNvPr id="20484" name="Picture 4" descr="Пов’язане зображенн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187623" y="1741939"/>
            <a:ext cx="2696816" cy="221328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0034" y="642918"/>
            <a:ext cx="7072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Картонні</a:t>
            </a:r>
            <a:r>
              <a:rPr lang="ru-RU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рамки</a:t>
            </a:r>
            <a:endParaRPr lang="ru-RU" sz="4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valen\Desktop\images (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714752"/>
            <a:ext cx="2143140" cy="2861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571480"/>
            <a:ext cx="6172200" cy="785818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C00000"/>
                </a:solidFill>
              </a:rPr>
              <a:t>Оздоблення рамки різьбленням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C:\Users\valen\Desktop\reznaya-ramka-pod-nmdL-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0545" y="1928802"/>
            <a:ext cx="6824876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250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рамка для фото</vt:lpstr>
      <vt:lpstr>Урок 25                                    </vt:lpstr>
      <vt:lpstr>Деревина, придатна для різьблення</vt:lpstr>
      <vt:lpstr>Моделі-аналоги  рамки для фото </vt:lpstr>
      <vt:lpstr>Дерев'яні рамки</vt:lpstr>
      <vt:lpstr> Скляні рамки</vt:lpstr>
      <vt:lpstr>Керамічні  рамки    </vt:lpstr>
      <vt:lpstr>Картонні  рамки  зроблені  своїми руками, або рамки на картонній основі. оздобити такі рамки можна за допомогою квілінгу, фоамірану. </vt:lpstr>
      <vt:lpstr>Оздоблення рамки різьбленням</vt:lpstr>
      <vt:lpstr>Інструменти для різьблення</vt:lpstr>
      <vt:lpstr>  Домашнє завдання</vt:lpstr>
      <vt:lpstr>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ФОТОРАМКА</dc:title>
  <dc:creator>USER</dc:creator>
  <cp:lastModifiedBy>Валентина Капуста</cp:lastModifiedBy>
  <cp:revision>47</cp:revision>
  <dcterms:created xsi:type="dcterms:W3CDTF">2019-11-17T12:35:39Z</dcterms:created>
  <dcterms:modified xsi:type="dcterms:W3CDTF">2022-03-26T18:31:24Z</dcterms:modified>
</cp:coreProperties>
</file>