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75" r:id="rId2"/>
    <p:sldId id="280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9" r:id="rId14"/>
    <p:sldId id="281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FDCB0-FC19-4246-B9D4-C2D735FCE538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2C1A0-B7B2-4282-9117-185CEF101A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74DA9CB-F4D2-45BB-85EE-A8E6FE9478B5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1B2B25-A20C-4C85-A47E-C24251EC4D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vseosvita.ua/library/prezentacia-dla-uroku-trudove-navcanna-6-klas-na-temu-vigotovlenna-fotoramki-2096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1643074"/>
          </a:xfrm>
        </p:spPr>
        <p:txBody>
          <a:bodyPr>
            <a:normAutofit/>
          </a:bodyPr>
          <a:lstStyle/>
          <a:p>
            <a:r>
              <a:rPr lang="uk-UA" sz="3600" dirty="0" smtClean="0"/>
              <a:t>                 </a:t>
            </a:r>
            <a:r>
              <a:rPr lang="uk-UA" sz="2400" b="0" dirty="0" smtClean="0">
                <a:latin typeface="Times New Roman" pitchFamily="18" charset="0"/>
                <a:cs typeface="Times New Roman" pitchFamily="18" charset="0"/>
              </a:rPr>
              <a:t>7 клас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214422"/>
            <a:ext cx="7100910" cy="357190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 </a:t>
            </a:r>
            <a:r>
              <a:rPr lang="uk-UA" sz="3200" dirty="0" err="1" smtClean="0">
                <a:solidFill>
                  <a:srgbClr val="0070C0"/>
                </a:solidFill>
              </a:rPr>
              <a:t>Проєкт</a:t>
            </a:r>
            <a:r>
              <a:rPr lang="uk-UA" sz="3200" dirty="0" smtClean="0">
                <a:solidFill>
                  <a:srgbClr val="0070C0"/>
                </a:solidFill>
              </a:rPr>
              <a:t> </a:t>
            </a:r>
            <a:r>
              <a:rPr lang="ru-RU" sz="3200" dirty="0" smtClean="0">
                <a:solidFill>
                  <a:srgbClr val="0070C0"/>
                </a:solidFill>
              </a:rPr>
              <a:t>«</a:t>
            </a:r>
            <a:r>
              <a:rPr lang="uk-UA" sz="3200" dirty="0" smtClean="0">
                <a:solidFill>
                  <a:srgbClr val="0070C0"/>
                </a:solidFill>
              </a:rPr>
              <a:t>рамка для фото</a:t>
            </a:r>
            <a:r>
              <a:rPr lang="ru-RU" sz="3200" dirty="0" smtClean="0">
                <a:solidFill>
                  <a:srgbClr val="0070C0"/>
                </a:solidFill>
              </a:rPr>
              <a:t>»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uk-UA" sz="2700" dirty="0" smtClean="0">
                <a:solidFill>
                  <a:srgbClr val="FF0000"/>
                </a:solidFill>
              </a:rPr>
              <a:t>Добір матеріалів та інструментів. Технологічний процес виготовлення виробу: розмічання, пиляння</a:t>
            </a:r>
            <a:r>
              <a:rPr lang="uk-UA" sz="6000" dirty="0" smtClean="0">
                <a:solidFill>
                  <a:srgbClr val="FF0000"/>
                </a:solidFill>
              </a:rPr>
              <a:t/>
            </a:r>
            <a:br>
              <a:rPr lang="uk-UA" sz="6000" dirty="0" smtClean="0">
                <a:solidFill>
                  <a:srgbClr val="FF0000"/>
                </a:solidFill>
              </a:rPr>
            </a:br>
            <a:endParaRPr lang="ru-RU" sz="60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C:\Users\valen\Desktop\l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857628"/>
            <a:ext cx="3571900" cy="2381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0064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239000" cy="5547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5. З’єднати деталі рамки. </a:t>
            </a:r>
          </a:p>
          <a:p>
            <a:pPr>
              <a:buNone/>
            </a:pPr>
            <a:endParaRPr lang="uk-UA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uk-UA" sz="4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C:\Users\USER\AppData\Local\Microsoft\Windows\INetCache\Content.Word\100_340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62200"/>
            <a:ext cx="6264696" cy="373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7265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239000" cy="5619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6. Виконати підставку для фото рамки.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Приклеїти підставку. Оздобити рамку для фото.   </a:t>
            </a:r>
          </a:p>
          <a:p>
            <a:pPr>
              <a:buNone/>
            </a:pP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C:\Users\USER\AppData\Local\Microsoft\Windows\INetCache\Content.Word\100_340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669674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43192" cy="1108696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Дерев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4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яна</a:t>
            </a:r>
            <a:r>
              <a:rPr lang="uk-UA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рамка</a:t>
            </a:r>
            <a:endParaRPr lang="ru-RU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600200"/>
            <a:ext cx="790101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Вам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знадобиться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Дерев’яні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планки</a:t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улетка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або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лінійка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лівець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ил</a:t>
            </a:r>
            <a:r>
              <a:rPr kumimoji="0" lang="uk-UA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ка</a:t>
            </a: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, </a:t>
            </a:r>
            <a:r>
              <a:rPr kumimoji="0" lang="uk-UA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стусло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лей </a:t>
            </a: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для деревини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отузка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л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ист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ДВП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або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товстий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картон</a:t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аждачний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папір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ф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арба, морилка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або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перманганат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калію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uk-UA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л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ак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елементи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декору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Інструкція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Підберіть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планки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або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розпиляєте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на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чотири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частини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довгу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рейку.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Частини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майбутньої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рамки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повинні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бути абсолютно гладкими.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Обстругати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їх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і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ретельно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обробіть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наждачним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папером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valen\Deskt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643050"/>
            <a:ext cx="3857652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Технологічний процес виготовлення виробу</a:t>
            </a:r>
            <a:r>
              <a:rPr lang="en-US" dirty="0" smtClean="0"/>
              <a:t>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розмічання, пиляння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Autofit/>
          </a:bodyPr>
          <a:lstStyle/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Пиляння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виконують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ножівками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обов'язково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використанням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упорного брусочка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незалежно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типу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Працюють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плавними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рухами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пиломатеріали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так,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залишалася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Розпилювання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проводять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по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широкій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випадку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кривого пропилу,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дошку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або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брусок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перевернути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різати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протилежної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Головне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слідкувати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зрізала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лінію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s://disted.edu.vn.ua/media/images/lerom9/trudove7invariant/thema07/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143116"/>
            <a:ext cx="2000264" cy="1360180"/>
          </a:xfrm>
          <a:prstGeom prst="rect">
            <a:avLst/>
          </a:prstGeom>
          <a:noFill/>
        </p:spPr>
      </p:pic>
      <p:pic>
        <p:nvPicPr>
          <p:cNvPr id="1030" name="Picture 6" descr="https://disted.edu.vn.ua/media/images/lerom9/trudove7invariant/thema07/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857628"/>
            <a:ext cx="1838319" cy="1195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розпилювання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прямим кутом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кутом</a:t>
            </a:r>
            <a:r>
              <a:rPr lang="ru-RU" dirty="0" smtClean="0"/>
              <a:t> 45°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</a:t>
            </a:r>
            <a:r>
              <a:rPr lang="ru-RU" dirty="0" err="1" smtClean="0"/>
              <a:t>дерев'яне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пластмасове</a:t>
            </a:r>
            <a:r>
              <a:rPr lang="ru-RU" dirty="0" smtClean="0"/>
              <a:t> </a:t>
            </a:r>
            <a:r>
              <a:rPr lang="ru-RU" dirty="0" err="1" smtClean="0"/>
              <a:t>стусло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1746" name="Picture 2" descr="https://disted.edu.vn.ua/media/images/lerom9/trudove7invariant/thema07/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143248"/>
            <a:ext cx="2381250" cy="1905000"/>
          </a:xfrm>
          <a:prstGeom prst="rect">
            <a:avLst/>
          </a:prstGeom>
          <a:noFill/>
        </p:spPr>
      </p:pic>
      <p:pic>
        <p:nvPicPr>
          <p:cNvPr id="31748" name="Picture 4" descr="https://disted.edu.vn.ua/media/images/lerom9/trudove7invariant/thema07/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429000"/>
            <a:ext cx="2381250" cy="151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7467600" cy="14287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 smtClean="0">
                <a:solidFill>
                  <a:srgbClr val="FF0000"/>
                </a:solidFill>
              </a:rPr>
              <a:t>2</a:t>
            </a:r>
            <a:r>
              <a:rPr lang="ru-RU" dirty="0" smtClean="0"/>
              <a:t>.Зробіть </a:t>
            </a:r>
            <a:r>
              <a:rPr lang="ru-RU" dirty="0" err="1" smtClean="0"/>
              <a:t>необхідні</a:t>
            </a:r>
            <a:r>
              <a:rPr lang="ru-RU" dirty="0" smtClean="0"/>
              <a:t> </a:t>
            </a:r>
            <a:r>
              <a:rPr lang="ru-RU" dirty="0" err="1" smtClean="0"/>
              <a:t>виміри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відпиляєте</a:t>
            </a:r>
            <a:r>
              <a:rPr lang="ru-RU" dirty="0" smtClean="0"/>
              <a:t> </a:t>
            </a:r>
            <a:r>
              <a:rPr lang="ru-RU" dirty="0" err="1" smtClean="0"/>
              <a:t>кінці</a:t>
            </a:r>
            <a:r>
              <a:rPr lang="ru-RU" dirty="0" smtClean="0"/>
              <a:t> </a:t>
            </a:r>
            <a:r>
              <a:rPr lang="ru-RU" dirty="0" err="1" smtClean="0"/>
              <a:t>частин</a:t>
            </a:r>
            <a:r>
              <a:rPr lang="ru-RU" dirty="0" smtClean="0"/>
              <a:t> </a:t>
            </a:r>
            <a:r>
              <a:rPr lang="ru-RU" dirty="0" err="1" smtClean="0"/>
              <a:t>дерев’яної</a:t>
            </a:r>
            <a:r>
              <a:rPr lang="ru-RU" dirty="0" smtClean="0"/>
              <a:t> рамки </a:t>
            </a:r>
            <a:r>
              <a:rPr lang="ru-RU" dirty="0" err="1" smtClean="0"/>
              <a:t>трикутником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кутом 45 </a:t>
            </a:r>
            <a:r>
              <a:rPr lang="ru-RU" dirty="0" err="1" smtClean="0"/>
              <a:t>градусів</a:t>
            </a:r>
            <a:r>
              <a:rPr lang="ru-RU" dirty="0" smtClean="0"/>
              <a:t>.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зручніше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скористайтеся</a:t>
            </a:r>
            <a:r>
              <a:rPr lang="ru-RU" dirty="0" smtClean="0"/>
              <a:t> </a:t>
            </a:r>
            <a:r>
              <a:rPr lang="ru-RU" dirty="0" err="1" smtClean="0"/>
              <a:t>спеціальним</a:t>
            </a:r>
            <a:r>
              <a:rPr lang="ru-RU" dirty="0" smtClean="0"/>
              <a:t> </a:t>
            </a:r>
            <a:r>
              <a:rPr lang="ru-RU" dirty="0" err="1" smtClean="0"/>
              <a:t>пристосуванням</a:t>
            </a:r>
            <a:r>
              <a:rPr lang="ru-RU" dirty="0" smtClean="0"/>
              <a:t> — </a:t>
            </a:r>
            <a:r>
              <a:rPr lang="ru-RU" dirty="0" err="1" smtClean="0"/>
              <a:t>стусл</a:t>
            </a:r>
            <a:r>
              <a:rPr lang="uk-UA" dirty="0" smtClean="0"/>
              <a:t>о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відповідними</a:t>
            </a:r>
            <a:r>
              <a:rPr lang="ru-RU" dirty="0" smtClean="0"/>
              <a:t> </a:t>
            </a:r>
            <a:r>
              <a:rPr lang="ru-RU" dirty="0" err="1" smtClean="0"/>
              <a:t>роз’ємами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>
                <a:solidFill>
                  <a:srgbClr val="FF0000"/>
                </a:solidFill>
              </a:rPr>
              <a:t>3</a:t>
            </a:r>
            <a:r>
              <a:rPr lang="ru-RU" dirty="0" smtClean="0"/>
              <a:t>.Змастіть рамку </a:t>
            </a:r>
            <a:r>
              <a:rPr lang="ru-RU" dirty="0" err="1" smtClean="0"/>
              <a:t>клеєм</a:t>
            </a:r>
            <a:r>
              <a:rPr lang="ru-RU" dirty="0" smtClean="0"/>
              <a:t> 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щільно</a:t>
            </a:r>
            <a:r>
              <a:rPr lang="ru-RU" dirty="0" smtClean="0"/>
              <a:t> </a:t>
            </a:r>
            <a:r>
              <a:rPr lang="ru-RU" dirty="0" err="1" smtClean="0"/>
              <a:t>притисніть</a:t>
            </a:r>
            <a:r>
              <a:rPr lang="ru-RU" dirty="0" smtClean="0"/>
              <a:t> все </a:t>
            </a:r>
            <a:r>
              <a:rPr lang="ru-RU" dirty="0" err="1" smtClean="0"/>
              <a:t>під</a:t>
            </a:r>
            <a:r>
              <a:rPr lang="ru-RU" dirty="0" smtClean="0"/>
              <a:t> кутом 90 </a:t>
            </a:r>
            <a:r>
              <a:rPr lang="ru-RU" dirty="0" err="1" smtClean="0"/>
              <a:t>градусів</a:t>
            </a:r>
            <a:r>
              <a:rPr lang="ru-RU" dirty="0" smtClean="0"/>
              <a:t>. 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міцно</a:t>
            </a:r>
            <a:r>
              <a:rPr lang="ru-RU" dirty="0" smtClean="0"/>
              <a:t> </a:t>
            </a:r>
            <a:r>
              <a:rPr lang="ru-RU" dirty="0" err="1" smtClean="0"/>
              <a:t>перев’яжіть</a:t>
            </a:r>
            <a:r>
              <a:rPr lang="ru-RU" dirty="0" smtClean="0"/>
              <a:t> </a:t>
            </a:r>
            <a:r>
              <a:rPr lang="ru-RU" dirty="0" err="1" smtClean="0"/>
              <a:t>дерев’яну</a:t>
            </a:r>
            <a:r>
              <a:rPr lang="ru-RU" dirty="0" smtClean="0"/>
              <a:t> рамку </a:t>
            </a:r>
            <a:r>
              <a:rPr lang="ru-RU" dirty="0" err="1" smtClean="0"/>
              <a:t>мотузкою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зафіксувати</a:t>
            </a:r>
            <a:r>
              <a:rPr lang="ru-RU" dirty="0" smtClean="0"/>
              <a:t> кути. </a:t>
            </a:r>
          </a:p>
          <a:p>
            <a:pPr lvl="0"/>
            <a:r>
              <a:rPr lang="ru-RU" dirty="0" smtClean="0">
                <a:solidFill>
                  <a:srgbClr val="FF0000"/>
                </a:solidFill>
              </a:rPr>
              <a:t>4</a:t>
            </a:r>
            <a:r>
              <a:rPr lang="ru-RU" dirty="0" smtClean="0"/>
              <a:t>.Після </a:t>
            </a:r>
            <a:r>
              <a:rPr lang="ru-RU" dirty="0" err="1" smtClean="0"/>
              <a:t>висихання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раз </a:t>
            </a:r>
            <a:r>
              <a:rPr lang="ru-RU" dirty="0" err="1" smtClean="0"/>
              <a:t>відшліфуйте</a:t>
            </a:r>
            <a:r>
              <a:rPr lang="ru-RU" dirty="0" smtClean="0"/>
              <a:t> продукт, </a:t>
            </a:r>
            <a:r>
              <a:rPr lang="ru-RU" dirty="0" err="1" smtClean="0"/>
              <a:t>декорують</a:t>
            </a:r>
            <a:r>
              <a:rPr lang="ru-RU" dirty="0" smtClean="0"/>
              <a:t> </a:t>
            </a:r>
            <a:r>
              <a:rPr lang="ru-RU" dirty="0" err="1" smtClean="0"/>
              <a:t>дерев’яну</a:t>
            </a:r>
            <a:r>
              <a:rPr lang="ru-RU" dirty="0" smtClean="0"/>
              <a:t> рамку на </a:t>
            </a:r>
            <a:r>
              <a:rPr lang="ru-RU" dirty="0" err="1" smtClean="0"/>
              <a:t>свій</a:t>
            </a:r>
            <a:r>
              <a:rPr lang="ru-RU" dirty="0" smtClean="0"/>
              <a:t> смак. </a:t>
            </a:r>
            <a:r>
              <a:rPr lang="ru-RU" dirty="0" err="1" smtClean="0"/>
              <a:t>Можна</a:t>
            </a:r>
            <a:r>
              <a:rPr lang="ru-RU" dirty="0" smtClean="0"/>
              <a:t> просто </a:t>
            </a:r>
            <a:r>
              <a:rPr lang="ru-RU" dirty="0" err="1" smtClean="0"/>
              <a:t>пофарбувати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будь-якою</a:t>
            </a:r>
            <a:r>
              <a:rPr lang="ru-RU" dirty="0" smtClean="0"/>
              <a:t> </a:t>
            </a:r>
            <a:r>
              <a:rPr lang="ru-RU" dirty="0" err="1" smtClean="0"/>
              <a:t>фарбою</a:t>
            </a:r>
            <a:r>
              <a:rPr lang="ru-RU" dirty="0" smtClean="0"/>
              <a:t>; </a:t>
            </a:r>
            <a:r>
              <a:rPr lang="ru-RU" dirty="0" err="1" smtClean="0"/>
              <a:t>обробити</a:t>
            </a:r>
            <a:r>
              <a:rPr lang="ru-RU" dirty="0" smtClean="0"/>
              <a:t> морилкою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покрити</a:t>
            </a:r>
            <a:r>
              <a:rPr lang="ru-RU" dirty="0" smtClean="0"/>
              <a:t> лаком. </a:t>
            </a:r>
            <a:r>
              <a:rPr lang="ru-RU" dirty="0" err="1" smtClean="0"/>
              <a:t>Замість</a:t>
            </a:r>
            <a:r>
              <a:rPr lang="ru-RU" dirty="0" smtClean="0"/>
              <a:t> морилки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</a:t>
            </a:r>
            <a:r>
              <a:rPr lang="ru-RU" dirty="0" err="1" smtClean="0"/>
              <a:t>марганцівку</a:t>
            </a:r>
            <a:r>
              <a:rPr lang="ru-RU" dirty="0" smtClean="0"/>
              <a:t> — вона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надає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</a:t>
            </a:r>
            <a:r>
              <a:rPr lang="ru-RU" dirty="0" err="1" smtClean="0"/>
              <a:t>коричневий</a:t>
            </a:r>
            <a:r>
              <a:rPr lang="ru-RU" dirty="0" smtClean="0"/>
              <a:t> </a:t>
            </a:r>
            <a:r>
              <a:rPr lang="ru-RU" dirty="0" err="1" smtClean="0"/>
              <a:t>відтінок</a:t>
            </a:r>
            <a:r>
              <a:rPr lang="ru-RU" dirty="0" smtClean="0"/>
              <a:t>.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5</a:t>
            </a:r>
            <a:r>
              <a:rPr lang="uk-UA" dirty="0" smtClean="0"/>
              <a:t>.</a:t>
            </a:r>
            <a:r>
              <a:rPr lang="ru-RU" dirty="0" err="1" smtClean="0"/>
              <a:t>Виріжте</a:t>
            </a:r>
            <a:r>
              <a:rPr lang="ru-RU" dirty="0" smtClean="0"/>
              <a:t> </a:t>
            </a:r>
            <a:r>
              <a:rPr lang="ru-RU" dirty="0" err="1" smtClean="0"/>
              <a:t>задню</a:t>
            </a:r>
            <a:r>
              <a:rPr lang="ru-RU" dirty="0" smtClean="0"/>
              <a:t> </a:t>
            </a:r>
            <a:r>
              <a:rPr lang="ru-RU" dirty="0" err="1" smtClean="0"/>
              <a:t>частину</a:t>
            </a:r>
            <a:r>
              <a:rPr lang="ru-RU" dirty="0" smtClean="0"/>
              <a:t> </a:t>
            </a:r>
            <a:r>
              <a:rPr lang="ru-RU" dirty="0" err="1" smtClean="0"/>
              <a:t>дерев’яної</a:t>
            </a:r>
            <a:r>
              <a:rPr lang="ru-RU" dirty="0" smtClean="0"/>
              <a:t> рамки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щільного</a:t>
            </a:r>
            <a:r>
              <a:rPr lang="ru-RU" dirty="0" smtClean="0"/>
              <a:t> картону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деревно-волокнистої</a:t>
            </a:r>
            <a:r>
              <a:rPr lang="ru-RU" dirty="0" smtClean="0"/>
              <a:t> </a:t>
            </a:r>
            <a:r>
              <a:rPr lang="ru-RU" dirty="0" err="1" smtClean="0"/>
              <a:t>плити</a:t>
            </a:r>
            <a:r>
              <a:rPr lang="uk-UA" dirty="0" smtClean="0"/>
              <a:t>, </a:t>
            </a:r>
            <a:r>
              <a:rPr lang="ru-RU" dirty="0" err="1" smtClean="0"/>
              <a:t>прикле</a:t>
            </a:r>
            <a:r>
              <a:rPr lang="uk-UA" dirty="0" smtClean="0"/>
              <a:t>й</a:t>
            </a:r>
            <a:r>
              <a:rPr lang="ru-RU" dirty="0" smtClean="0"/>
              <a:t>т</a:t>
            </a:r>
            <a:r>
              <a:rPr lang="uk-UA" dirty="0" smtClean="0"/>
              <a:t>е </a:t>
            </a:r>
            <a:r>
              <a:rPr lang="ru-RU" dirty="0" err="1" smtClean="0"/>
              <a:t>клеєм</a:t>
            </a:r>
            <a:r>
              <a:rPr lang="ru-RU" dirty="0" smtClean="0"/>
              <a:t> для </a:t>
            </a:r>
            <a:r>
              <a:rPr lang="ru-RU" dirty="0" err="1" smtClean="0"/>
              <a:t>деревини</a:t>
            </a:r>
            <a:r>
              <a:rPr lang="ru-RU" dirty="0" smtClean="0"/>
              <a:t> до </a:t>
            </a:r>
            <a:r>
              <a:rPr lang="uk-UA" dirty="0" smtClean="0"/>
              <a:t>рамки. </a:t>
            </a:r>
            <a:endParaRPr lang="ru-RU" dirty="0" smtClean="0"/>
          </a:p>
          <a:p>
            <a:r>
              <a:rPr lang="uk-UA" dirty="0" smtClean="0"/>
              <a:t> 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 smtClean="0">
                <a:solidFill>
                  <a:srgbClr val="FF0000"/>
                </a:solidFill>
              </a:rPr>
              <a:t>Домашня робота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1 . Продовжувати роботу з виконання </a:t>
            </a:r>
            <a:r>
              <a:rPr lang="uk-UA" dirty="0" err="1" smtClean="0"/>
              <a:t>фоторамки</a:t>
            </a:r>
            <a:r>
              <a:rPr lang="uk-UA" dirty="0" smtClean="0"/>
              <a:t>. </a:t>
            </a:r>
          </a:p>
          <a:p>
            <a:r>
              <a:rPr lang="uk-UA" dirty="0" smtClean="0"/>
              <a:t>     Термін виконання практичної роботи – 6 уроків.</a:t>
            </a:r>
          </a:p>
          <a:p>
            <a:endParaRPr lang="uk-UA" dirty="0" smtClean="0"/>
          </a:p>
          <a:p>
            <a:r>
              <a:rPr lang="uk-UA" b="1" dirty="0" smtClean="0">
                <a:solidFill>
                  <a:srgbClr val="0070C0"/>
                </a:solidFill>
              </a:rPr>
              <a:t>Ваша робота над </a:t>
            </a:r>
            <a:r>
              <a:rPr lang="uk-UA" b="1" dirty="0" err="1" smtClean="0">
                <a:solidFill>
                  <a:srgbClr val="0070C0"/>
                </a:solidFill>
              </a:rPr>
              <a:t>проєктом</a:t>
            </a:r>
            <a:r>
              <a:rPr lang="uk-UA" b="1" dirty="0" smtClean="0">
                <a:solidFill>
                  <a:srgbClr val="0070C0"/>
                </a:solidFill>
              </a:rPr>
              <a:t> буде оцінена трьома оцінками: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1.Робота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uk-UA" dirty="0" smtClean="0"/>
              <a:t>і</a:t>
            </a:r>
            <a:r>
              <a:rPr lang="ru-RU" dirty="0" err="1" smtClean="0"/>
              <a:t>нформац</a:t>
            </a:r>
            <a:r>
              <a:rPr lang="uk-UA" dirty="0" smtClean="0"/>
              <a:t>і</a:t>
            </a:r>
            <a:r>
              <a:rPr lang="ru-RU" dirty="0" err="1" smtClean="0"/>
              <a:t>йними</a:t>
            </a:r>
            <a:r>
              <a:rPr lang="ru-RU" dirty="0" smtClean="0"/>
              <a:t> </a:t>
            </a:r>
            <a:r>
              <a:rPr lang="ru-RU" dirty="0" err="1" smtClean="0"/>
              <a:t>джерелами</a:t>
            </a:r>
            <a:r>
              <a:rPr lang="ru-RU" dirty="0" smtClean="0"/>
              <a:t>: </a:t>
            </a:r>
            <a:r>
              <a:rPr lang="ru-RU" dirty="0" err="1" smtClean="0"/>
              <a:t>історична</a:t>
            </a:r>
            <a:r>
              <a:rPr lang="ru-RU" dirty="0" smtClean="0"/>
              <a:t> </a:t>
            </a:r>
            <a:r>
              <a:rPr lang="ru-RU" dirty="0" err="1" smtClean="0"/>
              <a:t>довідка</a:t>
            </a:r>
            <a:r>
              <a:rPr lang="ru-RU" dirty="0" smtClean="0"/>
              <a:t>, </a:t>
            </a:r>
            <a:r>
              <a:rPr lang="ru-RU" dirty="0" err="1" smtClean="0"/>
              <a:t>моделі-аналоги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2.Практична робота:виготовлений виріб.</a:t>
            </a:r>
            <a:endParaRPr lang="ru-RU" dirty="0" smtClean="0"/>
          </a:p>
          <a:p>
            <a:r>
              <a:rPr lang="uk-UA" dirty="0" smtClean="0"/>
              <a:t>3.Захист роботи.</a:t>
            </a:r>
            <a:endParaRPr lang="ru-RU" dirty="0" smtClean="0"/>
          </a:p>
          <a:p>
            <a:endParaRPr lang="uk-UA" dirty="0" smtClean="0"/>
          </a:p>
          <a:p>
            <a:r>
              <a:rPr lang="uk-UA" dirty="0" smtClean="0"/>
              <a:t> Хто ще не отримав оцінку за роботу з інформаційними джерелами, є ще час виконати і надіслати свої роботи  на освітню платформу  </a:t>
            </a:r>
            <a:r>
              <a:rPr lang="uk-UA" dirty="0" err="1" smtClean="0"/>
              <a:t>Human</a:t>
            </a:r>
            <a:r>
              <a:rPr lang="uk-UA" smtClean="0"/>
              <a:t>  </a:t>
            </a:r>
            <a:r>
              <a:rPr lang="uk-UA" dirty="0" smtClean="0"/>
              <a:t>або </a:t>
            </a:r>
            <a:r>
              <a:rPr lang="uk-UA" dirty="0" err="1" smtClean="0"/>
              <a:t>ел</a:t>
            </a:r>
            <a:r>
              <a:rPr lang="uk-UA" dirty="0" smtClean="0"/>
              <a:t>. пошту </a:t>
            </a:r>
            <a:r>
              <a:rPr lang="ru-RU" u="sng" dirty="0" smtClean="0">
                <a:hlinkClick r:id="rId2"/>
              </a:rPr>
              <a:t>valentinakapusta55@gmail.com</a:t>
            </a:r>
            <a:endParaRPr lang="ru-RU" dirty="0" smtClean="0"/>
          </a:p>
          <a:p>
            <a:r>
              <a:rPr lang="uk-UA" dirty="0" smtClean="0"/>
              <a:t> 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572000"/>
          </a:xfrm>
        </p:spPr>
        <p:txBody>
          <a:bodyPr/>
          <a:lstStyle/>
          <a:p>
            <a:pPr>
              <a:buNone/>
            </a:pPr>
            <a:r>
              <a:rPr lang="uk-UA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Використані джерела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https://vseosvita.ua/library/prezentacia-dla-uroku-trudove-navcanna-6-klas-na-temu-vigotovlenna-fotoramki-209684</a:t>
            </a:r>
            <a:endParaRPr lang="uk-UA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" name="Picture 2" descr="C:\Users\valen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714752"/>
            <a:ext cx="3071834" cy="2300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 Ми розпочали роботу з виготовлення  рамки для фото. Але  у </a:t>
            </a:r>
            <a:r>
              <a:rPr lang="uk-UA" dirty="0" err="1" smtClean="0"/>
              <a:t>зв</a:t>
            </a:r>
            <a:r>
              <a:rPr lang="ru-RU" dirty="0" smtClean="0"/>
              <a:t>’</a:t>
            </a:r>
            <a:r>
              <a:rPr lang="ru-RU" dirty="0" err="1" smtClean="0"/>
              <a:t>язку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дистанційним</a:t>
            </a:r>
            <a:r>
              <a:rPr lang="ru-RU" dirty="0" smtClean="0"/>
              <a:t> </a:t>
            </a:r>
            <a:r>
              <a:rPr lang="ru-RU" dirty="0" err="1" smtClean="0"/>
              <a:t>навчанням</a:t>
            </a:r>
            <a:r>
              <a:rPr lang="uk-UA" dirty="0" smtClean="0"/>
              <a:t>, можливо у вас виникли труднощі з матеріалами. </a:t>
            </a:r>
            <a:endParaRPr lang="ru-RU" dirty="0" smtClean="0"/>
          </a:p>
          <a:p>
            <a:r>
              <a:rPr lang="uk-UA" dirty="0" smtClean="0"/>
              <a:t> Я  пропоную вам ознайомитися  з двома варіантами виготовлення </a:t>
            </a:r>
            <a:r>
              <a:rPr lang="uk-UA" dirty="0" err="1" smtClean="0"/>
              <a:t>фоторамки</a:t>
            </a:r>
            <a:r>
              <a:rPr lang="uk-UA" dirty="0" smtClean="0"/>
              <a:t> .</a:t>
            </a:r>
            <a:endParaRPr lang="ru-RU" dirty="0" smtClean="0"/>
          </a:p>
          <a:p>
            <a:r>
              <a:rPr lang="uk-UA" dirty="0" smtClean="0"/>
              <a:t>	Якщо ви вже вибрали свій </a:t>
            </a:r>
            <a:r>
              <a:rPr lang="uk-UA" dirty="0" err="1" smtClean="0"/>
              <a:t>об’</a:t>
            </a:r>
            <a:r>
              <a:rPr lang="ru-RU" dirty="0" err="1" smtClean="0"/>
              <a:t>єкт</a:t>
            </a:r>
            <a:r>
              <a:rPr lang="ru-RU" dirty="0" smtClean="0"/>
              <a:t> </a:t>
            </a:r>
            <a:r>
              <a:rPr lang="ru-RU" dirty="0" err="1" smtClean="0"/>
              <a:t>проєктування</a:t>
            </a:r>
            <a:r>
              <a:rPr lang="uk-UA" dirty="0" smtClean="0"/>
              <a:t>, то ж продовжуйте  роботу з його виготовлення.</a:t>
            </a:r>
            <a:endParaRPr lang="ru-RU" dirty="0" smtClean="0"/>
          </a:p>
          <a:p>
            <a:r>
              <a:rPr lang="ru-RU" dirty="0" smtClean="0"/>
              <a:t>	Ваша </a:t>
            </a:r>
            <a:r>
              <a:rPr lang="uk-UA" dirty="0" smtClean="0"/>
              <a:t> </a:t>
            </a:r>
            <a:r>
              <a:rPr lang="uk-UA" dirty="0" err="1" smtClean="0"/>
              <a:t>фоторам</a:t>
            </a:r>
            <a:r>
              <a:rPr lang="ru-RU" dirty="0" err="1" smtClean="0"/>
              <a:t>ка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виготовлена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матеріалів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в </a:t>
            </a:r>
            <a:r>
              <a:rPr lang="ru-RU" dirty="0" err="1" smtClean="0"/>
              <a:t>наявності</a:t>
            </a:r>
            <a:r>
              <a:rPr lang="ru-RU" dirty="0" smtClean="0"/>
              <a:t> дома.</a:t>
            </a:r>
          </a:p>
          <a:p>
            <a:r>
              <a:rPr lang="uk-UA" dirty="0" smtClean="0"/>
              <a:t>	На виконання практичної роботи  відводиться 6 уроків.</a:t>
            </a:r>
            <a:endParaRPr lang="ru-RU" dirty="0" smtClean="0"/>
          </a:p>
          <a:p>
            <a:r>
              <a:rPr lang="uk-UA" dirty="0" smtClean="0"/>
              <a:t>	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u="sng" dirty="0" smtClean="0">
                <a:solidFill>
                  <a:schemeClr val="accent2">
                    <a:lumMod val="75000"/>
                  </a:schemeClr>
                </a:solidFill>
              </a:rPr>
              <a:t>« Види </a:t>
            </a:r>
            <a:r>
              <a:rPr lang="uk-UA" u="sng" dirty="0" err="1" smtClean="0">
                <a:solidFill>
                  <a:schemeClr val="accent2">
                    <a:lumMod val="75000"/>
                  </a:schemeClr>
                </a:solidFill>
              </a:rPr>
              <a:t>фоторамок</a:t>
            </a:r>
            <a:r>
              <a:rPr lang="uk-UA" u="sng" dirty="0" smtClean="0">
                <a:solidFill>
                  <a:schemeClr val="accent2">
                    <a:lumMod val="75000"/>
                  </a:schemeClr>
                </a:solidFill>
              </a:rPr>
              <a:t>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9416"/>
            <a:ext cx="7239000" cy="2035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Дерев'яні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-  це класичні рамки зі склом для фотографії і дерев'яним обрамленням з підставкою.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Дерево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забарвлене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різні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кольори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мати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позолоту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фігурні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вирізки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художніх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цілях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15363" name="Picture 3" descr="C:\Users\USER\Desktop\images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3590917" y="4124331"/>
            <a:ext cx="1581150" cy="1905000"/>
          </a:xfrm>
          <a:prstGeom prst="rect">
            <a:avLst/>
          </a:prstGeom>
          <a:noFill/>
        </p:spPr>
      </p:pic>
      <p:pic>
        <p:nvPicPr>
          <p:cNvPr id="15365" name="Picture 5" descr="C:\Users\USER\Desktop\depositphotos_13967978-stock-illustration-carved-wooden-fra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064475" y="3582963"/>
            <a:ext cx="2230024" cy="2500330"/>
          </a:xfrm>
          <a:prstGeom prst="rect">
            <a:avLst/>
          </a:prstGeom>
          <a:noFill/>
        </p:spPr>
      </p:pic>
      <p:pic>
        <p:nvPicPr>
          <p:cNvPr id="15366" name="Picture 6" descr="C:\Users\USER\Desktop\rami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861115" y="3567985"/>
            <a:ext cx="1844824" cy="2852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5122912" cy="2964944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Картонні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-</a:t>
            </a:r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 це рамки 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зроблені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своїми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руками.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Або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рамки на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картонній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основі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482" name="Picture 2" descr="C:\Users\USER\Desktop\400px-Photoframe_diy_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429000"/>
            <a:ext cx="3384376" cy="2808312"/>
          </a:xfrm>
          <a:prstGeom prst="rect">
            <a:avLst/>
          </a:prstGeom>
          <a:noFill/>
        </p:spPr>
      </p:pic>
      <p:pic>
        <p:nvPicPr>
          <p:cNvPr id="20484" name="Picture 4" descr="Пов’язане зображенн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482363" y="1078477"/>
            <a:ext cx="2696816" cy="2213286"/>
          </a:xfrm>
          <a:prstGeom prst="rect">
            <a:avLst/>
          </a:prstGeom>
          <a:noFill/>
        </p:spPr>
      </p:pic>
      <p:pic>
        <p:nvPicPr>
          <p:cNvPr id="20485" name="Picture 5" descr="C:\Users\USER\Desktop\image_35470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789040"/>
            <a:ext cx="4160912" cy="2706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239000" cy="98636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chemeClr val="accent2">
                    <a:lumMod val="75000"/>
                  </a:schemeClr>
                </a:solidFill>
              </a:rPr>
              <a:t>Практична робота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uk-UA" b="1" dirty="0" smtClean="0">
                <a:solidFill>
                  <a:srgbClr val="0070C0"/>
                </a:solidFill>
              </a:rPr>
              <a:t>Для виготовлення рамки нам знадобляться такі матеріали:</a:t>
            </a:r>
            <a:endParaRPr lang="ru-RU" b="1" dirty="0" smtClean="0">
              <a:solidFill>
                <a:srgbClr val="0070C0"/>
              </a:solidFill>
            </a:endParaRPr>
          </a:p>
          <a:p>
            <a:pPr lvl="0"/>
            <a:r>
              <a:rPr lang="uk-UA" u="sng" dirty="0" smtClean="0"/>
              <a:t>картон</a:t>
            </a:r>
            <a:r>
              <a:rPr lang="uk-UA" dirty="0" smtClean="0"/>
              <a:t> товщиною 3  мм,</a:t>
            </a:r>
            <a:endParaRPr lang="ru-RU" dirty="0" smtClean="0"/>
          </a:p>
          <a:p>
            <a:pPr lvl="0"/>
            <a:r>
              <a:rPr lang="uk-UA" u="sng" dirty="0" smtClean="0"/>
              <a:t>шпалери </a:t>
            </a:r>
            <a:r>
              <a:rPr lang="uk-UA" dirty="0" smtClean="0"/>
              <a:t>різного кольору та малюнку;</a:t>
            </a:r>
            <a:endParaRPr lang="ru-RU" dirty="0" smtClean="0"/>
          </a:p>
          <a:p>
            <a:pPr lvl="0"/>
            <a:r>
              <a:rPr lang="uk-UA" u="sng" dirty="0" err="1" smtClean="0"/>
              <a:t>термопістолет</a:t>
            </a:r>
            <a:r>
              <a:rPr lang="uk-UA" u="sng" dirty="0" smtClean="0"/>
              <a:t> або двосторонній </a:t>
            </a:r>
            <a:r>
              <a:rPr lang="uk-UA" u="sng" dirty="0" err="1" smtClean="0"/>
              <a:t>скотч</a:t>
            </a:r>
            <a:endParaRPr lang="ru-RU" dirty="0" smtClean="0"/>
          </a:p>
          <a:p>
            <a:pPr lvl="0"/>
            <a:r>
              <a:rPr lang="uk-UA" u="sng" dirty="0" smtClean="0"/>
              <a:t>шаблони,</a:t>
            </a:r>
            <a:endParaRPr lang="ru-RU" dirty="0" smtClean="0"/>
          </a:p>
          <a:p>
            <a:pPr>
              <a:buNone/>
            </a:pPr>
            <a:r>
              <a:rPr lang="uk-UA" b="1" dirty="0" smtClean="0">
                <a:solidFill>
                  <a:srgbClr val="0070C0"/>
                </a:solidFill>
              </a:rPr>
              <a:t>а також інструменти: </a:t>
            </a:r>
            <a:endParaRPr lang="ru-RU" b="1" dirty="0" smtClean="0">
              <a:solidFill>
                <a:srgbClr val="0070C0"/>
              </a:solidFill>
            </a:endParaRPr>
          </a:p>
          <a:p>
            <a:pPr lvl="0"/>
            <a:r>
              <a:rPr lang="uk-UA" dirty="0" smtClean="0"/>
              <a:t>олівець, лінійка, ножиці, кутник.</a:t>
            </a:r>
          </a:p>
          <a:p>
            <a:pPr lvl="0"/>
            <a:endParaRPr lang="uk-UA" dirty="0" smtClean="0"/>
          </a:p>
          <a:p>
            <a:pPr lvl="0"/>
            <a:r>
              <a:rPr lang="uk-UA" dirty="0" smtClean="0">
                <a:solidFill>
                  <a:srgbClr val="FF0000"/>
                </a:solidFill>
              </a:rPr>
              <a:t>Дотримуйтеся техніки безпеки при роботі з</a:t>
            </a:r>
          </a:p>
          <a:p>
            <a:pPr lvl="0"/>
            <a:r>
              <a:rPr lang="uk-UA" dirty="0" smtClean="0">
                <a:solidFill>
                  <a:srgbClr val="FF0000"/>
                </a:solidFill>
              </a:rPr>
              <a:t>ножицями, </a:t>
            </a:r>
            <a:r>
              <a:rPr lang="uk-UA" dirty="0" err="1" smtClean="0">
                <a:solidFill>
                  <a:srgbClr val="FF0000"/>
                </a:solidFill>
              </a:rPr>
              <a:t>термопістолетом</a:t>
            </a:r>
            <a:r>
              <a:rPr lang="uk-UA" dirty="0" smtClean="0">
                <a:solidFill>
                  <a:srgbClr val="FF0000"/>
                </a:solidFill>
              </a:rPr>
              <a:t>. 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chemeClr val="accent2">
                    <a:lumMod val="75000"/>
                  </a:schemeClr>
                </a:solidFill>
              </a:rPr>
              <a:t>Інструкційна карта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239000" cy="5186976"/>
          </a:xfrm>
        </p:spPr>
        <p:txBody>
          <a:bodyPr/>
          <a:lstStyle/>
          <a:p>
            <a:pPr algn="ctr">
              <a:buNone/>
            </a:pPr>
            <a:r>
              <a:rPr lang="uk-UA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Послідовність виконання роботи</a:t>
            </a:r>
            <a:endParaRPr lang="ru-RU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1.Вирізати  з картону дві деталі розмірами 16х20см та 17х21см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" name="Рисунок 3" descr="C:\Users\USER\AppData\Local\Microsoft\Windows\INetCache\Content.Word\100_339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684076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7265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692696"/>
            <a:ext cx="7239000" cy="6408712"/>
          </a:xfrm>
        </p:spPr>
        <p:txBody>
          <a:bodyPr/>
          <a:lstStyle/>
          <a:p>
            <a:pPr>
              <a:buNone/>
            </a:pPr>
            <a:r>
              <a:rPr lang="uk-UA" b="1" dirty="0" smtClean="0"/>
              <a:t>2.На першій деталі розміром 16х20см вирізати віконечко розміром 9х14см для фото 10х15см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    </a:t>
            </a:r>
            <a:endParaRPr lang="ru-RU" dirty="0"/>
          </a:p>
        </p:txBody>
      </p:sp>
      <p:pic>
        <p:nvPicPr>
          <p:cNvPr id="4" name="Рисунок 3" descr="C:\Users\USER\AppData\Local\Microsoft\Windows\INetCache\Content.Word\100_340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61206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22864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239000" cy="5763040"/>
          </a:xfrm>
        </p:spPr>
        <p:txBody>
          <a:bodyPr/>
          <a:lstStyle/>
          <a:p>
            <a:pPr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3. Деталі розміром 16х20см та деталь 17х21см обгорнути шпалерами, закріпити </a:t>
            </a:r>
            <a:r>
              <a:rPr lang="uk-UA" b="1" dirty="0" err="1" smtClean="0">
                <a:latin typeface="Times New Roman" pitchFamily="18" charset="0"/>
                <a:cs typeface="Times New Roman" pitchFamily="18" charset="0"/>
              </a:rPr>
              <a:t>термоклеєм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 або двостороннім  </a:t>
            </a:r>
            <a:r>
              <a:rPr lang="uk-UA" b="1" dirty="0" err="1" smtClean="0">
                <a:latin typeface="Times New Roman" pitchFamily="18" charset="0"/>
                <a:cs typeface="Times New Roman" pitchFamily="18" charset="0"/>
              </a:rPr>
              <a:t>скотчем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uk-UA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C:\Users\USER\AppData\Local\Microsoft\Windows\INetCache\Content.Word\100_340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38400"/>
            <a:ext cx="6552728" cy="387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0064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239000" cy="5763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4.Вирізати додаткові деталі розміром 2,5х16см – дві штуки та 2,5х10 см – одну штуку.     </a:t>
            </a:r>
          </a:p>
          <a:p>
            <a:pPr>
              <a:buNone/>
            </a:pP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</a:p>
          <a:p>
            <a:pPr>
              <a:buNone/>
            </a:pPr>
            <a:endParaRPr lang="uk-UA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C:\Users\USER\AppData\Local\Microsoft\Windows\INetCache\Content.Word\100_339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6984776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260</TotalTime>
  <Words>491</Words>
  <Application>Microsoft Office PowerPoint</Application>
  <PresentationFormat>Экран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Официальная</vt:lpstr>
      <vt:lpstr> Проєкт «рамка для фото»  Добір матеріалів та інструментів. Технологічний процес виготовлення виробу: розмічання, пиляння </vt:lpstr>
      <vt:lpstr>Слайд 2</vt:lpstr>
      <vt:lpstr>« Види фоторамок»</vt:lpstr>
      <vt:lpstr>Картонні - це рамки  зроблені  своїми руками. Або рамки на картонній основі. </vt:lpstr>
      <vt:lpstr>Практична робота </vt:lpstr>
      <vt:lpstr>Інструкційна карта </vt:lpstr>
      <vt:lpstr>Слайд 7</vt:lpstr>
      <vt:lpstr>Слайд 8</vt:lpstr>
      <vt:lpstr>Слайд 9</vt:lpstr>
      <vt:lpstr>Слайд 10</vt:lpstr>
      <vt:lpstr>Слайд 11</vt:lpstr>
      <vt:lpstr>Дерев’яна рамка</vt:lpstr>
      <vt:lpstr>Технологічний процес виготовлення виробу: розмічання, пиляння</vt:lpstr>
      <vt:lpstr>Слайд 14</vt:lpstr>
      <vt:lpstr>Слайд 15</vt:lpstr>
      <vt:lpstr>Домашня робота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ФОТОРАМКА</dc:title>
  <dc:creator>USER</dc:creator>
  <cp:lastModifiedBy>Валентина Капуста</cp:lastModifiedBy>
  <cp:revision>32</cp:revision>
  <dcterms:created xsi:type="dcterms:W3CDTF">2019-11-17T12:35:39Z</dcterms:created>
  <dcterms:modified xsi:type="dcterms:W3CDTF">2022-04-01T19:48:39Z</dcterms:modified>
</cp:coreProperties>
</file>