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78" r:id="rId4"/>
    <p:sldId id="287" r:id="rId5"/>
    <p:sldId id="279" r:id="rId6"/>
    <p:sldId id="276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1030;&#1085;&#1090;&#1077;&#1088;&#1077;&#1072;&#1082;&#1090;&#1080;&#1074;&#1085;&#1077;%20&#1079;&#1072;&#1074;&#1076;&#1072;&#1085;&#1085;&#1103;/&#1030;&#1085;&#1090;&#1077;&#1088;&#1072;&#1082;&#1090;&#1080;&#1074;&#1085;&#1077;%20&#1079;&#1072;&#1074;&#1076;&#1072;&#1085;&#1085;&#1103;.hh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0603" y="2034747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Закріплення вміння читати. Робота з дитячою книжкою. 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Ð»Ð¸Ð¿Ð°ÑÑ Ð´ÐµÑÐ¸ ÑÐ¸ÑÐ°ÑÑ&quot;">
            <a:extLst>
              <a:ext uri="{FF2B5EF4-FFF2-40B4-BE49-F238E27FC236}">
                <a16:creationId xmlns:a16="http://schemas.microsoft.com/office/drawing/2014/main" id="{817637F7-5878-4630-B8F7-E743ADA2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9034" y="178194"/>
            <a:ext cx="2402230" cy="19106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разом зі Щебетунчиком.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5AC59C-0CD1-4726-9559-3D4DE249F7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757" y="1654124"/>
            <a:ext cx="11579192" cy="34858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BE93F-6A5C-4B7F-8BC5-2AAADF2C6B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512" y="1336091"/>
            <a:ext cx="8978289" cy="52272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6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63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Позмагайся з друзями – то більше утворить і надрукує слів, додаючи пропущену букву.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BE93F-6A5C-4B7F-8BC5-2AAADF2C6B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950" y="2503460"/>
            <a:ext cx="11192100" cy="23730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6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 розкиданих букв назву малюнка та надрукуй.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8F8365-1516-4DFC-B60B-596E807273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2320" y="1282682"/>
            <a:ext cx="4687502" cy="54306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A87751-D169-4E18-B385-815FE5E155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78" y="2676975"/>
            <a:ext cx="6509885" cy="6951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2B0446-5EAE-42AB-AD44-6617924C699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32" y="2622060"/>
            <a:ext cx="6686759" cy="8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 action="ppaction://hlinkfile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476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55</cp:revision>
  <dcterms:created xsi:type="dcterms:W3CDTF">2018-01-05T16:38:53Z</dcterms:created>
  <dcterms:modified xsi:type="dcterms:W3CDTF">2022-01-25T11:41:16Z</dcterms:modified>
</cp:coreProperties>
</file>