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media/image4.jpg" ContentType="image/gif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8" r:id="rId2"/>
    <p:sldId id="1898" r:id="rId3"/>
    <p:sldId id="1899" r:id="rId4"/>
    <p:sldId id="1900" r:id="rId5"/>
    <p:sldId id="1892" r:id="rId6"/>
    <p:sldId id="1872" r:id="rId7"/>
    <p:sldId id="1585" r:id="rId8"/>
    <p:sldId id="888" r:id="rId9"/>
    <p:sldId id="1885" r:id="rId10"/>
    <p:sldId id="1813" r:id="rId11"/>
    <p:sldId id="1901" r:id="rId12"/>
    <p:sldId id="1857" r:id="rId13"/>
    <p:sldId id="1896" r:id="rId14"/>
    <p:sldId id="492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1DFA9418-B836-4164-A94E-7C9DD6F5B995}">
          <p14:sldIdLst>
            <p14:sldId id="258"/>
            <p14:sldId id="1898"/>
            <p14:sldId id="1899"/>
            <p14:sldId id="1900"/>
            <p14:sldId id="1892"/>
            <p14:sldId id="1872"/>
            <p14:sldId id="1585"/>
            <p14:sldId id="888"/>
            <p14:sldId id="1885"/>
            <p14:sldId id="1813"/>
            <p14:sldId id="1901"/>
            <p14:sldId id="1857"/>
            <p14:sldId id="1896"/>
          </p14:sldIdLst>
        </p14:section>
        <p14:section name="Раздел без заголовка" id="{AC9334F8-F988-4E78-9E68-3A8F16322EC6}">
          <p14:sldIdLst>
            <p14:sldId id="492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Юлия Цупа" initials="ЮЦ" lastIdx="0" clrIdx="0">
    <p:extLst>
      <p:ext uri="{19B8F6BF-5375-455C-9EA6-DF929625EA0E}">
        <p15:presenceInfo xmlns="" xmlns:p15="http://schemas.microsoft.com/office/powerpoint/2012/main" userId="Юлия Цупа" providerId="None"/>
      </p:ext>
    </p:extLst>
  </p:cmAuthor>
  <p:cmAuthor id="2" name="Василь Цупа" initials="ВЦ" lastIdx="1" clrIdx="1">
    <p:extLst>
      <p:ext uri="{19B8F6BF-5375-455C-9EA6-DF929625EA0E}">
        <p15:presenceInfo xmlns="" xmlns:p15="http://schemas.microsoft.com/office/powerpoint/2012/main" userId="c59f40493c0fa59e" providerId="Windows Live"/>
      </p:ext>
    </p:extLst>
  </p:cmAuthor>
  <p:cmAuthor id="3" name="gulevataya.anna@gmail.com" initials="g" lastIdx="1" clrIdx="2">
    <p:extLst>
      <p:ext uri="{19B8F6BF-5375-455C-9EA6-DF929625EA0E}">
        <p15:presenceInfo xmlns="" xmlns:p15="http://schemas.microsoft.com/office/powerpoint/2012/main" userId="0c68a74debf687a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3242"/>
    <a:srgbClr val="FF0000"/>
    <a:srgbClr val="FF6600"/>
    <a:srgbClr val="FF5050"/>
    <a:srgbClr val="FF99FF"/>
    <a:srgbClr val="FFFF00"/>
    <a:srgbClr val="C6109F"/>
    <a:srgbClr val="993366"/>
    <a:srgbClr val="FF66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Помірний стиль 2 –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Средний стиль 2 —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38B1855-1B75-4FBE-930C-398BA8C253C6}" styleName="Стиль из темы 2 - акцент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8FB837D-C827-4EFA-A057-4D05807E0F7C}" styleName="Стиль из темы 1 - акцент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Стиль из темы 2 - акцент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Светлый стиль 2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9CF1AB2-1976-4502-BF36-3FF5EA218861}" styleName="Средний стиль 4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E8B1032C-EA38-4F05-BA0D-38AFFFC7BED3}" styleName="Светлый стиль 3 — акцент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27F97BB-C833-4FB7-BDE5-3F7075034690}" styleName="Стиль из темы 2 - акцент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7039" autoAdjust="0"/>
    <p:restoredTop sz="94322" autoAdjust="0"/>
  </p:normalViewPr>
  <p:slideViewPr>
    <p:cSldViewPr snapToGrid="0">
      <p:cViewPr>
        <p:scale>
          <a:sx n="42" d="100"/>
          <a:sy n="42" d="100"/>
        </p:scale>
        <p:origin x="-228" y="-65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BE04B-0FEE-474E-98E3-E5C059B0E3D6}" type="datetimeFigureOut">
              <a:rPr lang="ru-RU" smtClean="0"/>
              <a:t>25.01.2022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08AAFC-F45B-4763-9C1F-8029DFCE03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9451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8AAFC-F45B-4763-9C1F-8029DFCE03FE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95469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8AAFC-F45B-4763-9C1F-8029DFCE03FE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83684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8AAFC-F45B-4763-9C1F-8029DFCE03FE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45147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8AAFC-F45B-4763-9C1F-8029DFCE03FE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89191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26D62-0A69-489C-AD8A-DBBB454FE69F}" type="datetime1">
              <a:rPr lang="uk-UA" smtClean="0"/>
              <a:t>25.01.2022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242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41F5A-B942-463D-BFFB-A6C0BF2A95D9}" type="datetime1">
              <a:rPr lang="uk-UA" smtClean="0"/>
              <a:t>25.01.2022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6421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F5CA3-AACC-4614-BF69-00E689DA5E5C}" type="datetime1">
              <a:rPr lang="uk-UA" smtClean="0"/>
              <a:t>25.01.2022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8756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7AFC-C01B-4F35-8E90-7CDC7BDC9F41}" type="datetime1">
              <a:rPr lang="uk-UA" smtClean="0"/>
              <a:t>25.01.2022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9445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57DF8-A1C4-4191-9BCE-6255C9741248}" type="datetime1">
              <a:rPr lang="uk-UA" smtClean="0"/>
              <a:t>25.01.2022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0646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527B-8C9A-436C-98CD-9931061FA41E}" type="datetime1">
              <a:rPr lang="uk-UA" smtClean="0"/>
              <a:t>25.01.2022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3066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E2E25-D864-431C-9803-DC1DF816B3B2}" type="datetime1">
              <a:rPr lang="uk-UA" smtClean="0"/>
              <a:t>25.01.2022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9923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1627C-B8CA-44C8-AA80-F38F7E2DC942}" type="datetime1">
              <a:rPr lang="uk-UA" smtClean="0"/>
              <a:t>25.01.2022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1058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8820F-613B-4084-A210-F6071CA8AA12}" type="datetime1">
              <a:rPr lang="uk-UA" smtClean="0"/>
              <a:t>25.01.2022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9499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3D5AF-C886-45A1-B5DC-5A526CB61C15}" type="datetime1">
              <a:rPr lang="uk-UA" smtClean="0"/>
              <a:t>25.01.2022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2121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D2A21-8E22-4A57-9D96-C14531AB525D}" type="datetime1">
              <a:rPr lang="uk-UA" smtClean="0"/>
              <a:t>25.01.2022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1652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BF2D6-4F70-474E-8189-F1C29A9FD449}" type="datetime1">
              <a:rPr lang="uk-UA" smtClean="0"/>
              <a:t>25.01.2022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610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6.png"/><Relationship Id="rId7" Type="http://schemas.openxmlformats.org/officeDocument/2006/relationships/image" Target="../media/image1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9.png"/><Relationship Id="rId5" Type="http://schemas.openxmlformats.org/officeDocument/2006/relationships/image" Target="../media/image8.png"/><Relationship Id="rId10" Type="http://schemas.openxmlformats.org/officeDocument/2006/relationships/image" Target="../media/image1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3.png"/><Relationship Id="rId7" Type="http://schemas.openxmlformats.org/officeDocument/2006/relationships/image" Target="../media/image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5.png"/><Relationship Id="rId4" Type="http://schemas.openxmlformats.org/officeDocument/2006/relationships/image" Target="../media/image5.png"/><Relationship Id="rId9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6.png"/><Relationship Id="rId7" Type="http://schemas.openxmlformats.org/officeDocument/2006/relationships/image" Target="../media/image1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6274" y="2308303"/>
            <a:ext cx="3289482" cy="4342116"/>
          </a:xfrm>
          <a:prstGeom prst="rect">
            <a:avLst/>
          </a:prstGeom>
        </p:spPr>
      </p:pic>
      <p:sp>
        <p:nvSpPr>
          <p:cNvPr id="3" name="Дата 1"/>
          <p:cNvSpPr>
            <a:spLocks noGrp="1"/>
          </p:cNvSpPr>
          <p:nvPr>
            <p:ph type="dt" sz="half" idx="10"/>
          </p:nvPr>
        </p:nvSpPr>
        <p:spPr>
          <a:xfrm>
            <a:off x="1260389" y="1660783"/>
            <a:ext cx="1581665" cy="373964"/>
          </a:xfrm>
        </p:spPr>
        <p:txBody>
          <a:bodyPr/>
          <a:lstStyle/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25.01.2022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83957" y="119911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47429" y="2985934"/>
            <a:ext cx="15816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Урок</a:t>
            </a:r>
          </a:p>
          <a:p>
            <a:pPr algn="ctr"/>
            <a:r>
              <a:rPr lang="uk-UA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№</a:t>
            </a:r>
            <a:r>
              <a:rPr lang="en-US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71</a:t>
            </a:r>
            <a:endParaRPr lang="ru-RU" sz="4800" b="1" dirty="0">
              <a:solidFill>
                <a:schemeClr val="bg1"/>
              </a:solidFill>
              <a:latin typeface="Monotype Corsiva" panose="03010101010201010101" pitchFamily="66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7147" y="309486"/>
            <a:ext cx="2402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Математика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10" name="TextBox 7"/>
          <p:cNvSpPr txBox="1"/>
          <p:nvPr/>
        </p:nvSpPr>
        <p:spPr>
          <a:xfrm>
            <a:off x="3239377" y="400359"/>
            <a:ext cx="838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800" b="1" dirty="0">
                <a:solidFill>
                  <a:schemeClr val="bg1"/>
                </a:solidFill>
              </a:rPr>
              <a:t>Розділ </a:t>
            </a:r>
            <a:r>
              <a:rPr lang="en-US" sz="2800" b="1" dirty="0">
                <a:solidFill>
                  <a:schemeClr val="bg1"/>
                </a:solidFill>
              </a:rPr>
              <a:t>5</a:t>
            </a:r>
            <a:r>
              <a:rPr lang="uk-UA" sz="2800" b="1" dirty="0">
                <a:solidFill>
                  <a:schemeClr val="bg1"/>
                </a:solidFill>
              </a:rPr>
              <a:t>. Табличне множення і ділення</a:t>
            </a:r>
            <a:endParaRPr lang="ru-RU" sz="2800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56751" y="2034747"/>
            <a:ext cx="635780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6000" b="1" dirty="0">
                <a:solidFill>
                  <a:srgbClr val="2F3242"/>
                </a:solidFill>
              </a:rPr>
              <a:t>Задачі на визначення часу за циферблатом годинника</a:t>
            </a: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2831" y="2567155"/>
            <a:ext cx="1203609" cy="1203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57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87231" y="468348"/>
            <a:ext cx="8522549" cy="315423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Розв'яжи задачу  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=""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87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8" name="Прямоугольник 4">
            <a:extLst>
              <a:ext uri="{FF2B5EF4-FFF2-40B4-BE49-F238E27FC236}">
                <a16:creationId xmlns=""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задача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</a:rPr>
              <a:t>3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6" name="AutoShape 2" descr="Огородження мурашників у лісі | Faceboo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25.01.2022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20" name="Скругленный прямоугольник 19"/>
          <p:cNvSpPr/>
          <p:nvPr/>
        </p:nvSpPr>
        <p:spPr>
          <a:xfrm>
            <a:off x="6028876" y="1068278"/>
            <a:ext cx="5761522" cy="306911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000" b="1" dirty="0">
                <a:ln>
                  <a:solidFill>
                    <a:sysClr val="windowText" lastClr="000000"/>
                  </a:solidFill>
                </a:ln>
              </a:rPr>
              <a:t>Діти читали 30 хв. О котрій годині вони почали читати, якщо закінчили читати о 14 год 20 хв?</a:t>
            </a:r>
          </a:p>
        </p:txBody>
      </p:sp>
      <p:sp>
        <p:nvSpPr>
          <p:cNvPr id="11" name="Прямокутник: округлені кути 80">
            <a:extLst>
              <a:ext uri="{FF2B5EF4-FFF2-40B4-BE49-F238E27FC236}">
                <a16:creationId xmlns="" xmlns:a16="http://schemas.microsoft.com/office/drawing/2014/main" id="{5EC60DD1-10C0-43C5-97D4-FB758752E9A5}"/>
              </a:ext>
            </a:extLst>
          </p:cNvPr>
          <p:cNvSpPr/>
          <p:nvPr/>
        </p:nvSpPr>
        <p:spPr>
          <a:xfrm rot="20800556">
            <a:off x="3222291" y="3468803"/>
            <a:ext cx="969485" cy="133929"/>
          </a:xfrm>
          <a:prstGeom prst="round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2" name="Овал 11">
            <a:extLst>
              <a:ext uri="{FF2B5EF4-FFF2-40B4-BE49-F238E27FC236}">
                <a16:creationId xmlns="" xmlns:a16="http://schemas.microsoft.com/office/drawing/2014/main" id="{8037E88E-780F-4C7A-A838-AFF36DE20F64}"/>
              </a:ext>
            </a:extLst>
          </p:cNvPr>
          <p:cNvSpPr/>
          <p:nvPr/>
        </p:nvSpPr>
        <p:spPr>
          <a:xfrm>
            <a:off x="802266" y="1411083"/>
            <a:ext cx="4795258" cy="4795258"/>
          </a:xfrm>
          <a:prstGeom prst="ellipse">
            <a:avLst/>
          </a:prstGeom>
          <a:noFill/>
          <a:ln w="190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3" name="Овал 12">
            <a:extLst>
              <a:ext uri="{FF2B5EF4-FFF2-40B4-BE49-F238E27FC236}">
                <a16:creationId xmlns="" xmlns:a16="http://schemas.microsoft.com/office/drawing/2014/main" id="{1DB1D1C7-AC28-41BD-B925-40FB6F1E570C}"/>
              </a:ext>
            </a:extLst>
          </p:cNvPr>
          <p:cNvSpPr/>
          <p:nvPr/>
        </p:nvSpPr>
        <p:spPr>
          <a:xfrm>
            <a:off x="3096228" y="3601379"/>
            <a:ext cx="207333" cy="20733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4" name="Рівнобедрений трикутник 8">
            <a:extLst>
              <a:ext uri="{FF2B5EF4-FFF2-40B4-BE49-F238E27FC236}">
                <a16:creationId xmlns="" xmlns:a16="http://schemas.microsoft.com/office/drawing/2014/main" id="{4A51C522-C387-4DFA-B9EB-C1DECB5BBA4E}"/>
              </a:ext>
            </a:extLst>
          </p:cNvPr>
          <p:cNvSpPr/>
          <p:nvPr/>
        </p:nvSpPr>
        <p:spPr>
          <a:xfrm rot="10800000">
            <a:off x="3087639" y="1437467"/>
            <a:ext cx="215922" cy="485775"/>
          </a:xfrm>
          <a:prstGeom prst="triangl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5" name="Рівнобедрений трикутник 9">
            <a:extLst>
              <a:ext uri="{FF2B5EF4-FFF2-40B4-BE49-F238E27FC236}">
                <a16:creationId xmlns="" xmlns:a16="http://schemas.microsoft.com/office/drawing/2014/main" id="{DFC5F4E6-46F2-42DF-8EC7-4D5701D0A397}"/>
              </a:ext>
            </a:extLst>
          </p:cNvPr>
          <p:cNvSpPr/>
          <p:nvPr/>
        </p:nvSpPr>
        <p:spPr>
          <a:xfrm>
            <a:off x="3136576" y="5694003"/>
            <a:ext cx="215922" cy="485775"/>
          </a:xfrm>
          <a:prstGeom prst="triangl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6" name="Рівнобедрений трикутник 10">
            <a:extLst>
              <a:ext uri="{FF2B5EF4-FFF2-40B4-BE49-F238E27FC236}">
                <a16:creationId xmlns="" xmlns:a16="http://schemas.microsoft.com/office/drawing/2014/main" id="{86DB5B03-281A-4279-8EEA-C99A2F718501}"/>
              </a:ext>
            </a:extLst>
          </p:cNvPr>
          <p:cNvSpPr/>
          <p:nvPr/>
        </p:nvSpPr>
        <p:spPr>
          <a:xfrm rot="16200000">
            <a:off x="5273641" y="3559565"/>
            <a:ext cx="215922" cy="485775"/>
          </a:xfrm>
          <a:prstGeom prst="triangl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7" name="Рівнобедрений трикутник 11">
            <a:extLst>
              <a:ext uri="{FF2B5EF4-FFF2-40B4-BE49-F238E27FC236}">
                <a16:creationId xmlns="" xmlns:a16="http://schemas.microsoft.com/office/drawing/2014/main" id="{D13C394D-D41A-4151-858A-4B028FD56CB1}"/>
              </a:ext>
            </a:extLst>
          </p:cNvPr>
          <p:cNvSpPr/>
          <p:nvPr/>
        </p:nvSpPr>
        <p:spPr>
          <a:xfrm rot="5400000">
            <a:off x="968496" y="3559565"/>
            <a:ext cx="215922" cy="485775"/>
          </a:xfrm>
          <a:prstGeom prst="triangl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9" name="Рівнобедрений трикутник 12">
            <a:extLst>
              <a:ext uri="{FF2B5EF4-FFF2-40B4-BE49-F238E27FC236}">
                <a16:creationId xmlns="" xmlns:a16="http://schemas.microsoft.com/office/drawing/2014/main" id="{692E605D-FCE4-4DF3-8A87-A5DD877D0B23}"/>
              </a:ext>
            </a:extLst>
          </p:cNvPr>
          <p:cNvSpPr/>
          <p:nvPr/>
        </p:nvSpPr>
        <p:spPr>
          <a:xfrm rot="7362101">
            <a:off x="1211384" y="2582023"/>
            <a:ext cx="215922" cy="485775"/>
          </a:xfrm>
          <a:prstGeom prst="triangl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1" name="Рівнобедрений трикутник 13">
            <a:extLst>
              <a:ext uri="{FF2B5EF4-FFF2-40B4-BE49-F238E27FC236}">
                <a16:creationId xmlns="" xmlns:a16="http://schemas.microsoft.com/office/drawing/2014/main" id="{F0252A8C-DE0C-4EF0-86BE-BBCF0D7C731B}"/>
              </a:ext>
            </a:extLst>
          </p:cNvPr>
          <p:cNvSpPr/>
          <p:nvPr/>
        </p:nvSpPr>
        <p:spPr>
          <a:xfrm rot="9000779">
            <a:off x="1898050" y="1699221"/>
            <a:ext cx="215922" cy="485775"/>
          </a:xfrm>
          <a:prstGeom prst="triangl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2" name="Рівнобедрений трикутник 14">
            <a:extLst>
              <a:ext uri="{FF2B5EF4-FFF2-40B4-BE49-F238E27FC236}">
                <a16:creationId xmlns="" xmlns:a16="http://schemas.microsoft.com/office/drawing/2014/main" id="{CB0BB75A-138F-48BD-B4D6-EF3A3D29BC1F}"/>
              </a:ext>
            </a:extLst>
          </p:cNvPr>
          <p:cNvSpPr/>
          <p:nvPr/>
        </p:nvSpPr>
        <p:spPr>
          <a:xfrm rot="13438659">
            <a:off x="4200921" y="1713806"/>
            <a:ext cx="215922" cy="485775"/>
          </a:xfrm>
          <a:prstGeom prst="triangl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3" name="Рівнобедрений трикутник 15">
            <a:extLst>
              <a:ext uri="{FF2B5EF4-FFF2-40B4-BE49-F238E27FC236}">
                <a16:creationId xmlns="" xmlns:a16="http://schemas.microsoft.com/office/drawing/2014/main" id="{4120066B-7769-460A-B634-CBE4CD79CFB6}"/>
              </a:ext>
            </a:extLst>
          </p:cNvPr>
          <p:cNvSpPr/>
          <p:nvPr/>
        </p:nvSpPr>
        <p:spPr>
          <a:xfrm rot="14626840">
            <a:off x="4965801" y="2510871"/>
            <a:ext cx="215922" cy="485775"/>
          </a:xfrm>
          <a:prstGeom prst="triangl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4" name="Рівнобедрений трикутник 16">
            <a:extLst>
              <a:ext uri="{FF2B5EF4-FFF2-40B4-BE49-F238E27FC236}">
                <a16:creationId xmlns="" xmlns:a16="http://schemas.microsoft.com/office/drawing/2014/main" id="{500A2882-F873-4FA8-A730-6EC62ABAE672}"/>
              </a:ext>
            </a:extLst>
          </p:cNvPr>
          <p:cNvSpPr/>
          <p:nvPr/>
        </p:nvSpPr>
        <p:spPr>
          <a:xfrm rot="3747727">
            <a:off x="1250043" y="4661999"/>
            <a:ext cx="215922" cy="485775"/>
          </a:xfrm>
          <a:prstGeom prst="triangl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5" name="Рівнобедрений трикутник 17">
            <a:extLst>
              <a:ext uri="{FF2B5EF4-FFF2-40B4-BE49-F238E27FC236}">
                <a16:creationId xmlns="" xmlns:a16="http://schemas.microsoft.com/office/drawing/2014/main" id="{10846F70-3C37-4E43-B372-24015CC78B3D}"/>
              </a:ext>
            </a:extLst>
          </p:cNvPr>
          <p:cNvSpPr/>
          <p:nvPr/>
        </p:nvSpPr>
        <p:spPr>
          <a:xfrm rot="2214483">
            <a:off x="2036013" y="5407870"/>
            <a:ext cx="215922" cy="485775"/>
          </a:xfrm>
          <a:prstGeom prst="triangl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6" name="Рівнобедрений трикутник 18">
            <a:extLst>
              <a:ext uri="{FF2B5EF4-FFF2-40B4-BE49-F238E27FC236}">
                <a16:creationId xmlns="" xmlns:a16="http://schemas.microsoft.com/office/drawing/2014/main" id="{D5EAC148-7AE6-46AF-A160-BB0FC9CED4AE}"/>
              </a:ext>
            </a:extLst>
          </p:cNvPr>
          <p:cNvSpPr/>
          <p:nvPr/>
        </p:nvSpPr>
        <p:spPr>
          <a:xfrm rot="19700431">
            <a:off x="4200921" y="5394244"/>
            <a:ext cx="215922" cy="485775"/>
          </a:xfrm>
          <a:prstGeom prst="triangl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7" name="Рівнобедрений трикутник 19">
            <a:extLst>
              <a:ext uri="{FF2B5EF4-FFF2-40B4-BE49-F238E27FC236}">
                <a16:creationId xmlns="" xmlns:a16="http://schemas.microsoft.com/office/drawing/2014/main" id="{6B20F265-56B7-43FC-ABA4-0111E0A996A0}"/>
              </a:ext>
            </a:extLst>
          </p:cNvPr>
          <p:cNvSpPr/>
          <p:nvPr/>
        </p:nvSpPr>
        <p:spPr>
          <a:xfrm rot="17624068">
            <a:off x="4971450" y="4618898"/>
            <a:ext cx="215922" cy="485775"/>
          </a:xfrm>
          <a:prstGeom prst="triangl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8" name="Овал 27">
            <a:extLst>
              <a:ext uri="{FF2B5EF4-FFF2-40B4-BE49-F238E27FC236}">
                <a16:creationId xmlns="" xmlns:a16="http://schemas.microsoft.com/office/drawing/2014/main" id="{F8CB6BA3-1FA3-4C3B-B4D0-94BD713031FB}"/>
              </a:ext>
            </a:extLst>
          </p:cNvPr>
          <p:cNvSpPr/>
          <p:nvPr/>
        </p:nvSpPr>
        <p:spPr>
          <a:xfrm>
            <a:off x="2211497" y="1923421"/>
            <a:ext cx="133929" cy="1339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9" name="Овал 28">
            <a:extLst>
              <a:ext uri="{FF2B5EF4-FFF2-40B4-BE49-F238E27FC236}">
                <a16:creationId xmlns="" xmlns:a16="http://schemas.microsoft.com/office/drawing/2014/main" id="{523D99D6-1ECC-4C58-BE08-69B2A2334928}"/>
              </a:ext>
            </a:extLst>
          </p:cNvPr>
          <p:cNvSpPr/>
          <p:nvPr/>
        </p:nvSpPr>
        <p:spPr>
          <a:xfrm>
            <a:off x="2453704" y="1801930"/>
            <a:ext cx="133929" cy="1339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0" name="Овал 29">
            <a:extLst>
              <a:ext uri="{FF2B5EF4-FFF2-40B4-BE49-F238E27FC236}">
                <a16:creationId xmlns="" xmlns:a16="http://schemas.microsoft.com/office/drawing/2014/main" id="{99ECDE96-7CD0-4C36-AC42-A294AD120EC3}"/>
              </a:ext>
            </a:extLst>
          </p:cNvPr>
          <p:cNvSpPr/>
          <p:nvPr/>
        </p:nvSpPr>
        <p:spPr>
          <a:xfrm>
            <a:off x="2709565" y="1734966"/>
            <a:ext cx="133929" cy="1339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1" name="Овал 30">
            <a:extLst>
              <a:ext uri="{FF2B5EF4-FFF2-40B4-BE49-F238E27FC236}">
                <a16:creationId xmlns="" xmlns:a16="http://schemas.microsoft.com/office/drawing/2014/main" id="{EAF52850-004A-45AD-BE57-DAAA8AE33171}"/>
              </a:ext>
            </a:extLst>
          </p:cNvPr>
          <p:cNvSpPr/>
          <p:nvPr/>
        </p:nvSpPr>
        <p:spPr>
          <a:xfrm>
            <a:off x="2969811" y="1701054"/>
            <a:ext cx="133929" cy="1339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2" name="Овал 31">
            <a:extLst>
              <a:ext uri="{FF2B5EF4-FFF2-40B4-BE49-F238E27FC236}">
                <a16:creationId xmlns="" xmlns:a16="http://schemas.microsoft.com/office/drawing/2014/main" id="{C1C2335E-79E9-4E78-90CC-FA54857C8A04}"/>
              </a:ext>
            </a:extLst>
          </p:cNvPr>
          <p:cNvSpPr/>
          <p:nvPr/>
        </p:nvSpPr>
        <p:spPr>
          <a:xfrm>
            <a:off x="3369362" y="1734965"/>
            <a:ext cx="133929" cy="1339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3" name="Овал 32">
            <a:extLst>
              <a:ext uri="{FF2B5EF4-FFF2-40B4-BE49-F238E27FC236}">
                <a16:creationId xmlns="" xmlns:a16="http://schemas.microsoft.com/office/drawing/2014/main" id="{9B03B598-4796-4592-9DBF-D3EED53DF6C3}"/>
              </a:ext>
            </a:extLst>
          </p:cNvPr>
          <p:cNvSpPr/>
          <p:nvPr/>
        </p:nvSpPr>
        <p:spPr>
          <a:xfrm>
            <a:off x="3596020" y="1768018"/>
            <a:ext cx="133929" cy="1339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4" name="Овал 33">
            <a:extLst>
              <a:ext uri="{FF2B5EF4-FFF2-40B4-BE49-F238E27FC236}">
                <a16:creationId xmlns="" xmlns:a16="http://schemas.microsoft.com/office/drawing/2014/main" id="{508C9F9C-7181-44F3-941C-00C4E62036EE}"/>
              </a:ext>
            </a:extLst>
          </p:cNvPr>
          <p:cNvSpPr/>
          <p:nvPr/>
        </p:nvSpPr>
        <p:spPr>
          <a:xfrm>
            <a:off x="3802401" y="1836402"/>
            <a:ext cx="133929" cy="1339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5" name="Овал 34">
            <a:extLst>
              <a:ext uri="{FF2B5EF4-FFF2-40B4-BE49-F238E27FC236}">
                <a16:creationId xmlns="" xmlns:a16="http://schemas.microsoft.com/office/drawing/2014/main" id="{8E30B0B5-AF2D-45C6-8EB8-4CCC86DEA34A}"/>
              </a:ext>
            </a:extLst>
          </p:cNvPr>
          <p:cNvSpPr/>
          <p:nvPr/>
        </p:nvSpPr>
        <p:spPr>
          <a:xfrm>
            <a:off x="3995571" y="1956693"/>
            <a:ext cx="133929" cy="1339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6" name="Овал 35">
            <a:extLst>
              <a:ext uri="{FF2B5EF4-FFF2-40B4-BE49-F238E27FC236}">
                <a16:creationId xmlns="" xmlns:a16="http://schemas.microsoft.com/office/drawing/2014/main" id="{39DFA7C1-5991-4220-BAB9-6289322D42C1}"/>
              </a:ext>
            </a:extLst>
          </p:cNvPr>
          <p:cNvSpPr/>
          <p:nvPr/>
        </p:nvSpPr>
        <p:spPr>
          <a:xfrm>
            <a:off x="4275399" y="2096788"/>
            <a:ext cx="133929" cy="1339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7" name="Овал 36">
            <a:extLst>
              <a:ext uri="{FF2B5EF4-FFF2-40B4-BE49-F238E27FC236}">
                <a16:creationId xmlns="" xmlns:a16="http://schemas.microsoft.com/office/drawing/2014/main" id="{7A94B3AD-020B-47BE-8EAF-6D1BA672FFB9}"/>
              </a:ext>
            </a:extLst>
          </p:cNvPr>
          <p:cNvSpPr/>
          <p:nvPr/>
        </p:nvSpPr>
        <p:spPr>
          <a:xfrm>
            <a:off x="4461827" y="2230717"/>
            <a:ext cx="133929" cy="1339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8" name="Овал 37">
            <a:extLst>
              <a:ext uri="{FF2B5EF4-FFF2-40B4-BE49-F238E27FC236}">
                <a16:creationId xmlns="" xmlns:a16="http://schemas.microsoft.com/office/drawing/2014/main" id="{87FE07F3-97F3-42C9-9CED-337B814D7740}"/>
              </a:ext>
            </a:extLst>
          </p:cNvPr>
          <p:cNvSpPr/>
          <p:nvPr/>
        </p:nvSpPr>
        <p:spPr>
          <a:xfrm>
            <a:off x="4632810" y="2415666"/>
            <a:ext cx="133929" cy="1339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9" name="Овал 38">
            <a:extLst>
              <a:ext uri="{FF2B5EF4-FFF2-40B4-BE49-F238E27FC236}">
                <a16:creationId xmlns="" xmlns:a16="http://schemas.microsoft.com/office/drawing/2014/main" id="{9C0EABEE-F31B-4863-AB39-820D37616830}"/>
              </a:ext>
            </a:extLst>
          </p:cNvPr>
          <p:cNvSpPr/>
          <p:nvPr/>
        </p:nvSpPr>
        <p:spPr>
          <a:xfrm>
            <a:off x="4766739" y="2616559"/>
            <a:ext cx="133929" cy="1339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0" name="Овал 39">
            <a:extLst>
              <a:ext uri="{FF2B5EF4-FFF2-40B4-BE49-F238E27FC236}">
                <a16:creationId xmlns="" xmlns:a16="http://schemas.microsoft.com/office/drawing/2014/main" id="{8B4C31BC-0E9A-4032-A9CC-50CE689E5FEE}"/>
              </a:ext>
            </a:extLst>
          </p:cNvPr>
          <p:cNvSpPr/>
          <p:nvPr/>
        </p:nvSpPr>
        <p:spPr>
          <a:xfrm>
            <a:off x="4940193" y="2903721"/>
            <a:ext cx="133929" cy="1339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1" name="Овал 40">
            <a:extLst>
              <a:ext uri="{FF2B5EF4-FFF2-40B4-BE49-F238E27FC236}">
                <a16:creationId xmlns="" xmlns:a16="http://schemas.microsoft.com/office/drawing/2014/main" id="{98CDBA5C-35EE-4399-8984-DF880EA14EB9}"/>
              </a:ext>
            </a:extLst>
          </p:cNvPr>
          <p:cNvSpPr/>
          <p:nvPr/>
        </p:nvSpPr>
        <p:spPr>
          <a:xfrm>
            <a:off x="5009057" y="3124460"/>
            <a:ext cx="133929" cy="1339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2" name="Овал 41">
            <a:extLst>
              <a:ext uri="{FF2B5EF4-FFF2-40B4-BE49-F238E27FC236}">
                <a16:creationId xmlns="" xmlns:a16="http://schemas.microsoft.com/office/drawing/2014/main" id="{ABD7D5D3-5D9F-4535-8A2E-4CF6B1CD4561}"/>
              </a:ext>
            </a:extLst>
          </p:cNvPr>
          <p:cNvSpPr/>
          <p:nvPr/>
        </p:nvSpPr>
        <p:spPr>
          <a:xfrm>
            <a:off x="5064633" y="3378804"/>
            <a:ext cx="133929" cy="1339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3" name="Овал 42">
            <a:extLst>
              <a:ext uri="{FF2B5EF4-FFF2-40B4-BE49-F238E27FC236}">
                <a16:creationId xmlns="" xmlns:a16="http://schemas.microsoft.com/office/drawing/2014/main" id="{2837C208-5426-48DB-8734-CE5E199D9AD3}"/>
              </a:ext>
            </a:extLst>
          </p:cNvPr>
          <p:cNvSpPr/>
          <p:nvPr/>
        </p:nvSpPr>
        <p:spPr>
          <a:xfrm>
            <a:off x="5098768" y="3577033"/>
            <a:ext cx="133929" cy="1339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4" name="Овал 43">
            <a:extLst>
              <a:ext uri="{FF2B5EF4-FFF2-40B4-BE49-F238E27FC236}">
                <a16:creationId xmlns="" xmlns:a16="http://schemas.microsoft.com/office/drawing/2014/main" id="{65624A45-3812-41CC-BEA4-C814D7C03CDF}"/>
              </a:ext>
            </a:extLst>
          </p:cNvPr>
          <p:cNvSpPr/>
          <p:nvPr/>
        </p:nvSpPr>
        <p:spPr>
          <a:xfrm>
            <a:off x="5103224" y="3895094"/>
            <a:ext cx="133929" cy="1339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5" name="Овал 44">
            <a:extLst>
              <a:ext uri="{FF2B5EF4-FFF2-40B4-BE49-F238E27FC236}">
                <a16:creationId xmlns="" xmlns:a16="http://schemas.microsoft.com/office/drawing/2014/main" id="{660B539D-0BDD-4ABF-8C61-1BC0575985F7}"/>
              </a:ext>
            </a:extLst>
          </p:cNvPr>
          <p:cNvSpPr/>
          <p:nvPr/>
        </p:nvSpPr>
        <p:spPr>
          <a:xfrm>
            <a:off x="5040531" y="4145655"/>
            <a:ext cx="133929" cy="1339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6" name="Овал 45">
            <a:extLst>
              <a:ext uri="{FF2B5EF4-FFF2-40B4-BE49-F238E27FC236}">
                <a16:creationId xmlns="" xmlns:a16="http://schemas.microsoft.com/office/drawing/2014/main" id="{E1D92410-E234-480B-9D88-FA8BFFE2D43B}"/>
              </a:ext>
            </a:extLst>
          </p:cNvPr>
          <p:cNvSpPr/>
          <p:nvPr/>
        </p:nvSpPr>
        <p:spPr>
          <a:xfrm>
            <a:off x="4964839" y="4369541"/>
            <a:ext cx="133929" cy="1339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7" name="Овал 46">
            <a:extLst>
              <a:ext uri="{FF2B5EF4-FFF2-40B4-BE49-F238E27FC236}">
                <a16:creationId xmlns="" xmlns:a16="http://schemas.microsoft.com/office/drawing/2014/main" id="{8B37C81A-5E71-4714-995E-5F6BBBB7CA66}"/>
              </a:ext>
            </a:extLst>
          </p:cNvPr>
          <p:cNvSpPr/>
          <p:nvPr/>
        </p:nvSpPr>
        <p:spPr>
          <a:xfrm>
            <a:off x="4866906" y="4590702"/>
            <a:ext cx="133929" cy="1339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8" name="Овал 47">
            <a:extLst>
              <a:ext uri="{FF2B5EF4-FFF2-40B4-BE49-F238E27FC236}">
                <a16:creationId xmlns="" xmlns:a16="http://schemas.microsoft.com/office/drawing/2014/main" id="{FD3991EC-3C90-41EF-9AE8-D92435054FEB}"/>
              </a:ext>
            </a:extLst>
          </p:cNvPr>
          <p:cNvSpPr/>
          <p:nvPr/>
        </p:nvSpPr>
        <p:spPr>
          <a:xfrm>
            <a:off x="4719681" y="4859495"/>
            <a:ext cx="133929" cy="1339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9" name="Овал 48">
            <a:extLst>
              <a:ext uri="{FF2B5EF4-FFF2-40B4-BE49-F238E27FC236}">
                <a16:creationId xmlns="" xmlns:a16="http://schemas.microsoft.com/office/drawing/2014/main" id="{996D170A-E2F3-4561-B0F7-6D9246D78BF7}"/>
              </a:ext>
            </a:extLst>
          </p:cNvPr>
          <p:cNvSpPr/>
          <p:nvPr/>
        </p:nvSpPr>
        <p:spPr>
          <a:xfrm>
            <a:off x="4569060" y="5013731"/>
            <a:ext cx="133929" cy="1339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0" name="Овал 49">
            <a:extLst>
              <a:ext uri="{FF2B5EF4-FFF2-40B4-BE49-F238E27FC236}">
                <a16:creationId xmlns="" xmlns:a16="http://schemas.microsoft.com/office/drawing/2014/main" id="{2C4BA518-9900-49A3-9719-3969DEA99906}"/>
              </a:ext>
            </a:extLst>
          </p:cNvPr>
          <p:cNvSpPr/>
          <p:nvPr/>
        </p:nvSpPr>
        <p:spPr>
          <a:xfrm>
            <a:off x="4418675" y="5159977"/>
            <a:ext cx="133929" cy="1339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1" name="Овал 50">
            <a:extLst>
              <a:ext uri="{FF2B5EF4-FFF2-40B4-BE49-F238E27FC236}">
                <a16:creationId xmlns="" xmlns:a16="http://schemas.microsoft.com/office/drawing/2014/main" id="{FAD39E9E-CE36-4220-8619-6BF5EA1C29E6}"/>
              </a:ext>
            </a:extLst>
          </p:cNvPr>
          <p:cNvSpPr/>
          <p:nvPr/>
        </p:nvSpPr>
        <p:spPr>
          <a:xfrm>
            <a:off x="4241917" y="5305307"/>
            <a:ext cx="133929" cy="1339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2" name="Овал 51">
            <a:extLst>
              <a:ext uri="{FF2B5EF4-FFF2-40B4-BE49-F238E27FC236}">
                <a16:creationId xmlns="" xmlns:a16="http://schemas.microsoft.com/office/drawing/2014/main" id="{7473AE4E-836A-4D4F-9AD0-E817038F1CE6}"/>
              </a:ext>
            </a:extLst>
          </p:cNvPr>
          <p:cNvSpPr/>
          <p:nvPr/>
        </p:nvSpPr>
        <p:spPr>
          <a:xfrm>
            <a:off x="4022538" y="5457707"/>
            <a:ext cx="133929" cy="1339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3" name="Овал 52">
            <a:extLst>
              <a:ext uri="{FF2B5EF4-FFF2-40B4-BE49-F238E27FC236}">
                <a16:creationId xmlns="" xmlns:a16="http://schemas.microsoft.com/office/drawing/2014/main" id="{B3E0483D-4A1F-44B4-BAC1-4719E18CD07B}"/>
              </a:ext>
            </a:extLst>
          </p:cNvPr>
          <p:cNvSpPr/>
          <p:nvPr/>
        </p:nvSpPr>
        <p:spPr>
          <a:xfrm>
            <a:off x="3811744" y="5570166"/>
            <a:ext cx="133929" cy="1339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4" name="Овал 53">
            <a:extLst>
              <a:ext uri="{FF2B5EF4-FFF2-40B4-BE49-F238E27FC236}">
                <a16:creationId xmlns="" xmlns:a16="http://schemas.microsoft.com/office/drawing/2014/main" id="{DDD947E4-A581-42D0-B852-2C4374971729}"/>
              </a:ext>
            </a:extLst>
          </p:cNvPr>
          <p:cNvSpPr/>
          <p:nvPr/>
        </p:nvSpPr>
        <p:spPr>
          <a:xfrm>
            <a:off x="3594966" y="5627038"/>
            <a:ext cx="133929" cy="1339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5" name="Овал 54">
            <a:extLst>
              <a:ext uri="{FF2B5EF4-FFF2-40B4-BE49-F238E27FC236}">
                <a16:creationId xmlns="" xmlns:a16="http://schemas.microsoft.com/office/drawing/2014/main" id="{701AAA09-D13B-4B98-8B7E-1D242EF6C3E4}"/>
              </a:ext>
            </a:extLst>
          </p:cNvPr>
          <p:cNvSpPr/>
          <p:nvPr/>
        </p:nvSpPr>
        <p:spPr>
          <a:xfrm>
            <a:off x="3342847" y="5678916"/>
            <a:ext cx="133929" cy="1339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6" name="Овал 55">
            <a:extLst>
              <a:ext uri="{FF2B5EF4-FFF2-40B4-BE49-F238E27FC236}">
                <a16:creationId xmlns="" xmlns:a16="http://schemas.microsoft.com/office/drawing/2014/main" id="{953A8F89-6DB0-4F7F-A85D-E8B27C76BB88}"/>
              </a:ext>
            </a:extLst>
          </p:cNvPr>
          <p:cNvSpPr/>
          <p:nvPr/>
        </p:nvSpPr>
        <p:spPr>
          <a:xfrm>
            <a:off x="3014481" y="5652070"/>
            <a:ext cx="133929" cy="1339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7" name="Овал 56">
            <a:extLst>
              <a:ext uri="{FF2B5EF4-FFF2-40B4-BE49-F238E27FC236}">
                <a16:creationId xmlns="" xmlns:a16="http://schemas.microsoft.com/office/drawing/2014/main" id="{B4F94268-3643-4B6C-8607-E54953EB7B8C}"/>
              </a:ext>
            </a:extLst>
          </p:cNvPr>
          <p:cNvSpPr/>
          <p:nvPr/>
        </p:nvSpPr>
        <p:spPr>
          <a:xfrm>
            <a:off x="2803686" y="5638508"/>
            <a:ext cx="133929" cy="1339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8" name="Овал 57">
            <a:extLst>
              <a:ext uri="{FF2B5EF4-FFF2-40B4-BE49-F238E27FC236}">
                <a16:creationId xmlns="" xmlns:a16="http://schemas.microsoft.com/office/drawing/2014/main" id="{6B0859D9-DEB1-4E0C-BD90-B225CB941DAD}"/>
              </a:ext>
            </a:extLst>
          </p:cNvPr>
          <p:cNvSpPr/>
          <p:nvPr/>
        </p:nvSpPr>
        <p:spPr>
          <a:xfrm>
            <a:off x="2348519" y="5484803"/>
            <a:ext cx="133929" cy="1339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9" name="Овал 58">
            <a:extLst>
              <a:ext uri="{FF2B5EF4-FFF2-40B4-BE49-F238E27FC236}">
                <a16:creationId xmlns="" xmlns:a16="http://schemas.microsoft.com/office/drawing/2014/main" id="{17AF5E6C-4F47-401E-9F6E-9B77116F6553}"/>
              </a:ext>
            </a:extLst>
          </p:cNvPr>
          <p:cNvSpPr/>
          <p:nvPr/>
        </p:nvSpPr>
        <p:spPr>
          <a:xfrm>
            <a:off x="2561521" y="5578602"/>
            <a:ext cx="133929" cy="1339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0" name="Овал 59">
            <a:extLst>
              <a:ext uri="{FF2B5EF4-FFF2-40B4-BE49-F238E27FC236}">
                <a16:creationId xmlns="" xmlns:a16="http://schemas.microsoft.com/office/drawing/2014/main" id="{7EE98061-C09C-45FE-BAED-5CAECDCF7A5B}"/>
              </a:ext>
            </a:extLst>
          </p:cNvPr>
          <p:cNvSpPr/>
          <p:nvPr/>
        </p:nvSpPr>
        <p:spPr>
          <a:xfrm>
            <a:off x="2050901" y="5324745"/>
            <a:ext cx="133929" cy="1339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1" name="Овал 60">
            <a:extLst>
              <a:ext uri="{FF2B5EF4-FFF2-40B4-BE49-F238E27FC236}">
                <a16:creationId xmlns="" xmlns:a16="http://schemas.microsoft.com/office/drawing/2014/main" id="{BC07705B-3DE8-4D3D-BC2C-2E624CE6AA59}"/>
              </a:ext>
            </a:extLst>
          </p:cNvPr>
          <p:cNvSpPr/>
          <p:nvPr/>
        </p:nvSpPr>
        <p:spPr>
          <a:xfrm>
            <a:off x="1865005" y="5214579"/>
            <a:ext cx="133929" cy="1339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2" name="Овал 61">
            <a:extLst>
              <a:ext uri="{FF2B5EF4-FFF2-40B4-BE49-F238E27FC236}">
                <a16:creationId xmlns="" xmlns:a16="http://schemas.microsoft.com/office/drawing/2014/main" id="{6A29477D-8799-4220-9690-4630B6EAABF9}"/>
              </a:ext>
            </a:extLst>
          </p:cNvPr>
          <p:cNvSpPr/>
          <p:nvPr/>
        </p:nvSpPr>
        <p:spPr>
          <a:xfrm>
            <a:off x="1719475" y="5054393"/>
            <a:ext cx="133929" cy="1339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3" name="Овал 62">
            <a:extLst>
              <a:ext uri="{FF2B5EF4-FFF2-40B4-BE49-F238E27FC236}">
                <a16:creationId xmlns="" xmlns:a16="http://schemas.microsoft.com/office/drawing/2014/main" id="{FA5FF51B-10BA-411F-A7B9-11D32C584E6F}"/>
              </a:ext>
            </a:extLst>
          </p:cNvPr>
          <p:cNvSpPr/>
          <p:nvPr/>
        </p:nvSpPr>
        <p:spPr>
          <a:xfrm>
            <a:off x="1586630" y="4879802"/>
            <a:ext cx="133929" cy="1339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4" name="Овал 63">
            <a:extLst>
              <a:ext uri="{FF2B5EF4-FFF2-40B4-BE49-F238E27FC236}">
                <a16:creationId xmlns="" xmlns:a16="http://schemas.microsoft.com/office/drawing/2014/main" id="{FD69B962-BCB1-4D5A-8429-31CCE378C42A}"/>
              </a:ext>
            </a:extLst>
          </p:cNvPr>
          <p:cNvSpPr/>
          <p:nvPr/>
        </p:nvSpPr>
        <p:spPr>
          <a:xfrm>
            <a:off x="1410932" y="4609156"/>
            <a:ext cx="133929" cy="1339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5" name="Овал 64">
            <a:extLst>
              <a:ext uri="{FF2B5EF4-FFF2-40B4-BE49-F238E27FC236}">
                <a16:creationId xmlns="" xmlns:a16="http://schemas.microsoft.com/office/drawing/2014/main" id="{3C17CF14-52F8-4011-ABF1-364F2B7962AF}"/>
              </a:ext>
            </a:extLst>
          </p:cNvPr>
          <p:cNvSpPr/>
          <p:nvPr/>
        </p:nvSpPr>
        <p:spPr>
          <a:xfrm>
            <a:off x="1302339" y="4404804"/>
            <a:ext cx="133929" cy="1339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6" name="Овал 65">
            <a:extLst>
              <a:ext uri="{FF2B5EF4-FFF2-40B4-BE49-F238E27FC236}">
                <a16:creationId xmlns="" xmlns:a16="http://schemas.microsoft.com/office/drawing/2014/main" id="{F5A2AFDA-11E3-47B7-A61C-F3EA1C84155A}"/>
              </a:ext>
            </a:extLst>
          </p:cNvPr>
          <p:cNvSpPr/>
          <p:nvPr/>
        </p:nvSpPr>
        <p:spPr>
          <a:xfrm>
            <a:off x="1252380" y="4191040"/>
            <a:ext cx="133929" cy="1339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7" name="Овал 66">
            <a:extLst>
              <a:ext uri="{FF2B5EF4-FFF2-40B4-BE49-F238E27FC236}">
                <a16:creationId xmlns="" xmlns:a16="http://schemas.microsoft.com/office/drawing/2014/main" id="{7776729C-3C19-42C4-88EA-0D7AE1FFF0D3}"/>
              </a:ext>
            </a:extLst>
          </p:cNvPr>
          <p:cNvSpPr/>
          <p:nvPr/>
        </p:nvSpPr>
        <p:spPr>
          <a:xfrm>
            <a:off x="1223221" y="3940396"/>
            <a:ext cx="133929" cy="1339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8" name="Овал 67">
            <a:extLst>
              <a:ext uri="{FF2B5EF4-FFF2-40B4-BE49-F238E27FC236}">
                <a16:creationId xmlns="" xmlns:a16="http://schemas.microsoft.com/office/drawing/2014/main" id="{A444E14B-0C04-4794-978D-1FE50CDCB0A1}"/>
              </a:ext>
            </a:extLst>
          </p:cNvPr>
          <p:cNvSpPr/>
          <p:nvPr/>
        </p:nvSpPr>
        <p:spPr>
          <a:xfrm>
            <a:off x="1191369" y="3576190"/>
            <a:ext cx="133929" cy="1339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9" name="Овал 68">
            <a:extLst>
              <a:ext uri="{FF2B5EF4-FFF2-40B4-BE49-F238E27FC236}">
                <a16:creationId xmlns="" xmlns:a16="http://schemas.microsoft.com/office/drawing/2014/main" id="{DE97280E-891B-4899-AAA1-18AE95E1B1AE}"/>
              </a:ext>
            </a:extLst>
          </p:cNvPr>
          <p:cNvSpPr/>
          <p:nvPr/>
        </p:nvSpPr>
        <p:spPr>
          <a:xfrm>
            <a:off x="1235374" y="3373718"/>
            <a:ext cx="133929" cy="1339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70" name="Овал 69">
            <a:extLst>
              <a:ext uri="{FF2B5EF4-FFF2-40B4-BE49-F238E27FC236}">
                <a16:creationId xmlns="" xmlns:a16="http://schemas.microsoft.com/office/drawing/2014/main" id="{EDD66E19-7F05-47F2-8BE8-7192FF927C38}"/>
              </a:ext>
            </a:extLst>
          </p:cNvPr>
          <p:cNvSpPr/>
          <p:nvPr/>
        </p:nvSpPr>
        <p:spPr>
          <a:xfrm>
            <a:off x="1290185" y="3194521"/>
            <a:ext cx="133929" cy="1339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71" name="Овал 70">
            <a:extLst>
              <a:ext uri="{FF2B5EF4-FFF2-40B4-BE49-F238E27FC236}">
                <a16:creationId xmlns="" xmlns:a16="http://schemas.microsoft.com/office/drawing/2014/main" id="{34B4906E-E1A6-4A86-979B-C43D4673EBC2}"/>
              </a:ext>
            </a:extLst>
          </p:cNvPr>
          <p:cNvSpPr/>
          <p:nvPr/>
        </p:nvSpPr>
        <p:spPr>
          <a:xfrm>
            <a:off x="1372917" y="3012483"/>
            <a:ext cx="133929" cy="1339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72" name="Овал 71">
            <a:extLst>
              <a:ext uri="{FF2B5EF4-FFF2-40B4-BE49-F238E27FC236}">
                <a16:creationId xmlns="" xmlns:a16="http://schemas.microsoft.com/office/drawing/2014/main" id="{020C8942-579C-4FBF-BF08-D2AFAC035210}"/>
              </a:ext>
            </a:extLst>
          </p:cNvPr>
          <p:cNvSpPr/>
          <p:nvPr/>
        </p:nvSpPr>
        <p:spPr>
          <a:xfrm>
            <a:off x="1489177" y="2715640"/>
            <a:ext cx="133929" cy="1339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73" name="Овал 72">
            <a:extLst>
              <a:ext uri="{FF2B5EF4-FFF2-40B4-BE49-F238E27FC236}">
                <a16:creationId xmlns="" xmlns:a16="http://schemas.microsoft.com/office/drawing/2014/main" id="{17AA1745-39DE-4C60-924C-547D99A8D7D5}"/>
              </a:ext>
            </a:extLst>
          </p:cNvPr>
          <p:cNvSpPr/>
          <p:nvPr/>
        </p:nvSpPr>
        <p:spPr>
          <a:xfrm>
            <a:off x="1623106" y="2535873"/>
            <a:ext cx="133929" cy="1339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74" name="Овал 73">
            <a:extLst>
              <a:ext uri="{FF2B5EF4-FFF2-40B4-BE49-F238E27FC236}">
                <a16:creationId xmlns="" xmlns:a16="http://schemas.microsoft.com/office/drawing/2014/main" id="{431423AA-8F66-439F-A38F-389023DB9A8F}"/>
              </a:ext>
            </a:extLst>
          </p:cNvPr>
          <p:cNvSpPr/>
          <p:nvPr/>
        </p:nvSpPr>
        <p:spPr>
          <a:xfrm>
            <a:off x="1757035" y="2364646"/>
            <a:ext cx="133929" cy="1339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75" name="Овал 74">
            <a:extLst>
              <a:ext uri="{FF2B5EF4-FFF2-40B4-BE49-F238E27FC236}">
                <a16:creationId xmlns="" xmlns:a16="http://schemas.microsoft.com/office/drawing/2014/main" id="{698680CE-24A8-4BB6-80E3-152C19836FE6}"/>
              </a:ext>
            </a:extLst>
          </p:cNvPr>
          <p:cNvSpPr/>
          <p:nvPr/>
        </p:nvSpPr>
        <p:spPr>
          <a:xfrm>
            <a:off x="1911186" y="2182680"/>
            <a:ext cx="133929" cy="1339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76" name="TextBox 75">
            <a:extLst>
              <a:ext uri="{FF2B5EF4-FFF2-40B4-BE49-F238E27FC236}">
                <a16:creationId xmlns="" xmlns:a16="http://schemas.microsoft.com/office/drawing/2014/main" id="{4CE104D5-A319-4916-9A33-F051C84CCC2B}"/>
              </a:ext>
            </a:extLst>
          </p:cNvPr>
          <p:cNvSpPr txBox="1"/>
          <p:nvPr/>
        </p:nvSpPr>
        <p:spPr>
          <a:xfrm>
            <a:off x="3770031" y="2035589"/>
            <a:ext cx="7146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b="1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="" xmlns:a16="http://schemas.microsoft.com/office/drawing/2014/main" id="{3EE3CDDE-4D9D-4909-88E3-CD3093EE84AA}"/>
              </a:ext>
            </a:extLst>
          </p:cNvPr>
          <p:cNvSpPr txBox="1"/>
          <p:nvPr/>
        </p:nvSpPr>
        <p:spPr>
          <a:xfrm>
            <a:off x="4453645" y="2656745"/>
            <a:ext cx="7146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b="1" dirty="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="" xmlns:a16="http://schemas.microsoft.com/office/drawing/2014/main" id="{EF388C3C-E73E-47EE-9A33-1A9AC2788116}"/>
              </a:ext>
            </a:extLst>
          </p:cNvPr>
          <p:cNvSpPr txBox="1"/>
          <p:nvPr/>
        </p:nvSpPr>
        <p:spPr>
          <a:xfrm>
            <a:off x="4505534" y="3415726"/>
            <a:ext cx="7146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b="1" dirty="0">
                <a:solidFill>
                  <a:srgbClr val="0070C0"/>
                </a:solidFill>
              </a:rPr>
              <a:t>3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="" xmlns:a16="http://schemas.microsoft.com/office/drawing/2014/main" id="{90E01031-6DDD-474D-96A7-BDCA93887E5C}"/>
              </a:ext>
            </a:extLst>
          </p:cNvPr>
          <p:cNvSpPr txBox="1"/>
          <p:nvPr/>
        </p:nvSpPr>
        <p:spPr>
          <a:xfrm>
            <a:off x="4326811" y="4216756"/>
            <a:ext cx="7146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b="1" dirty="0">
                <a:solidFill>
                  <a:srgbClr val="0070C0"/>
                </a:solidFill>
              </a:rPr>
              <a:t>4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="" xmlns:a16="http://schemas.microsoft.com/office/drawing/2014/main" id="{966B922F-4FCC-49AD-A55A-F3DEC9683305}"/>
              </a:ext>
            </a:extLst>
          </p:cNvPr>
          <p:cNvSpPr txBox="1"/>
          <p:nvPr/>
        </p:nvSpPr>
        <p:spPr>
          <a:xfrm>
            <a:off x="3817446" y="4837912"/>
            <a:ext cx="7146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b="1" dirty="0">
                <a:solidFill>
                  <a:srgbClr val="0070C0"/>
                </a:solidFill>
              </a:rPr>
              <a:t>5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="" xmlns:a16="http://schemas.microsoft.com/office/drawing/2014/main" id="{7E664050-9572-4323-BAFE-A9C9365B8DFC}"/>
              </a:ext>
            </a:extLst>
          </p:cNvPr>
          <p:cNvSpPr txBox="1"/>
          <p:nvPr/>
        </p:nvSpPr>
        <p:spPr>
          <a:xfrm>
            <a:off x="3030123" y="5001684"/>
            <a:ext cx="7146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b="1" dirty="0">
                <a:solidFill>
                  <a:srgbClr val="0070C0"/>
                </a:solidFill>
              </a:rPr>
              <a:t>6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="" xmlns:a16="http://schemas.microsoft.com/office/drawing/2014/main" id="{12A2F217-7B26-4064-A8D1-DD4620171C0F}"/>
              </a:ext>
            </a:extLst>
          </p:cNvPr>
          <p:cNvSpPr txBox="1"/>
          <p:nvPr/>
        </p:nvSpPr>
        <p:spPr>
          <a:xfrm>
            <a:off x="2242790" y="4886905"/>
            <a:ext cx="7146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b="1" dirty="0">
                <a:solidFill>
                  <a:srgbClr val="0070C0"/>
                </a:solidFill>
              </a:rPr>
              <a:t>7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="" xmlns:a16="http://schemas.microsoft.com/office/drawing/2014/main" id="{D23449F1-EDAC-4DC0-A037-2D8ECED1363C}"/>
              </a:ext>
            </a:extLst>
          </p:cNvPr>
          <p:cNvSpPr txBox="1"/>
          <p:nvPr/>
        </p:nvSpPr>
        <p:spPr>
          <a:xfrm>
            <a:off x="1606798" y="4291911"/>
            <a:ext cx="7146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b="1" dirty="0">
                <a:solidFill>
                  <a:srgbClr val="0070C0"/>
                </a:solidFill>
              </a:rPr>
              <a:t>8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="" xmlns:a16="http://schemas.microsoft.com/office/drawing/2014/main" id="{A577FCBE-1A2C-4A6C-87F0-E01D3E566299}"/>
              </a:ext>
            </a:extLst>
          </p:cNvPr>
          <p:cNvSpPr txBox="1"/>
          <p:nvPr/>
        </p:nvSpPr>
        <p:spPr>
          <a:xfrm>
            <a:off x="1392120" y="3491038"/>
            <a:ext cx="7146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b="1" dirty="0">
                <a:solidFill>
                  <a:srgbClr val="0070C0"/>
                </a:solidFill>
              </a:rPr>
              <a:t>9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="" xmlns:a16="http://schemas.microsoft.com/office/drawing/2014/main" id="{1074B86F-D30A-4E87-AFF7-D6C7D7C28D47}"/>
              </a:ext>
            </a:extLst>
          </p:cNvPr>
          <p:cNvSpPr txBox="1"/>
          <p:nvPr/>
        </p:nvSpPr>
        <p:spPr>
          <a:xfrm>
            <a:off x="1596648" y="2766936"/>
            <a:ext cx="7146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b="1" dirty="0">
                <a:solidFill>
                  <a:srgbClr val="0070C0"/>
                </a:solidFill>
              </a:rPr>
              <a:t>10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="" xmlns:a16="http://schemas.microsoft.com/office/drawing/2014/main" id="{445F8FE4-5FC5-4D56-95EF-C384A9AB293D}"/>
              </a:ext>
            </a:extLst>
          </p:cNvPr>
          <p:cNvSpPr txBox="1"/>
          <p:nvPr/>
        </p:nvSpPr>
        <p:spPr>
          <a:xfrm>
            <a:off x="2040828" y="2132141"/>
            <a:ext cx="7146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b="1" dirty="0">
                <a:solidFill>
                  <a:srgbClr val="0070C0"/>
                </a:solidFill>
              </a:rPr>
              <a:t>11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="" xmlns:a16="http://schemas.microsoft.com/office/drawing/2014/main" id="{A67C92E2-1F44-4CC6-8C41-6112B2D5988C}"/>
              </a:ext>
            </a:extLst>
          </p:cNvPr>
          <p:cNvSpPr txBox="1"/>
          <p:nvPr/>
        </p:nvSpPr>
        <p:spPr>
          <a:xfrm>
            <a:off x="2879602" y="1917034"/>
            <a:ext cx="7146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b="1" dirty="0">
                <a:solidFill>
                  <a:srgbClr val="0070C0"/>
                </a:solidFill>
              </a:rPr>
              <a:t>12</a:t>
            </a:r>
          </a:p>
        </p:txBody>
      </p:sp>
      <p:sp>
        <p:nvSpPr>
          <p:cNvPr id="88" name="Прямокутник: округлені кути 81">
            <a:extLst>
              <a:ext uri="{FF2B5EF4-FFF2-40B4-BE49-F238E27FC236}">
                <a16:creationId xmlns="" xmlns:a16="http://schemas.microsoft.com/office/drawing/2014/main" id="{2467721F-CE01-4AF1-9411-1EAA71D425E4}"/>
              </a:ext>
            </a:extLst>
          </p:cNvPr>
          <p:cNvSpPr/>
          <p:nvPr/>
        </p:nvSpPr>
        <p:spPr>
          <a:xfrm rot="12775621">
            <a:off x="3126197" y="4135715"/>
            <a:ext cx="1614080" cy="69626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25644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9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/>
      <p:bldP spid="77" grpId="0"/>
      <p:bldP spid="78" grpId="0"/>
      <p:bldP spid="79" grpId="0"/>
      <p:bldP spid="80" grpId="0"/>
      <p:bldP spid="81" grpId="0"/>
      <p:bldP spid="82" grpId="0"/>
      <p:bldP spid="83" grpId="0"/>
      <p:bldP spid="84" grpId="0"/>
      <p:bldP spid="85" grpId="0"/>
      <p:bldP spid="86" grpId="0"/>
      <p:bldP spid="87" grpId="0"/>
      <p:bldP spid="8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87231" y="468348"/>
            <a:ext cx="8522549" cy="315423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Розв'яжи задачу. Скористайся циферблатом  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=""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87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8" name="Прямоугольник 4">
            <a:extLst>
              <a:ext uri="{FF2B5EF4-FFF2-40B4-BE49-F238E27FC236}">
                <a16:creationId xmlns=""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задача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</a:rPr>
              <a:t>3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6" name="AutoShape 2" descr="Огородження мурашників у лісі | Faceboo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25.01.2022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20" name="Скругленный прямоугольник 19"/>
          <p:cNvSpPr/>
          <p:nvPr/>
        </p:nvSpPr>
        <p:spPr>
          <a:xfrm>
            <a:off x="6028876" y="1068278"/>
            <a:ext cx="5761522" cy="306911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3600" b="1" dirty="0">
                <a:ln>
                  <a:solidFill>
                    <a:sysClr val="windowText" lastClr="000000"/>
                  </a:solidFill>
                </a:ln>
              </a:rPr>
              <a:t>Дітям до школи йти 30 хв. О котрій годині вони мають вийти з дому, якщо </a:t>
            </a:r>
            <a:r>
              <a:rPr lang="uk-UA" sz="3600" b="1" dirty="0" err="1">
                <a:ln>
                  <a:solidFill>
                    <a:sysClr val="windowText" lastClr="000000"/>
                  </a:solidFill>
                </a:ln>
              </a:rPr>
              <a:t>уроки</a:t>
            </a:r>
            <a:r>
              <a:rPr lang="uk-UA" sz="3600" b="1" dirty="0">
                <a:ln>
                  <a:solidFill>
                    <a:sysClr val="windowText" lastClr="000000"/>
                  </a:solidFill>
                </a:ln>
              </a:rPr>
              <a:t> починаються о 8 год 30 хв?</a:t>
            </a:r>
          </a:p>
        </p:txBody>
      </p:sp>
      <p:sp>
        <p:nvSpPr>
          <p:cNvPr id="11" name="Прямокутник: округлені кути 80">
            <a:extLst>
              <a:ext uri="{FF2B5EF4-FFF2-40B4-BE49-F238E27FC236}">
                <a16:creationId xmlns="" xmlns:a16="http://schemas.microsoft.com/office/drawing/2014/main" id="{5EC60DD1-10C0-43C5-97D4-FB758752E9A5}"/>
              </a:ext>
            </a:extLst>
          </p:cNvPr>
          <p:cNvSpPr/>
          <p:nvPr/>
        </p:nvSpPr>
        <p:spPr>
          <a:xfrm rot="20650005">
            <a:off x="2273683" y="3801745"/>
            <a:ext cx="969485" cy="133929"/>
          </a:xfrm>
          <a:prstGeom prst="round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2" name="Овал 11">
            <a:extLst>
              <a:ext uri="{FF2B5EF4-FFF2-40B4-BE49-F238E27FC236}">
                <a16:creationId xmlns="" xmlns:a16="http://schemas.microsoft.com/office/drawing/2014/main" id="{8037E88E-780F-4C7A-A838-AFF36DE20F64}"/>
              </a:ext>
            </a:extLst>
          </p:cNvPr>
          <p:cNvSpPr/>
          <p:nvPr/>
        </p:nvSpPr>
        <p:spPr>
          <a:xfrm>
            <a:off x="802266" y="1411083"/>
            <a:ext cx="4795258" cy="4795258"/>
          </a:xfrm>
          <a:prstGeom prst="ellipse">
            <a:avLst/>
          </a:prstGeom>
          <a:noFill/>
          <a:ln w="190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3" name="Овал 12">
            <a:extLst>
              <a:ext uri="{FF2B5EF4-FFF2-40B4-BE49-F238E27FC236}">
                <a16:creationId xmlns="" xmlns:a16="http://schemas.microsoft.com/office/drawing/2014/main" id="{1DB1D1C7-AC28-41BD-B925-40FB6F1E570C}"/>
              </a:ext>
            </a:extLst>
          </p:cNvPr>
          <p:cNvSpPr/>
          <p:nvPr/>
        </p:nvSpPr>
        <p:spPr>
          <a:xfrm>
            <a:off x="3096228" y="3601379"/>
            <a:ext cx="207333" cy="20733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4" name="Рівнобедрений трикутник 8">
            <a:extLst>
              <a:ext uri="{FF2B5EF4-FFF2-40B4-BE49-F238E27FC236}">
                <a16:creationId xmlns="" xmlns:a16="http://schemas.microsoft.com/office/drawing/2014/main" id="{4A51C522-C387-4DFA-B9EB-C1DECB5BBA4E}"/>
              </a:ext>
            </a:extLst>
          </p:cNvPr>
          <p:cNvSpPr/>
          <p:nvPr/>
        </p:nvSpPr>
        <p:spPr>
          <a:xfrm rot="10800000">
            <a:off x="3087639" y="1437467"/>
            <a:ext cx="215922" cy="485775"/>
          </a:xfrm>
          <a:prstGeom prst="triangl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5" name="Рівнобедрений трикутник 9">
            <a:extLst>
              <a:ext uri="{FF2B5EF4-FFF2-40B4-BE49-F238E27FC236}">
                <a16:creationId xmlns="" xmlns:a16="http://schemas.microsoft.com/office/drawing/2014/main" id="{DFC5F4E6-46F2-42DF-8EC7-4D5701D0A397}"/>
              </a:ext>
            </a:extLst>
          </p:cNvPr>
          <p:cNvSpPr/>
          <p:nvPr/>
        </p:nvSpPr>
        <p:spPr>
          <a:xfrm>
            <a:off x="3136576" y="5694003"/>
            <a:ext cx="215922" cy="485775"/>
          </a:xfrm>
          <a:prstGeom prst="triangl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6" name="Рівнобедрений трикутник 10">
            <a:extLst>
              <a:ext uri="{FF2B5EF4-FFF2-40B4-BE49-F238E27FC236}">
                <a16:creationId xmlns="" xmlns:a16="http://schemas.microsoft.com/office/drawing/2014/main" id="{86DB5B03-281A-4279-8EEA-C99A2F718501}"/>
              </a:ext>
            </a:extLst>
          </p:cNvPr>
          <p:cNvSpPr/>
          <p:nvPr/>
        </p:nvSpPr>
        <p:spPr>
          <a:xfrm rot="16200000">
            <a:off x="5273641" y="3559565"/>
            <a:ext cx="215922" cy="485775"/>
          </a:xfrm>
          <a:prstGeom prst="triangl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7" name="Рівнобедрений трикутник 11">
            <a:extLst>
              <a:ext uri="{FF2B5EF4-FFF2-40B4-BE49-F238E27FC236}">
                <a16:creationId xmlns="" xmlns:a16="http://schemas.microsoft.com/office/drawing/2014/main" id="{D13C394D-D41A-4151-858A-4B028FD56CB1}"/>
              </a:ext>
            </a:extLst>
          </p:cNvPr>
          <p:cNvSpPr/>
          <p:nvPr/>
        </p:nvSpPr>
        <p:spPr>
          <a:xfrm rot="5400000">
            <a:off x="968496" y="3559565"/>
            <a:ext cx="215922" cy="485775"/>
          </a:xfrm>
          <a:prstGeom prst="triangl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9" name="Рівнобедрений трикутник 12">
            <a:extLst>
              <a:ext uri="{FF2B5EF4-FFF2-40B4-BE49-F238E27FC236}">
                <a16:creationId xmlns="" xmlns:a16="http://schemas.microsoft.com/office/drawing/2014/main" id="{692E605D-FCE4-4DF3-8A87-A5DD877D0B23}"/>
              </a:ext>
            </a:extLst>
          </p:cNvPr>
          <p:cNvSpPr/>
          <p:nvPr/>
        </p:nvSpPr>
        <p:spPr>
          <a:xfrm rot="7362101">
            <a:off x="1211384" y="2582023"/>
            <a:ext cx="215922" cy="485775"/>
          </a:xfrm>
          <a:prstGeom prst="triangl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1" name="Рівнобедрений трикутник 13">
            <a:extLst>
              <a:ext uri="{FF2B5EF4-FFF2-40B4-BE49-F238E27FC236}">
                <a16:creationId xmlns="" xmlns:a16="http://schemas.microsoft.com/office/drawing/2014/main" id="{F0252A8C-DE0C-4EF0-86BE-BBCF0D7C731B}"/>
              </a:ext>
            </a:extLst>
          </p:cNvPr>
          <p:cNvSpPr/>
          <p:nvPr/>
        </p:nvSpPr>
        <p:spPr>
          <a:xfrm rot="9000779">
            <a:off x="1898050" y="1699221"/>
            <a:ext cx="215922" cy="485775"/>
          </a:xfrm>
          <a:prstGeom prst="triangl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2" name="Рівнобедрений трикутник 14">
            <a:extLst>
              <a:ext uri="{FF2B5EF4-FFF2-40B4-BE49-F238E27FC236}">
                <a16:creationId xmlns="" xmlns:a16="http://schemas.microsoft.com/office/drawing/2014/main" id="{CB0BB75A-138F-48BD-B4D6-EF3A3D29BC1F}"/>
              </a:ext>
            </a:extLst>
          </p:cNvPr>
          <p:cNvSpPr/>
          <p:nvPr/>
        </p:nvSpPr>
        <p:spPr>
          <a:xfrm rot="13438659">
            <a:off x="4200921" y="1713806"/>
            <a:ext cx="215922" cy="485775"/>
          </a:xfrm>
          <a:prstGeom prst="triangl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3" name="Рівнобедрений трикутник 15">
            <a:extLst>
              <a:ext uri="{FF2B5EF4-FFF2-40B4-BE49-F238E27FC236}">
                <a16:creationId xmlns="" xmlns:a16="http://schemas.microsoft.com/office/drawing/2014/main" id="{4120066B-7769-460A-B634-CBE4CD79CFB6}"/>
              </a:ext>
            </a:extLst>
          </p:cNvPr>
          <p:cNvSpPr/>
          <p:nvPr/>
        </p:nvSpPr>
        <p:spPr>
          <a:xfrm rot="14626840">
            <a:off x="4965801" y="2510871"/>
            <a:ext cx="215922" cy="485775"/>
          </a:xfrm>
          <a:prstGeom prst="triangl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4" name="Рівнобедрений трикутник 16">
            <a:extLst>
              <a:ext uri="{FF2B5EF4-FFF2-40B4-BE49-F238E27FC236}">
                <a16:creationId xmlns="" xmlns:a16="http://schemas.microsoft.com/office/drawing/2014/main" id="{500A2882-F873-4FA8-A730-6EC62ABAE672}"/>
              </a:ext>
            </a:extLst>
          </p:cNvPr>
          <p:cNvSpPr/>
          <p:nvPr/>
        </p:nvSpPr>
        <p:spPr>
          <a:xfrm rot="3747727">
            <a:off x="1250043" y="4661999"/>
            <a:ext cx="215922" cy="485775"/>
          </a:xfrm>
          <a:prstGeom prst="triangl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5" name="Рівнобедрений трикутник 17">
            <a:extLst>
              <a:ext uri="{FF2B5EF4-FFF2-40B4-BE49-F238E27FC236}">
                <a16:creationId xmlns="" xmlns:a16="http://schemas.microsoft.com/office/drawing/2014/main" id="{10846F70-3C37-4E43-B372-24015CC78B3D}"/>
              </a:ext>
            </a:extLst>
          </p:cNvPr>
          <p:cNvSpPr/>
          <p:nvPr/>
        </p:nvSpPr>
        <p:spPr>
          <a:xfrm rot="2214483">
            <a:off x="2036013" y="5407870"/>
            <a:ext cx="215922" cy="485775"/>
          </a:xfrm>
          <a:prstGeom prst="triangl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6" name="Рівнобедрений трикутник 18">
            <a:extLst>
              <a:ext uri="{FF2B5EF4-FFF2-40B4-BE49-F238E27FC236}">
                <a16:creationId xmlns="" xmlns:a16="http://schemas.microsoft.com/office/drawing/2014/main" id="{D5EAC148-7AE6-46AF-A160-BB0FC9CED4AE}"/>
              </a:ext>
            </a:extLst>
          </p:cNvPr>
          <p:cNvSpPr/>
          <p:nvPr/>
        </p:nvSpPr>
        <p:spPr>
          <a:xfrm rot="19700431">
            <a:off x="4200921" y="5394244"/>
            <a:ext cx="215922" cy="485775"/>
          </a:xfrm>
          <a:prstGeom prst="triangl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7" name="Рівнобедрений трикутник 19">
            <a:extLst>
              <a:ext uri="{FF2B5EF4-FFF2-40B4-BE49-F238E27FC236}">
                <a16:creationId xmlns="" xmlns:a16="http://schemas.microsoft.com/office/drawing/2014/main" id="{6B20F265-56B7-43FC-ABA4-0111E0A996A0}"/>
              </a:ext>
            </a:extLst>
          </p:cNvPr>
          <p:cNvSpPr/>
          <p:nvPr/>
        </p:nvSpPr>
        <p:spPr>
          <a:xfrm rot="17624068">
            <a:off x="4971450" y="4618898"/>
            <a:ext cx="215922" cy="485775"/>
          </a:xfrm>
          <a:prstGeom prst="triangl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8" name="Овал 27">
            <a:extLst>
              <a:ext uri="{FF2B5EF4-FFF2-40B4-BE49-F238E27FC236}">
                <a16:creationId xmlns="" xmlns:a16="http://schemas.microsoft.com/office/drawing/2014/main" id="{F8CB6BA3-1FA3-4C3B-B4D0-94BD713031FB}"/>
              </a:ext>
            </a:extLst>
          </p:cNvPr>
          <p:cNvSpPr/>
          <p:nvPr/>
        </p:nvSpPr>
        <p:spPr>
          <a:xfrm>
            <a:off x="2211497" y="1923421"/>
            <a:ext cx="133929" cy="1339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9" name="Овал 28">
            <a:extLst>
              <a:ext uri="{FF2B5EF4-FFF2-40B4-BE49-F238E27FC236}">
                <a16:creationId xmlns="" xmlns:a16="http://schemas.microsoft.com/office/drawing/2014/main" id="{523D99D6-1ECC-4C58-BE08-69B2A2334928}"/>
              </a:ext>
            </a:extLst>
          </p:cNvPr>
          <p:cNvSpPr/>
          <p:nvPr/>
        </p:nvSpPr>
        <p:spPr>
          <a:xfrm>
            <a:off x="2453704" y="1801930"/>
            <a:ext cx="133929" cy="1339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0" name="Овал 29">
            <a:extLst>
              <a:ext uri="{FF2B5EF4-FFF2-40B4-BE49-F238E27FC236}">
                <a16:creationId xmlns="" xmlns:a16="http://schemas.microsoft.com/office/drawing/2014/main" id="{99ECDE96-7CD0-4C36-AC42-A294AD120EC3}"/>
              </a:ext>
            </a:extLst>
          </p:cNvPr>
          <p:cNvSpPr/>
          <p:nvPr/>
        </p:nvSpPr>
        <p:spPr>
          <a:xfrm>
            <a:off x="2709565" y="1734966"/>
            <a:ext cx="133929" cy="1339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1" name="Овал 30">
            <a:extLst>
              <a:ext uri="{FF2B5EF4-FFF2-40B4-BE49-F238E27FC236}">
                <a16:creationId xmlns="" xmlns:a16="http://schemas.microsoft.com/office/drawing/2014/main" id="{EAF52850-004A-45AD-BE57-DAAA8AE33171}"/>
              </a:ext>
            </a:extLst>
          </p:cNvPr>
          <p:cNvSpPr/>
          <p:nvPr/>
        </p:nvSpPr>
        <p:spPr>
          <a:xfrm>
            <a:off x="2969811" y="1701054"/>
            <a:ext cx="133929" cy="1339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2" name="Овал 31">
            <a:extLst>
              <a:ext uri="{FF2B5EF4-FFF2-40B4-BE49-F238E27FC236}">
                <a16:creationId xmlns="" xmlns:a16="http://schemas.microsoft.com/office/drawing/2014/main" id="{C1C2335E-79E9-4E78-90CC-FA54857C8A04}"/>
              </a:ext>
            </a:extLst>
          </p:cNvPr>
          <p:cNvSpPr/>
          <p:nvPr/>
        </p:nvSpPr>
        <p:spPr>
          <a:xfrm>
            <a:off x="3369362" y="1734965"/>
            <a:ext cx="133929" cy="1339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3" name="Овал 32">
            <a:extLst>
              <a:ext uri="{FF2B5EF4-FFF2-40B4-BE49-F238E27FC236}">
                <a16:creationId xmlns="" xmlns:a16="http://schemas.microsoft.com/office/drawing/2014/main" id="{9B03B598-4796-4592-9DBF-D3EED53DF6C3}"/>
              </a:ext>
            </a:extLst>
          </p:cNvPr>
          <p:cNvSpPr/>
          <p:nvPr/>
        </p:nvSpPr>
        <p:spPr>
          <a:xfrm>
            <a:off x="3596020" y="1768018"/>
            <a:ext cx="133929" cy="1339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4" name="Овал 33">
            <a:extLst>
              <a:ext uri="{FF2B5EF4-FFF2-40B4-BE49-F238E27FC236}">
                <a16:creationId xmlns="" xmlns:a16="http://schemas.microsoft.com/office/drawing/2014/main" id="{508C9F9C-7181-44F3-941C-00C4E62036EE}"/>
              </a:ext>
            </a:extLst>
          </p:cNvPr>
          <p:cNvSpPr/>
          <p:nvPr/>
        </p:nvSpPr>
        <p:spPr>
          <a:xfrm>
            <a:off x="3802401" y="1836402"/>
            <a:ext cx="133929" cy="1339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5" name="Овал 34">
            <a:extLst>
              <a:ext uri="{FF2B5EF4-FFF2-40B4-BE49-F238E27FC236}">
                <a16:creationId xmlns="" xmlns:a16="http://schemas.microsoft.com/office/drawing/2014/main" id="{8E30B0B5-AF2D-45C6-8EB8-4CCC86DEA34A}"/>
              </a:ext>
            </a:extLst>
          </p:cNvPr>
          <p:cNvSpPr/>
          <p:nvPr/>
        </p:nvSpPr>
        <p:spPr>
          <a:xfrm>
            <a:off x="3995571" y="1956693"/>
            <a:ext cx="133929" cy="1339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6" name="Овал 35">
            <a:extLst>
              <a:ext uri="{FF2B5EF4-FFF2-40B4-BE49-F238E27FC236}">
                <a16:creationId xmlns="" xmlns:a16="http://schemas.microsoft.com/office/drawing/2014/main" id="{39DFA7C1-5991-4220-BAB9-6289322D42C1}"/>
              </a:ext>
            </a:extLst>
          </p:cNvPr>
          <p:cNvSpPr/>
          <p:nvPr/>
        </p:nvSpPr>
        <p:spPr>
          <a:xfrm>
            <a:off x="4275399" y="2096788"/>
            <a:ext cx="133929" cy="1339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7" name="Овал 36">
            <a:extLst>
              <a:ext uri="{FF2B5EF4-FFF2-40B4-BE49-F238E27FC236}">
                <a16:creationId xmlns="" xmlns:a16="http://schemas.microsoft.com/office/drawing/2014/main" id="{7A94B3AD-020B-47BE-8EAF-6D1BA672FFB9}"/>
              </a:ext>
            </a:extLst>
          </p:cNvPr>
          <p:cNvSpPr/>
          <p:nvPr/>
        </p:nvSpPr>
        <p:spPr>
          <a:xfrm>
            <a:off x="4461827" y="2230717"/>
            <a:ext cx="133929" cy="1339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8" name="Овал 37">
            <a:extLst>
              <a:ext uri="{FF2B5EF4-FFF2-40B4-BE49-F238E27FC236}">
                <a16:creationId xmlns="" xmlns:a16="http://schemas.microsoft.com/office/drawing/2014/main" id="{87FE07F3-97F3-42C9-9CED-337B814D7740}"/>
              </a:ext>
            </a:extLst>
          </p:cNvPr>
          <p:cNvSpPr/>
          <p:nvPr/>
        </p:nvSpPr>
        <p:spPr>
          <a:xfrm>
            <a:off x="4632810" y="2415666"/>
            <a:ext cx="133929" cy="1339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9" name="Овал 38">
            <a:extLst>
              <a:ext uri="{FF2B5EF4-FFF2-40B4-BE49-F238E27FC236}">
                <a16:creationId xmlns="" xmlns:a16="http://schemas.microsoft.com/office/drawing/2014/main" id="{9C0EABEE-F31B-4863-AB39-820D37616830}"/>
              </a:ext>
            </a:extLst>
          </p:cNvPr>
          <p:cNvSpPr/>
          <p:nvPr/>
        </p:nvSpPr>
        <p:spPr>
          <a:xfrm>
            <a:off x="4766739" y="2616559"/>
            <a:ext cx="133929" cy="1339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0" name="Овал 39">
            <a:extLst>
              <a:ext uri="{FF2B5EF4-FFF2-40B4-BE49-F238E27FC236}">
                <a16:creationId xmlns="" xmlns:a16="http://schemas.microsoft.com/office/drawing/2014/main" id="{8B4C31BC-0E9A-4032-A9CC-50CE689E5FEE}"/>
              </a:ext>
            </a:extLst>
          </p:cNvPr>
          <p:cNvSpPr/>
          <p:nvPr/>
        </p:nvSpPr>
        <p:spPr>
          <a:xfrm>
            <a:off x="4940193" y="2903721"/>
            <a:ext cx="133929" cy="1339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1" name="Овал 40">
            <a:extLst>
              <a:ext uri="{FF2B5EF4-FFF2-40B4-BE49-F238E27FC236}">
                <a16:creationId xmlns="" xmlns:a16="http://schemas.microsoft.com/office/drawing/2014/main" id="{98CDBA5C-35EE-4399-8984-DF880EA14EB9}"/>
              </a:ext>
            </a:extLst>
          </p:cNvPr>
          <p:cNvSpPr/>
          <p:nvPr/>
        </p:nvSpPr>
        <p:spPr>
          <a:xfrm>
            <a:off x="5009057" y="3124460"/>
            <a:ext cx="133929" cy="1339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2" name="Овал 41">
            <a:extLst>
              <a:ext uri="{FF2B5EF4-FFF2-40B4-BE49-F238E27FC236}">
                <a16:creationId xmlns="" xmlns:a16="http://schemas.microsoft.com/office/drawing/2014/main" id="{ABD7D5D3-5D9F-4535-8A2E-4CF6B1CD4561}"/>
              </a:ext>
            </a:extLst>
          </p:cNvPr>
          <p:cNvSpPr/>
          <p:nvPr/>
        </p:nvSpPr>
        <p:spPr>
          <a:xfrm>
            <a:off x="5064633" y="3378804"/>
            <a:ext cx="133929" cy="1339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3" name="Овал 42">
            <a:extLst>
              <a:ext uri="{FF2B5EF4-FFF2-40B4-BE49-F238E27FC236}">
                <a16:creationId xmlns="" xmlns:a16="http://schemas.microsoft.com/office/drawing/2014/main" id="{2837C208-5426-48DB-8734-CE5E199D9AD3}"/>
              </a:ext>
            </a:extLst>
          </p:cNvPr>
          <p:cNvSpPr/>
          <p:nvPr/>
        </p:nvSpPr>
        <p:spPr>
          <a:xfrm>
            <a:off x="5098768" y="3577033"/>
            <a:ext cx="133929" cy="1339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4" name="Овал 43">
            <a:extLst>
              <a:ext uri="{FF2B5EF4-FFF2-40B4-BE49-F238E27FC236}">
                <a16:creationId xmlns="" xmlns:a16="http://schemas.microsoft.com/office/drawing/2014/main" id="{65624A45-3812-41CC-BEA4-C814D7C03CDF}"/>
              </a:ext>
            </a:extLst>
          </p:cNvPr>
          <p:cNvSpPr/>
          <p:nvPr/>
        </p:nvSpPr>
        <p:spPr>
          <a:xfrm>
            <a:off x="5103224" y="3895094"/>
            <a:ext cx="133929" cy="1339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5" name="Овал 44">
            <a:extLst>
              <a:ext uri="{FF2B5EF4-FFF2-40B4-BE49-F238E27FC236}">
                <a16:creationId xmlns="" xmlns:a16="http://schemas.microsoft.com/office/drawing/2014/main" id="{660B539D-0BDD-4ABF-8C61-1BC0575985F7}"/>
              </a:ext>
            </a:extLst>
          </p:cNvPr>
          <p:cNvSpPr/>
          <p:nvPr/>
        </p:nvSpPr>
        <p:spPr>
          <a:xfrm>
            <a:off x="5040531" y="4145655"/>
            <a:ext cx="133929" cy="1339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6" name="Овал 45">
            <a:extLst>
              <a:ext uri="{FF2B5EF4-FFF2-40B4-BE49-F238E27FC236}">
                <a16:creationId xmlns="" xmlns:a16="http://schemas.microsoft.com/office/drawing/2014/main" id="{E1D92410-E234-480B-9D88-FA8BFFE2D43B}"/>
              </a:ext>
            </a:extLst>
          </p:cNvPr>
          <p:cNvSpPr/>
          <p:nvPr/>
        </p:nvSpPr>
        <p:spPr>
          <a:xfrm>
            <a:off x="4964839" y="4369541"/>
            <a:ext cx="133929" cy="1339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7" name="Овал 46">
            <a:extLst>
              <a:ext uri="{FF2B5EF4-FFF2-40B4-BE49-F238E27FC236}">
                <a16:creationId xmlns="" xmlns:a16="http://schemas.microsoft.com/office/drawing/2014/main" id="{8B37C81A-5E71-4714-995E-5F6BBBB7CA66}"/>
              </a:ext>
            </a:extLst>
          </p:cNvPr>
          <p:cNvSpPr/>
          <p:nvPr/>
        </p:nvSpPr>
        <p:spPr>
          <a:xfrm>
            <a:off x="4866906" y="4590702"/>
            <a:ext cx="133929" cy="1339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8" name="Овал 47">
            <a:extLst>
              <a:ext uri="{FF2B5EF4-FFF2-40B4-BE49-F238E27FC236}">
                <a16:creationId xmlns="" xmlns:a16="http://schemas.microsoft.com/office/drawing/2014/main" id="{FD3991EC-3C90-41EF-9AE8-D92435054FEB}"/>
              </a:ext>
            </a:extLst>
          </p:cNvPr>
          <p:cNvSpPr/>
          <p:nvPr/>
        </p:nvSpPr>
        <p:spPr>
          <a:xfrm>
            <a:off x="4719681" y="4859495"/>
            <a:ext cx="133929" cy="1339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9" name="Овал 48">
            <a:extLst>
              <a:ext uri="{FF2B5EF4-FFF2-40B4-BE49-F238E27FC236}">
                <a16:creationId xmlns="" xmlns:a16="http://schemas.microsoft.com/office/drawing/2014/main" id="{996D170A-E2F3-4561-B0F7-6D9246D78BF7}"/>
              </a:ext>
            </a:extLst>
          </p:cNvPr>
          <p:cNvSpPr/>
          <p:nvPr/>
        </p:nvSpPr>
        <p:spPr>
          <a:xfrm>
            <a:off x="4569060" y="5013731"/>
            <a:ext cx="133929" cy="1339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0" name="Овал 49">
            <a:extLst>
              <a:ext uri="{FF2B5EF4-FFF2-40B4-BE49-F238E27FC236}">
                <a16:creationId xmlns="" xmlns:a16="http://schemas.microsoft.com/office/drawing/2014/main" id="{2C4BA518-9900-49A3-9719-3969DEA99906}"/>
              </a:ext>
            </a:extLst>
          </p:cNvPr>
          <p:cNvSpPr/>
          <p:nvPr/>
        </p:nvSpPr>
        <p:spPr>
          <a:xfrm>
            <a:off x="4418675" y="5159977"/>
            <a:ext cx="133929" cy="1339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1" name="Овал 50">
            <a:extLst>
              <a:ext uri="{FF2B5EF4-FFF2-40B4-BE49-F238E27FC236}">
                <a16:creationId xmlns="" xmlns:a16="http://schemas.microsoft.com/office/drawing/2014/main" id="{FAD39E9E-CE36-4220-8619-6BF5EA1C29E6}"/>
              </a:ext>
            </a:extLst>
          </p:cNvPr>
          <p:cNvSpPr/>
          <p:nvPr/>
        </p:nvSpPr>
        <p:spPr>
          <a:xfrm>
            <a:off x="4241917" y="5305307"/>
            <a:ext cx="133929" cy="1339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2" name="Овал 51">
            <a:extLst>
              <a:ext uri="{FF2B5EF4-FFF2-40B4-BE49-F238E27FC236}">
                <a16:creationId xmlns="" xmlns:a16="http://schemas.microsoft.com/office/drawing/2014/main" id="{7473AE4E-836A-4D4F-9AD0-E817038F1CE6}"/>
              </a:ext>
            </a:extLst>
          </p:cNvPr>
          <p:cNvSpPr/>
          <p:nvPr/>
        </p:nvSpPr>
        <p:spPr>
          <a:xfrm>
            <a:off x="4022538" y="5457707"/>
            <a:ext cx="133929" cy="1339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3" name="Овал 52">
            <a:extLst>
              <a:ext uri="{FF2B5EF4-FFF2-40B4-BE49-F238E27FC236}">
                <a16:creationId xmlns="" xmlns:a16="http://schemas.microsoft.com/office/drawing/2014/main" id="{B3E0483D-4A1F-44B4-BAC1-4719E18CD07B}"/>
              </a:ext>
            </a:extLst>
          </p:cNvPr>
          <p:cNvSpPr/>
          <p:nvPr/>
        </p:nvSpPr>
        <p:spPr>
          <a:xfrm>
            <a:off x="3811744" y="5570166"/>
            <a:ext cx="133929" cy="1339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4" name="Овал 53">
            <a:extLst>
              <a:ext uri="{FF2B5EF4-FFF2-40B4-BE49-F238E27FC236}">
                <a16:creationId xmlns="" xmlns:a16="http://schemas.microsoft.com/office/drawing/2014/main" id="{DDD947E4-A581-42D0-B852-2C4374971729}"/>
              </a:ext>
            </a:extLst>
          </p:cNvPr>
          <p:cNvSpPr/>
          <p:nvPr/>
        </p:nvSpPr>
        <p:spPr>
          <a:xfrm>
            <a:off x="3594966" y="5627038"/>
            <a:ext cx="133929" cy="1339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5" name="Овал 54">
            <a:extLst>
              <a:ext uri="{FF2B5EF4-FFF2-40B4-BE49-F238E27FC236}">
                <a16:creationId xmlns="" xmlns:a16="http://schemas.microsoft.com/office/drawing/2014/main" id="{701AAA09-D13B-4B98-8B7E-1D242EF6C3E4}"/>
              </a:ext>
            </a:extLst>
          </p:cNvPr>
          <p:cNvSpPr/>
          <p:nvPr/>
        </p:nvSpPr>
        <p:spPr>
          <a:xfrm>
            <a:off x="3342847" y="5678916"/>
            <a:ext cx="133929" cy="1339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6" name="Овал 55">
            <a:extLst>
              <a:ext uri="{FF2B5EF4-FFF2-40B4-BE49-F238E27FC236}">
                <a16:creationId xmlns="" xmlns:a16="http://schemas.microsoft.com/office/drawing/2014/main" id="{953A8F89-6DB0-4F7F-A85D-E8B27C76BB88}"/>
              </a:ext>
            </a:extLst>
          </p:cNvPr>
          <p:cNvSpPr/>
          <p:nvPr/>
        </p:nvSpPr>
        <p:spPr>
          <a:xfrm>
            <a:off x="3014481" y="5652070"/>
            <a:ext cx="133929" cy="1339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7" name="Овал 56">
            <a:extLst>
              <a:ext uri="{FF2B5EF4-FFF2-40B4-BE49-F238E27FC236}">
                <a16:creationId xmlns="" xmlns:a16="http://schemas.microsoft.com/office/drawing/2014/main" id="{B4F94268-3643-4B6C-8607-E54953EB7B8C}"/>
              </a:ext>
            </a:extLst>
          </p:cNvPr>
          <p:cNvSpPr/>
          <p:nvPr/>
        </p:nvSpPr>
        <p:spPr>
          <a:xfrm>
            <a:off x="2803686" y="5638508"/>
            <a:ext cx="133929" cy="1339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8" name="Овал 57">
            <a:extLst>
              <a:ext uri="{FF2B5EF4-FFF2-40B4-BE49-F238E27FC236}">
                <a16:creationId xmlns="" xmlns:a16="http://schemas.microsoft.com/office/drawing/2014/main" id="{6B0859D9-DEB1-4E0C-BD90-B225CB941DAD}"/>
              </a:ext>
            </a:extLst>
          </p:cNvPr>
          <p:cNvSpPr/>
          <p:nvPr/>
        </p:nvSpPr>
        <p:spPr>
          <a:xfrm>
            <a:off x="2348519" y="5484803"/>
            <a:ext cx="133929" cy="1339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9" name="Овал 58">
            <a:extLst>
              <a:ext uri="{FF2B5EF4-FFF2-40B4-BE49-F238E27FC236}">
                <a16:creationId xmlns="" xmlns:a16="http://schemas.microsoft.com/office/drawing/2014/main" id="{17AF5E6C-4F47-401E-9F6E-9B77116F6553}"/>
              </a:ext>
            </a:extLst>
          </p:cNvPr>
          <p:cNvSpPr/>
          <p:nvPr/>
        </p:nvSpPr>
        <p:spPr>
          <a:xfrm>
            <a:off x="2561521" y="5578602"/>
            <a:ext cx="133929" cy="1339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0" name="Овал 59">
            <a:extLst>
              <a:ext uri="{FF2B5EF4-FFF2-40B4-BE49-F238E27FC236}">
                <a16:creationId xmlns="" xmlns:a16="http://schemas.microsoft.com/office/drawing/2014/main" id="{7EE98061-C09C-45FE-BAED-5CAECDCF7A5B}"/>
              </a:ext>
            </a:extLst>
          </p:cNvPr>
          <p:cNvSpPr/>
          <p:nvPr/>
        </p:nvSpPr>
        <p:spPr>
          <a:xfrm>
            <a:off x="2050901" y="5324745"/>
            <a:ext cx="133929" cy="1339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1" name="Овал 60">
            <a:extLst>
              <a:ext uri="{FF2B5EF4-FFF2-40B4-BE49-F238E27FC236}">
                <a16:creationId xmlns="" xmlns:a16="http://schemas.microsoft.com/office/drawing/2014/main" id="{BC07705B-3DE8-4D3D-BC2C-2E624CE6AA59}"/>
              </a:ext>
            </a:extLst>
          </p:cNvPr>
          <p:cNvSpPr/>
          <p:nvPr/>
        </p:nvSpPr>
        <p:spPr>
          <a:xfrm>
            <a:off x="1865005" y="5214579"/>
            <a:ext cx="133929" cy="1339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2" name="Овал 61">
            <a:extLst>
              <a:ext uri="{FF2B5EF4-FFF2-40B4-BE49-F238E27FC236}">
                <a16:creationId xmlns="" xmlns:a16="http://schemas.microsoft.com/office/drawing/2014/main" id="{6A29477D-8799-4220-9690-4630B6EAABF9}"/>
              </a:ext>
            </a:extLst>
          </p:cNvPr>
          <p:cNvSpPr/>
          <p:nvPr/>
        </p:nvSpPr>
        <p:spPr>
          <a:xfrm>
            <a:off x="1719475" y="5054393"/>
            <a:ext cx="133929" cy="1339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3" name="Овал 62">
            <a:extLst>
              <a:ext uri="{FF2B5EF4-FFF2-40B4-BE49-F238E27FC236}">
                <a16:creationId xmlns="" xmlns:a16="http://schemas.microsoft.com/office/drawing/2014/main" id="{FA5FF51B-10BA-411F-A7B9-11D32C584E6F}"/>
              </a:ext>
            </a:extLst>
          </p:cNvPr>
          <p:cNvSpPr/>
          <p:nvPr/>
        </p:nvSpPr>
        <p:spPr>
          <a:xfrm>
            <a:off x="1586630" y="4879802"/>
            <a:ext cx="133929" cy="1339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4" name="Овал 63">
            <a:extLst>
              <a:ext uri="{FF2B5EF4-FFF2-40B4-BE49-F238E27FC236}">
                <a16:creationId xmlns="" xmlns:a16="http://schemas.microsoft.com/office/drawing/2014/main" id="{FD69B962-BCB1-4D5A-8429-31CCE378C42A}"/>
              </a:ext>
            </a:extLst>
          </p:cNvPr>
          <p:cNvSpPr/>
          <p:nvPr/>
        </p:nvSpPr>
        <p:spPr>
          <a:xfrm>
            <a:off x="1410932" y="4609156"/>
            <a:ext cx="133929" cy="1339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5" name="Овал 64">
            <a:extLst>
              <a:ext uri="{FF2B5EF4-FFF2-40B4-BE49-F238E27FC236}">
                <a16:creationId xmlns="" xmlns:a16="http://schemas.microsoft.com/office/drawing/2014/main" id="{3C17CF14-52F8-4011-ABF1-364F2B7962AF}"/>
              </a:ext>
            </a:extLst>
          </p:cNvPr>
          <p:cNvSpPr/>
          <p:nvPr/>
        </p:nvSpPr>
        <p:spPr>
          <a:xfrm>
            <a:off x="1302339" y="4404804"/>
            <a:ext cx="133929" cy="1339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6" name="Овал 65">
            <a:extLst>
              <a:ext uri="{FF2B5EF4-FFF2-40B4-BE49-F238E27FC236}">
                <a16:creationId xmlns="" xmlns:a16="http://schemas.microsoft.com/office/drawing/2014/main" id="{F5A2AFDA-11E3-47B7-A61C-F3EA1C84155A}"/>
              </a:ext>
            </a:extLst>
          </p:cNvPr>
          <p:cNvSpPr/>
          <p:nvPr/>
        </p:nvSpPr>
        <p:spPr>
          <a:xfrm>
            <a:off x="1252380" y="4191040"/>
            <a:ext cx="133929" cy="1339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7" name="Овал 66">
            <a:extLst>
              <a:ext uri="{FF2B5EF4-FFF2-40B4-BE49-F238E27FC236}">
                <a16:creationId xmlns="" xmlns:a16="http://schemas.microsoft.com/office/drawing/2014/main" id="{7776729C-3C19-42C4-88EA-0D7AE1FFF0D3}"/>
              </a:ext>
            </a:extLst>
          </p:cNvPr>
          <p:cNvSpPr/>
          <p:nvPr/>
        </p:nvSpPr>
        <p:spPr>
          <a:xfrm>
            <a:off x="1223221" y="3940396"/>
            <a:ext cx="133929" cy="1339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8" name="Овал 67">
            <a:extLst>
              <a:ext uri="{FF2B5EF4-FFF2-40B4-BE49-F238E27FC236}">
                <a16:creationId xmlns="" xmlns:a16="http://schemas.microsoft.com/office/drawing/2014/main" id="{A444E14B-0C04-4794-978D-1FE50CDCB0A1}"/>
              </a:ext>
            </a:extLst>
          </p:cNvPr>
          <p:cNvSpPr/>
          <p:nvPr/>
        </p:nvSpPr>
        <p:spPr>
          <a:xfrm>
            <a:off x="1191369" y="3576190"/>
            <a:ext cx="133929" cy="1339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9" name="Овал 68">
            <a:extLst>
              <a:ext uri="{FF2B5EF4-FFF2-40B4-BE49-F238E27FC236}">
                <a16:creationId xmlns="" xmlns:a16="http://schemas.microsoft.com/office/drawing/2014/main" id="{DE97280E-891B-4899-AAA1-18AE95E1B1AE}"/>
              </a:ext>
            </a:extLst>
          </p:cNvPr>
          <p:cNvSpPr/>
          <p:nvPr/>
        </p:nvSpPr>
        <p:spPr>
          <a:xfrm>
            <a:off x="1235374" y="3373718"/>
            <a:ext cx="133929" cy="1339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70" name="Овал 69">
            <a:extLst>
              <a:ext uri="{FF2B5EF4-FFF2-40B4-BE49-F238E27FC236}">
                <a16:creationId xmlns="" xmlns:a16="http://schemas.microsoft.com/office/drawing/2014/main" id="{EDD66E19-7F05-47F2-8BE8-7192FF927C38}"/>
              </a:ext>
            </a:extLst>
          </p:cNvPr>
          <p:cNvSpPr/>
          <p:nvPr/>
        </p:nvSpPr>
        <p:spPr>
          <a:xfrm>
            <a:off x="1290185" y="3194521"/>
            <a:ext cx="133929" cy="1339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71" name="Овал 70">
            <a:extLst>
              <a:ext uri="{FF2B5EF4-FFF2-40B4-BE49-F238E27FC236}">
                <a16:creationId xmlns="" xmlns:a16="http://schemas.microsoft.com/office/drawing/2014/main" id="{34B4906E-E1A6-4A86-979B-C43D4673EBC2}"/>
              </a:ext>
            </a:extLst>
          </p:cNvPr>
          <p:cNvSpPr/>
          <p:nvPr/>
        </p:nvSpPr>
        <p:spPr>
          <a:xfrm>
            <a:off x="1372917" y="3012483"/>
            <a:ext cx="133929" cy="1339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72" name="Овал 71">
            <a:extLst>
              <a:ext uri="{FF2B5EF4-FFF2-40B4-BE49-F238E27FC236}">
                <a16:creationId xmlns="" xmlns:a16="http://schemas.microsoft.com/office/drawing/2014/main" id="{020C8942-579C-4FBF-BF08-D2AFAC035210}"/>
              </a:ext>
            </a:extLst>
          </p:cNvPr>
          <p:cNvSpPr/>
          <p:nvPr/>
        </p:nvSpPr>
        <p:spPr>
          <a:xfrm>
            <a:off x="1489177" y="2715640"/>
            <a:ext cx="133929" cy="1339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73" name="Овал 72">
            <a:extLst>
              <a:ext uri="{FF2B5EF4-FFF2-40B4-BE49-F238E27FC236}">
                <a16:creationId xmlns="" xmlns:a16="http://schemas.microsoft.com/office/drawing/2014/main" id="{17AA1745-39DE-4C60-924C-547D99A8D7D5}"/>
              </a:ext>
            </a:extLst>
          </p:cNvPr>
          <p:cNvSpPr/>
          <p:nvPr/>
        </p:nvSpPr>
        <p:spPr>
          <a:xfrm>
            <a:off x="1623106" y="2535873"/>
            <a:ext cx="133929" cy="1339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74" name="Овал 73">
            <a:extLst>
              <a:ext uri="{FF2B5EF4-FFF2-40B4-BE49-F238E27FC236}">
                <a16:creationId xmlns="" xmlns:a16="http://schemas.microsoft.com/office/drawing/2014/main" id="{431423AA-8F66-439F-A38F-389023DB9A8F}"/>
              </a:ext>
            </a:extLst>
          </p:cNvPr>
          <p:cNvSpPr/>
          <p:nvPr/>
        </p:nvSpPr>
        <p:spPr>
          <a:xfrm>
            <a:off x="1757035" y="2364646"/>
            <a:ext cx="133929" cy="1339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75" name="Овал 74">
            <a:extLst>
              <a:ext uri="{FF2B5EF4-FFF2-40B4-BE49-F238E27FC236}">
                <a16:creationId xmlns="" xmlns:a16="http://schemas.microsoft.com/office/drawing/2014/main" id="{698680CE-24A8-4BB6-80E3-152C19836FE6}"/>
              </a:ext>
            </a:extLst>
          </p:cNvPr>
          <p:cNvSpPr/>
          <p:nvPr/>
        </p:nvSpPr>
        <p:spPr>
          <a:xfrm>
            <a:off x="1911186" y="2182680"/>
            <a:ext cx="133929" cy="1339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76" name="TextBox 75">
            <a:extLst>
              <a:ext uri="{FF2B5EF4-FFF2-40B4-BE49-F238E27FC236}">
                <a16:creationId xmlns="" xmlns:a16="http://schemas.microsoft.com/office/drawing/2014/main" id="{4CE104D5-A319-4916-9A33-F051C84CCC2B}"/>
              </a:ext>
            </a:extLst>
          </p:cNvPr>
          <p:cNvSpPr txBox="1"/>
          <p:nvPr/>
        </p:nvSpPr>
        <p:spPr>
          <a:xfrm>
            <a:off x="3770031" y="2035589"/>
            <a:ext cx="7146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b="1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="" xmlns:a16="http://schemas.microsoft.com/office/drawing/2014/main" id="{3EE3CDDE-4D9D-4909-88E3-CD3093EE84AA}"/>
              </a:ext>
            </a:extLst>
          </p:cNvPr>
          <p:cNvSpPr txBox="1"/>
          <p:nvPr/>
        </p:nvSpPr>
        <p:spPr>
          <a:xfrm>
            <a:off x="4453645" y="2656745"/>
            <a:ext cx="7146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b="1" dirty="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="" xmlns:a16="http://schemas.microsoft.com/office/drawing/2014/main" id="{EF388C3C-E73E-47EE-9A33-1A9AC2788116}"/>
              </a:ext>
            </a:extLst>
          </p:cNvPr>
          <p:cNvSpPr txBox="1"/>
          <p:nvPr/>
        </p:nvSpPr>
        <p:spPr>
          <a:xfrm>
            <a:off x="4505534" y="3415726"/>
            <a:ext cx="7146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b="1" dirty="0">
                <a:solidFill>
                  <a:srgbClr val="0070C0"/>
                </a:solidFill>
              </a:rPr>
              <a:t>3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="" xmlns:a16="http://schemas.microsoft.com/office/drawing/2014/main" id="{90E01031-6DDD-474D-96A7-BDCA93887E5C}"/>
              </a:ext>
            </a:extLst>
          </p:cNvPr>
          <p:cNvSpPr txBox="1"/>
          <p:nvPr/>
        </p:nvSpPr>
        <p:spPr>
          <a:xfrm>
            <a:off x="4326811" y="4216756"/>
            <a:ext cx="7146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b="1" dirty="0">
                <a:solidFill>
                  <a:srgbClr val="0070C0"/>
                </a:solidFill>
              </a:rPr>
              <a:t>4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="" xmlns:a16="http://schemas.microsoft.com/office/drawing/2014/main" id="{966B922F-4FCC-49AD-A55A-F3DEC9683305}"/>
              </a:ext>
            </a:extLst>
          </p:cNvPr>
          <p:cNvSpPr txBox="1"/>
          <p:nvPr/>
        </p:nvSpPr>
        <p:spPr>
          <a:xfrm>
            <a:off x="3817446" y="4837912"/>
            <a:ext cx="7146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b="1" dirty="0">
                <a:solidFill>
                  <a:srgbClr val="0070C0"/>
                </a:solidFill>
              </a:rPr>
              <a:t>5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="" xmlns:a16="http://schemas.microsoft.com/office/drawing/2014/main" id="{7E664050-9572-4323-BAFE-A9C9365B8DFC}"/>
              </a:ext>
            </a:extLst>
          </p:cNvPr>
          <p:cNvSpPr txBox="1"/>
          <p:nvPr/>
        </p:nvSpPr>
        <p:spPr>
          <a:xfrm>
            <a:off x="3030123" y="5001684"/>
            <a:ext cx="7146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b="1" dirty="0">
                <a:solidFill>
                  <a:srgbClr val="0070C0"/>
                </a:solidFill>
              </a:rPr>
              <a:t>6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="" xmlns:a16="http://schemas.microsoft.com/office/drawing/2014/main" id="{12A2F217-7B26-4064-A8D1-DD4620171C0F}"/>
              </a:ext>
            </a:extLst>
          </p:cNvPr>
          <p:cNvSpPr txBox="1"/>
          <p:nvPr/>
        </p:nvSpPr>
        <p:spPr>
          <a:xfrm>
            <a:off x="2242790" y="4886905"/>
            <a:ext cx="7146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b="1" dirty="0">
                <a:solidFill>
                  <a:srgbClr val="0070C0"/>
                </a:solidFill>
              </a:rPr>
              <a:t>7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="" xmlns:a16="http://schemas.microsoft.com/office/drawing/2014/main" id="{D23449F1-EDAC-4DC0-A037-2D8ECED1363C}"/>
              </a:ext>
            </a:extLst>
          </p:cNvPr>
          <p:cNvSpPr txBox="1"/>
          <p:nvPr/>
        </p:nvSpPr>
        <p:spPr>
          <a:xfrm>
            <a:off x="1606798" y="4291911"/>
            <a:ext cx="7146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b="1" dirty="0">
                <a:solidFill>
                  <a:srgbClr val="0070C0"/>
                </a:solidFill>
              </a:rPr>
              <a:t>8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="" xmlns:a16="http://schemas.microsoft.com/office/drawing/2014/main" id="{A577FCBE-1A2C-4A6C-87F0-E01D3E566299}"/>
              </a:ext>
            </a:extLst>
          </p:cNvPr>
          <p:cNvSpPr txBox="1"/>
          <p:nvPr/>
        </p:nvSpPr>
        <p:spPr>
          <a:xfrm>
            <a:off x="1392120" y="3491038"/>
            <a:ext cx="7146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b="1" dirty="0">
                <a:solidFill>
                  <a:srgbClr val="0070C0"/>
                </a:solidFill>
              </a:rPr>
              <a:t>9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="" xmlns:a16="http://schemas.microsoft.com/office/drawing/2014/main" id="{1074B86F-D30A-4E87-AFF7-D6C7D7C28D47}"/>
              </a:ext>
            </a:extLst>
          </p:cNvPr>
          <p:cNvSpPr txBox="1"/>
          <p:nvPr/>
        </p:nvSpPr>
        <p:spPr>
          <a:xfrm>
            <a:off x="1596648" y="2766936"/>
            <a:ext cx="7146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b="1" dirty="0">
                <a:solidFill>
                  <a:srgbClr val="0070C0"/>
                </a:solidFill>
              </a:rPr>
              <a:t>10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="" xmlns:a16="http://schemas.microsoft.com/office/drawing/2014/main" id="{445F8FE4-5FC5-4D56-95EF-C384A9AB293D}"/>
              </a:ext>
            </a:extLst>
          </p:cNvPr>
          <p:cNvSpPr txBox="1"/>
          <p:nvPr/>
        </p:nvSpPr>
        <p:spPr>
          <a:xfrm>
            <a:off x="2040828" y="2132141"/>
            <a:ext cx="7146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b="1" dirty="0">
                <a:solidFill>
                  <a:srgbClr val="0070C0"/>
                </a:solidFill>
              </a:rPr>
              <a:t>11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="" xmlns:a16="http://schemas.microsoft.com/office/drawing/2014/main" id="{A67C92E2-1F44-4CC6-8C41-6112B2D5988C}"/>
              </a:ext>
            </a:extLst>
          </p:cNvPr>
          <p:cNvSpPr txBox="1"/>
          <p:nvPr/>
        </p:nvSpPr>
        <p:spPr>
          <a:xfrm>
            <a:off x="2879602" y="1917034"/>
            <a:ext cx="7146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b="1" dirty="0">
                <a:solidFill>
                  <a:srgbClr val="0070C0"/>
                </a:solidFill>
              </a:rPr>
              <a:t>12</a:t>
            </a:r>
          </a:p>
        </p:txBody>
      </p:sp>
      <p:sp>
        <p:nvSpPr>
          <p:cNvPr id="88" name="Прямокутник: округлені кути 81">
            <a:extLst>
              <a:ext uri="{FF2B5EF4-FFF2-40B4-BE49-F238E27FC236}">
                <a16:creationId xmlns="" xmlns:a16="http://schemas.microsoft.com/office/drawing/2014/main" id="{2467721F-CE01-4AF1-9411-1EAA71D425E4}"/>
              </a:ext>
            </a:extLst>
          </p:cNvPr>
          <p:cNvSpPr/>
          <p:nvPr/>
        </p:nvSpPr>
        <p:spPr>
          <a:xfrm rot="16200000">
            <a:off x="2421497" y="4456995"/>
            <a:ext cx="1614080" cy="69626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727717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9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/>
      <p:bldP spid="77" grpId="0"/>
      <p:bldP spid="78" grpId="0"/>
      <p:bldP spid="79" grpId="0"/>
      <p:bldP spid="80" grpId="0"/>
      <p:bldP spid="81" grpId="0"/>
      <p:bldP spid="82" grpId="0"/>
      <p:bldP spid="83" grpId="0"/>
      <p:bldP spid="84" grpId="0"/>
      <p:bldP spid="85" grpId="0"/>
      <p:bldP spid="86" grpId="0"/>
      <p:bldP spid="87" grpId="0"/>
      <p:bldP spid="8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25.01.2022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31"/>
            <a:ext cx="8732066" cy="301694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 Обчисли </a:t>
            </a:r>
          </a:p>
        </p:txBody>
      </p:sp>
      <p:pic>
        <p:nvPicPr>
          <p:cNvPr id="24" name="Рисунок 23">
            <a:extLst>
              <a:ext uri="{FF2B5EF4-FFF2-40B4-BE49-F238E27FC236}">
                <a16:creationId xmlns=""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=""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=""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=""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28" name="Рисунок 27">
            <a:extLst>
              <a:ext uri="{FF2B5EF4-FFF2-40B4-BE49-F238E27FC236}">
                <a16:creationId xmlns=""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29" name="Рисунок 28">
            <a:extLst>
              <a:ext uri="{FF2B5EF4-FFF2-40B4-BE49-F238E27FC236}">
                <a16:creationId xmlns=""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30" name="Рисунок 29">
            <a:extLst>
              <a:ext uri="{FF2B5EF4-FFF2-40B4-BE49-F238E27FC236}">
                <a16:creationId xmlns=""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=""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32" name="Рисунок 31">
            <a:extLst>
              <a:ext uri="{FF2B5EF4-FFF2-40B4-BE49-F238E27FC236}">
                <a16:creationId xmlns=""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33" name="Рисунок 32">
            <a:extLst>
              <a:ext uri="{FF2B5EF4-FFF2-40B4-BE49-F238E27FC236}">
                <a16:creationId xmlns=""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sp>
        <p:nvSpPr>
          <p:cNvPr id="51" name="Прямоугольник 4">
            <a:extLst>
              <a:ext uri="{FF2B5EF4-FFF2-40B4-BE49-F238E27FC236}">
                <a16:creationId xmlns=""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88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57" name="Прямоугольник 4">
            <a:extLst>
              <a:ext uri="{FF2B5EF4-FFF2-40B4-BE49-F238E27FC236}">
                <a16:creationId xmlns=""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Вирази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5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78" name="Рисунок 77">
            <a:extLst>
              <a:ext uri="{FF2B5EF4-FFF2-40B4-BE49-F238E27FC236}">
                <a16:creationId xmlns=""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79" name="Рисунок 78">
            <a:extLst>
              <a:ext uri="{FF2B5EF4-FFF2-40B4-BE49-F238E27FC236}">
                <a16:creationId xmlns=""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80" name="Рисунок 79">
            <a:extLst>
              <a:ext uri="{FF2B5EF4-FFF2-40B4-BE49-F238E27FC236}">
                <a16:creationId xmlns=""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grpSp>
        <p:nvGrpSpPr>
          <p:cNvPr id="55" name="Группа 54"/>
          <p:cNvGrpSpPr/>
          <p:nvPr/>
        </p:nvGrpSpPr>
        <p:grpSpPr>
          <a:xfrm>
            <a:off x="10446657" y="-695769"/>
            <a:ext cx="408812" cy="542922"/>
            <a:chOff x="2361639" y="2985697"/>
            <a:chExt cx="408812" cy="542922"/>
          </a:xfrm>
        </p:grpSpPr>
        <p:pic>
          <p:nvPicPr>
            <p:cNvPr id="60" name="Рисунок 59">
              <a:extLst>
                <a:ext uri="{FF2B5EF4-FFF2-40B4-BE49-F238E27FC236}">
                  <a16:creationId xmlns=""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61" name="Рисунок 60">
              <a:extLst>
                <a:ext uri="{FF2B5EF4-FFF2-40B4-BE49-F238E27FC236}">
                  <a16:creationId xmlns=""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pic>
        <p:nvPicPr>
          <p:cNvPr id="45" name="Рисунок 44">
            <a:extLst>
              <a:ext uri="{FF2B5EF4-FFF2-40B4-BE49-F238E27FC236}">
                <a16:creationId xmlns=""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="" xmlns:a16="http://schemas.microsoft.com/office/drawing/2014/main" id="{1F9DE5F7-47F9-45B8-BAE9-928FD438ECFE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178" b="63416"/>
          <a:stretch/>
        </p:blipFill>
        <p:spPr>
          <a:xfrm>
            <a:off x="1413035" y="1162551"/>
            <a:ext cx="9891806" cy="5532884"/>
          </a:xfrm>
          <a:prstGeom prst="rect">
            <a:avLst/>
          </a:prstGeom>
        </p:spPr>
      </p:pic>
      <p:pic>
        <p:nvPicPr>
          <p:cNvPr id="73" name="Рисунок 72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0996" y="2449373"/>
            <a:ext cx="4297506" cy="4048423"/>
          </a:xfrm>
          <a:prstGeom prst="rect">
            <a:avLst/>
          </a:prstGeom>
        </p:spPr>
      </p:pic>
      <p:pic>
        <p:nvPicPr>
          <p:cNvPr id="90" name="Рисунок 89">
            <a:extLst>
              <a:ext uri="{FF2B5EF4-FFF2-40B4-BE49-F238E27FC236}">
                <a16:creationId xmlns="" xmlns:a16="http://schemas.microsoft.com/office/drawing/2014/main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432" t="42795" r="48327" b="43363"/>
          <a:stretch/>
        </p:blipFill>
        <p:spPr>
          <a:xfrm>
            <a:off x="7916013" y="1977423"/>
            <a:ext cx="540099" cy="673808"/>
          </a:xfrm>
          <a:prstGeom prst="rect">
            <a:avLst/>
          </a:prstGeom>
        </p:spPr>
      </p:pic>
      <p:pic>
        <p:nvPicPr>
          <p:cNvPr id="94" name="Рисунок 93">
            <a:extLst>
              <a:ext uri="{FF2B5EF4-FFF2-40B4-BE49-F238E27FC236}">
                <a16:creationId xmlns="" xmlns:a16="http://schemas.microsoft.com/office/drawing/2014/main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1965718" y="3652769"/>
            <a:ext cx="542415" cy="676696"/>
          </a:xfrm>
          <a:prstGeom prst="rect">
            <a:avLst/>
          </a:prstGeom>
        </p:spPr>
      </p:pic>
      <p:pic>
        <p:nvPicPr>
          <p:cNvPr id="95" name="Рисунок 94">
            <a:extLst>
              <a:ext uri="{FF2B5EF4-FFF2-40B4-BE49-F238E27FC236}">
                <a16:creationId xmlns="" xmlns:a16="http://schemas.microsoft.com/office/drawing/2014/main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678" t="42783" r="5081" b="43375"/>
          <a:stretch/>
        </p:blipFill>
        <p:spPr>
          <a:xfrm>
            <a:off x="2302848" y="3632967"/>
            <a:ext cx="542415" cy="676696"/>
          </a:xfrm>
          <a:prstGeom prst="rect">
            <a:avLst/>
          </a:prstGeom>
        </p:spPr>
      </p:pic>
      <p:pic>
        <p:nvPicPr>
          <p:cNvPr id="97" name="Рисунок 96">
            <a:extLst>
              <a:ext uri="{FF2B5EF4-FFF2-40B4-BE49-F238E27FC236}">
                <a16:creationId xmlns=""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64" t="11729" r="77536" b="83280"/>
          <a:stretch/>
        </p:blipFill>
        <p:spPr>
          <a:xfrm>
            <a:off x="4504655" y="2989888"/>
            <a:ext cx="421206" cy="276501"/>
          </a:xfrm>
          <a:prstGeom prst="rect">
            <a:avLst/>
          </a:prstGeom>
        </p:spPr>
      </p:pic>
      <p:pic>
        <p:nvPicPr>
          <p:cNvPr id="102" name="Рисунок 101">
            <a:extLst>
              <a:ext uri="{FF2B5EF4-FFF2-40B4-BE49-F238E27FC236}">
                <a16:creationId xmlns="" xmlns:a16="http://schemas.microsoft.com/office/drawing/2014/main" id="{C032AF8F-DE61-4584-B773-C251183078D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30" t="42768" r="22929" b="43390"/>
          <a:stretch/>
        </p:blipFill>
        <p:spPr>
          <a:xfrm>
            <a:off x="2752639" y="4473584"/>
            <a:ext cx="544417" cy="679194"/>
          </a:xfrm>
          <a:prstGeom prst="rect">
            <a:avLst/>
          </a:prstGeom>
        </p:spPr>
      </p:pic>
      <p:pic>
        <p:nvPicPr>
          <p:cNvPr id="104" name="Рисунок 103">
            <a:extLst>
              <a:ext uri="{FF2B5EF4-FFF2-40B4-BE49-F238E27FC236}">
                <a16:creationId xmlns="" xmlns:a16="http://schemas.microsoft.com/office/drawing/2014/main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64" t="43000" r="67195" b="43158"/>
          <a:stretch/>
        </p:blipFill>
        <p:spPr>
          <a:xfrm>
            <a:off x="3239022" y="5321197"/>
            <a:ext cx="542415" cy="676696"/>
          </a:xfrm>
          <a:prstGeom prst="rect">
            <a:avLst/>
          </a:prstGeom>
        </p:spPr>
      </p:pic>
      <p:pic>
        <p:nvPicPr>
          <p:cNvPr id="109" name="Рисунок 108">
            <a:extLst>
              <a:ext uri="{FF2B5EF4-FFF2-40B4-BE49-F238E27FC236}">
                <a16:creationId xmlns=""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334" t="43660" r="48894" b="43304"/>
          <a:stretch/>
        </p:blipFill>
        <p:spPr>
          <a:xfrm>
            <a:off x="3679423" y="4514479"/>
            <a:ext cx="500104" cy="635317"/>
          </a:xfrm>
          <a:prstGeom prst="rect">
            <a:avLst/>
          </a:prstGeom>
        </p:spPr>
      </p:pic>
      <p:pic>
        <p:nvPicPr>
          <p:cNvPr id="112" name="Рисунок 111">
            <a:extLst>
              <a:ext uri="{FF2B5EF4-FFF2-40B4-BE49-F238E27FC236}">
                <a16:creationId xmlns=""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6" t="12248" r="91264" b="82761"/>
          <a:stretch/>
        </p:blipFill>
        <p:spPr>
          <a:xfrm>
            <a:off x="2744271" y="3006028"/>
            <a:ext cx="421206" cy="276501"/>
          </a:xfrm>
          <a:prstGeom prst="rect">
            <a:avLst/>
          </a:prstGeom>
        </p:spPr>
      </p:pic>
      <p:pic>
        <p:nvPicPr>
          <p:cNvPr id="114" name="Рисунок 113">
            <a:extLst>
              <a:ext uri="{FF2B5EF4-FFF2-40B4-BE49-F238E27FC236}">
                <a16:creationId xmlns="" xmlns:a16="http://schemas.microsoft.com/office/drawing/2014/main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1962023" y="4481807"/>
            <a:ext cx="542415" cy="676696"/>
          </a:xfrm>
          <a:prstGeom prst="rect">
            <a:avLst/>
          </a:prstGeom>
        </p:spPr>
      </p:pic>
      <p:pic>
        <p:nvPicPr>
          <p:cNvPr id="115" name="Рисунок 114">
            <a:extLst>
              <a:ext uri="{FF2B5EF4-FFF2-40B4-BE49-F238E27FC236}">
                <a16:creationId xmlns=""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09746" y="4607903"/>
            <a:ext cx="394062" cy="403674"/>
          </a:xfrm>
          <a:prstGeom prst="rect">
            <a:avLst/>
          </a:prstGeom>
        </p:spPr>
      </p:pic>
      <p:pic>
        <p:nvPicPr>
          <p:cNvPr id="121" name="Рисунок 120">
            <a:extLst>
              <a:ext uri="{FF2B5EF4-FFF2-40B4-BE49-F238E27FC236}">
                <a16:creationId xmlns="" xmlns:a16="http://schemas.microsoft.com/office/drawing/2014/main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1966748" y="2805931"/>
            <a:ext cx="542415" cy="676696"/>
          </a:xfrm>
          <a:prstGeom prst="rect">
            <a:avLst/>
          </a:prstGeom>
        </p:spPr>
      </p:pic>
      <p:pic>
        <p:nvPicPr>
          <p:cNvPr id="126" name="Рисунок 125">
            <a:extLst>
              <a:ext uri="{FF2B5EF4-FFF2-40B4-BE49-F238E27FC236}">
                <a16:creationId xmlns=""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14" t="43199" r="67414" b="43765"/>
          <a:stretch/>
        </p:blipFill>
        <p:spPr>
          <a:xfrm>
            <a:off x="2001136" y="5329504"/>
            <a:ext cx="500104" cy="635317"/>
          </a:xfrm>
          <a:prstGeom prst="rect">
            <a:avLst/>
          </a:prstGeom>
        </p:spPr>
      </p:pic>
      <p:pic>
        <p:nvPicPr>
          <p:cNvPr id="130" name="Рисунок 129">
            <a:extLst>
              <a:ext uri="{FF2B5EF4-FFF2-40B4-BE49-F238E27FC236}">
                <a16:creationId xmlns="" xmlns:a16="http://schemas.microsoft.com/office/drawing/2014/main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846" t="43387" r="57913" b="42771"/>
          <a:stretch/>
        </p:blipFill>
        <p:spPr>
          <a:xfrm>
            <a:off x="4061752" y="4493619"/>
            <a:ext cx="542415" cy="676696"/>
          </a:xfrm>
          <a:prstGeom prst="rect">
            <a:avLst/>
          </a:prstGeom>
        </p:spPr>
      </p:pic>
      <p:pic>
        <p:nvPicPr>
          <p:cNvPr id="131" name="Рисунок 130">
            <a:extLst>
              <a:ext uri="{FF2B5EF4-FFF2-40B4-BE49-F238E27FC236}">
                <a16:creationId xmlns="" xmlns:a16="http://schemas.microsoft.com/office/drawing/2014/main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07" t="42844" r="67252" b="43314"/>
          <a:stretch/>
        </p:blipFill>
        <p:spPr>
          <a:xfrm>
            <a:off x="4075943" y="2813194"/>
            <a:ext cx="542415" cy="676696"/>
          </a:xfrm>
          <a:prstGeom prst="rect">
            <a:avLst/>
          </a:prstGeom>
        </p:spPr>
      </p:pic>
      <p:pic>
        <p:nvPicPr>
          <p:cNvPr id="132" name="Рисунок 131">
            <a:extLst>
              <a:ext uri="{FF2B5EF4-FFF2-40B4-BE49-F238E27FC236}">
                <a16:creationId xmlns=""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99" t="11729" r="84601" b="83280"/>
          <a:stretch/>
        </p:blipFill>
        <p:spPr>
          <a:xfrm>
            <a:off x="3212470" y="4672429"/>
            <a:ext cx="421206" cy="276501"/>
          </a:xfrm>
          <a:prstGeom prst="rect">
            <a:avLst/>
          </a:prstGeom>
        </p:spPr>
      </p:pic>
      <p:grpSp>
        <p:nvGrpSpPr>
          <p:cNvPr id="135" name="Группа 134"/>
          <p:cNvGrpSpPr/>
          <p:nvPr/>
        </p:nvGrpSpPr>
        <p:grpSpPr>
          <a:xfrm>
            <a:off x="3663720" y="2867111"/>
            <a:ext cx="408812" cy="542922"/>
            <a:chOff x="2361639" y="2985697"/>
            <a:chExt cx="408812" cy="542922"/>
          </a:xfrm>
        </p:grpSpPr>
        <p:pic>
          <p:nvPicPr>
            <p:cNvPr id="136" name="Рисунок 135">
              <a:extLst>
                <a:ext uri="{FF2B5EF4-FFF2-40B4-BE49-F238E27FC236}">
                  <a16:creationId xmlns=""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137" name="Рисунок 136">
              <a:extLst>
                <a:ext uri="{FF2B5EF4-FFF2-40B4-BE49-F238E27FC236}">
                  <a16:creationId xmlns=""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pic>
        <p:nvPicPr>
          <p:cNvPr id="139" name="Рисунок 138">
            <a:extLst>
              <a:ext uri="{FF2B5EF4-FFF2-40B4-BE49-F238E27FC236}">
                <a16:creationId xmlns=""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45" t="43609" r="76383" b="43355"/>
          <a:stretch/>
        </p:blipFill>
        <p:spPr>
          <a:xfrm>
            <a:off x="3272633" y="3680535"/>
            <a:ext cx="500104" cy="635317"/>
          </a:xfrm>
          <a:prstGeom prst="rect">
            <a:avLst/>
          </a:prstGeom>
        </p:spPr>
      </p:pic>
      <p:pic>
        <p:nvPicPr>
          <p:cNvPr id="140" name="Рисунок 139">
            <a:extLst>
              <a:ext uri="{FF2B5EF4-FFF2-40B4-BE49-F238E27FC236}">
                <a16:creationId xmlns="" xmlns:a16="http://schemas.microsoft.com/office/drawing/2014/main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70257" y="3652769"/>
            <a:ext cx="542415" cy="676696"/>
          </a:xfrm>
          <a:prstGeom prst="rect">
            <a:avLst/>
          </a:prstGeom>
        </p:spPr>
      </p:pic>
      <p:grpSp>
        <p:nvGrpSpPr>
          <p:cNvPr id="141" name="Группа 140"/>
          <p:cNvGrpSpPr/>
          <p:nvPr/>
        </p:nvGrpSpPr>
        <p:grpSpPr>
          <a:xfrm>
            <a:off x="3639322" y="5375117"/>
            <a:ext cx="408812" cy="542922"/>
            <a:chOff x="2361639" y="2985697"/>
            <a:chExt cx="408812" cy="542922"/>
          </a:xfrm>
        </p:grpSpPr>
        <p:pic>
          <p:nvPicPr>
            <p:cNvPr id="142" name="Рисунок 141">
              <a:extLst>
                <a:ext uri="{FF2B5EF4-FFF2-40B4-BE49-F238E27FC236}">
                  <a16:creationId xmlns=""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143" name="Рисунок 142">
              <a:extLst>
                <a:ext uri="{FF2B5EF4-FFF2-40B4-BE49-F238E27FC236}">
                  <a16:creationId xmlns=""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pic>
        <p:nvPicPr>
          <p:cNvPr id="144" name="Рисунок 143">
            <a:extLst>
              <a:ext uri="{FF2B5EF4-FFF2-40B4-BE49-F238E27FC236}">
                <a16:creationId xmlns="" xmlns:a16="http://schemas.microsoft.com/office/drawing/2014/main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402" t="42922" r="48357" b="43236"/>
          <a:stretch/>
        </p:blipFill>
        <p:spPr>
          <a:xfrm>
            <a:off x="2418021" y="2812571"/>
            <a:ext cx="542415" cy="676696"/>
          </a:xfrm>
          <a:prstGeom prst="rect">
            <a:avLst/>
          </a:prstGeom>
        </p:spPr>
      </p:pic>
      <p:pic>
        <p:nvPicPr>
          <p:cNvPr id="145" name="Рисунок 144">
            <a:extLst>
              <a:ext uri="{FF2B5EF4-FFF2-40B4-BE49-F238E27FC236}">
                <a16:creationId xmlns=""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48" t="43355" r="31180" b="43609"/>
          <a:stretch/>
        </p:blipFill>
        <p:spPr>
          <a:xfrm>
            <a:off x="3272633" y="2838515"/>
            <a:ext cx="500104" cy="635317"/>
          </a:xfrm>
          <a:prstGeom prst="rect">
            <a:avLst/>
          </a:prstGeom>
        </p:spPr>
      </p:pic>
      <p:pic>
        <p:nvPicPr>
          <p:cNvPr id="146" name="Рисунок 145">
            <a:extLst>
              <a:ext uri="{FF2B5EF4-FFF2-40B4-BE49-F238E27FC236}">
                <a16:creationId xmlns=""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6" t="12248" r="91264" b="82761"/>
          <a:stretch/>
        </p:blipFill>
        <p:spPr>
          <a:xfrm>
            <a:off x="2771087" y="3859944"/>
            <a:ext cx="421206" cy="276501"/>
          </a:xfrm>
          <a:prstGeom prst="rect">
            <a:avLst/>
          </a:prstGeom>
        </p:spPr>
      </p:pic>
      <p:grpSp>
        <p:nvGrpSpPr>
          <p:cNvPr id="147" name="Группа 146"/>
          <p:cNvGrpSpPr/>
          <p:nvPr/>
        </p:nvGrpSpPr>
        <p:grpSpPr>
          <a:xfrm>
            <a:off x="3663720" y="3731851"/>
            <a:ext cx="408812" cy="542922"/>
            <a:chOff x="2361639" y="2985697"/>
            <a:chExt cx="408812" cy="542922"/>
          </a:xfrm>
        </p:grpSpPr>
        <p:pic>
          <p:nvPicPr>
            <p:cNvPr id="148" name="Рисунок 147">
              <a:extLst>
                <a:ext uri="{FF2B5EF4-FFF2-40B4-BE49-F238E27FC236}">
                  <a16:creationId xmlns=""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149" name="Рисунок 148">
              <a:extLst>
                <a:ext uri="{FF2B5EF4-FFF2-40B4-BE49-F238E27FC236}">
                  <a16:creationId xmlns=""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pic>
        <p:nvPicPr>
          <p:cNvPr id="150" name="Рисунок 149">
            <a:extLst>
              <a:ext uri="{FF2B5EF4-FFF2-40B4-BE49-F238E27FC236}">
                <a16:creationId xmlns=""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64" t="11729" r="77536" b="83280"/>
          <a:stretch/>
        </p:blipFill>
        <p:spPr>
          <a:xfrm>
            <a:off x="4479793" y="3847738"/>
            <a:ext cx="421206" cy="276501"/>
          </a:xfrm>
          <a:prstGeom prst="rect">
            <a:avLst/>
          </a:prstGeom>
        </p:spPr>
      </p:pic>
      <p:pic>
        <p:nvPicPr>
          <p:cNvPr id="151" name="Рисунок 150">
            <a:extLst>
              <a:ext uri="{FF2B5EF4-FFF2-40B4-BE49-F238E27FC236}">
                <a16:creationId xmlns=""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64" t="11729" r="77536" b="83280"/>
          <a:stretch/>
        </p:blipFill>
        <p:spPr>
          <a:xfrm>
            <a:off x="4479793" y="4661495"/>
            <a:ext cx="421206" cy="276501"/>
          </a:xfrm>
          <a:prstGeom prst="rect">
            <a:avLst/>
          </a:prstGeom>
        </p:spPr>
      </p:pic>
      <p:pic>
        <p:nvPicPr>
          <p:cNvPr id="152" name="Рисунок 151">
            <a:extLst>
              <a:ext uri="{FF2B5EF4-FFF2-40B4-BE49-F238E27FC236}">
                <a16:creationId xmlns="" xmlns:a16="http://schemas.microsoft.com/office/drawing/2014/main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678" t="42783" r="5081" b="43375"/>
          <a:stretch/>
        </p:blipFill>
        <p:spPr>
          <a:xfrm>
            <a:off x="2312800" y="5296149"/>
            <a:ext cx="542415" cy="676696"/>
          </a:xfrm>
          <a:prstGeom prst="rect">
            <a:avLst/>
          </a:prstGeom>
        </p:spPr>
      </p:pic>
      <p:pic>
        <p:nvPicPr>
          <p:cNvPr id="153" name="Рисунок 152">
            <a:extLst>
              <a:ext uri="{FF2B5EF4-FFF2-40B4-BE49-F238E27FC236}">
                <a16:creationId xmlns=""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6" t="12248" r="91264" b="82761"/>
          <a:stretch/>
        </p:blipFill>
        <p:spPr>
          <a:xfrm>
            <a:off x="2777193" y="5508326"/>
            <a:ext cx="421206" cy="276501"/>
          </a:xfrm>
          <a:prstGeom prst="rect">
            <a:avLst/>
          </a:prstGeom>
        </p:spPr>
      </p:pic>
      <p:pic>
        <p:nvPicPr>
          <p:cNvPr id="154" name="Рисунок 153">
            <a:extLst>
              <a:ext uri="{FF2B5EF4-FFF2-40B4-BE49-F238E27FC236}">
                <a16:creationId xmlns="" xmlns:a16="http://schemas.microsoft.com/office/drawing/2014/main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64" t="43000" r="67195" b="43158"/>
          <a:stretch/>
        </p:blipFill>
        <p:spPr>
          <a:xfrm>
            <a:off x="4083743" y="5321197"/>
            <a:ext cx="542415" cy="676696"/>
          </a:xfrm>
          <a:prstGeom prst="rect">
            <a:avLst/>
          </a:prstGeom>
        </p:spPr>
      </p:pic>
      <p:pic>
        <p:nvPicPr>
          <p:cNvPr id="155" name="Рисунок 154">
            <a:extLst>
              <a:ext uri="{FF2B5EF4-FFF2-40B4-BE49-F238E27FC236}">
                <a16:creationId xmlns=""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64" t="11729" r="77536" b="83280"/>
          <a:stretch/>
        </p:blipFill>
        <p:spPr>
          <a:xfrm>
            <a:off x="4495435" y="5508326"/>
            <a:ext cx="421206" cy="276501"/>
          </a:xfrm>
          <a:prstGeom prst="rect">
            <a:avLst/>
          </a:prstGeom>
        </p:spPr>
      </p:pic>
      <p:sp>
        <p:nvSpPr>
          <p:cNvPr id="156" name="TextBox 155">
            <a:extLst>
              <a:ext uri="{FF2B5EF4-FFF2-40B4-BE49-F238E27FC236}">
                <a16:creationId xmlns=""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1837593" y="2742906"/>
            <a:ext cx="20061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4800" dirty="0">
                <a:latin typeface="Monotype Corsiva" panose="03010101010201010101" pitchFamily="66" charset="0"/>
              </a:rPr>
              <a:t>(           )  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=""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1837592" y="3554544"/>
            <a:ext cx="20061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4800" dirty="0">
                <a:latin typeface="Monotype Corsiva" panose="03010101010201010101" pitchFamily="66" charset="0"/>
              </a:rPr>
              <a:t>(           )  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=""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1857124" y="5249044"/>
            <a:ext cx="20061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4800" dirty="0">
                <a:latin typeface="Monotype Corsiva" panose="03010101010201010101" pitchFamily="66" charset="0"/>
              </a:rPr>
              <a:t>(           )  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="" xmlns:a16="http://schemas.microsoft.com/office/drawing/2014/main" id="{AE243009-CB31-4F3F-A171-0283DFBC60C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3662" y="1503693"/>
            <a:ext cx="3051232" cy="1741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29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" grpId="0"/>
      <p:bldP spid="157" grpId="0"/>
      <p:bldP spid="15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87231" y="468348"/>
            <a:ext cx="8522549" cy="315423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Накресли квадрат, у якого периметр на 6 см більший за сторону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=""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88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8" name="Прямоугольник 4">
            <a:extLst>
              <a:ext uri="{FF2B5EF4-FFF2-40B4-BE49-F238E27FC236}">
                <a16:creationId xmlns=""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завдання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6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6" name="AutoShape 2" descr="Огородження мурашників у лісі | Faceboo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25.01.2022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922254" y="1907628"/>
            <a:ext cx="4099034" cy="3671081"/>
          </a:xfrm>
          <a:prstGeom prst="rect">
            <a:avLst/>
          </a:prstGeom>
          <a:noFill/>
          <a:ln w="57150"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6393637" y="3281503"/>
            <a:ext cx="145424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 см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3191165" y="5705557"/>
            <a:ext cx="145424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 см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7882" y="1495448"/>
            <a:ext cx="3580188" cy="5133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181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/>
      <p:bldP spid="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25.01.2022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 err="1"/>
              <a:t>Домашні</a:t>
            </a:r>
            <a:r>
              <a:rPr lang="ru-RU" sz="2000" b="1" dirty="0"/>
              <a:t> </a:t>
            </a:r>
            <a:r>
              <a:rPr lang="ru-RU" sz="2000" b="1" dirty="0" err="1"/>
              <a:t>тренувальні</a:t>
            </a:r>
            <a:r>
              <a:rPr lang="ru-RU" sz="2000" b="1" dirty="0"/>
              <a:t> </a:t>
            </a:r>
            <a:r>
              <a:rPr lang="ru-RU" sz="2000" b="1" dirty="0" err="1"/>
              <a:t>вправи</a:t>
            </a:r>
            <a:r>
              <a:rPr lang="ru-RU" sz="2000" b="1" dirty="0"/>
              <a:t>. 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5" name="Прямокутник: округлені кути 5">
            <a:extLst>
              <a:ext uri="{FF2B5EF4-FFF2-40B4-BE49-F238E27FC236}">
                <a16:creationId xmlns="" xmlns:a16="http://schemas.microsoft.com/office/drawing/2014/main" id="{F35B1DC1-1FB4-485D-B536-AB95778CE417}"/>
              </a:ext>
            </a:extLst>
          </p:cNvPr>
          <p:cNvSpPr/>
          <p:nvPr/>
        </p:nvSpPr>
        <p:spPr>
          <a:xfrm>
            <a:off x="5580530" y="1566479"/>
            <a:ext cx="6306670" cy="4747017"/>
          </a:xfrm>
          <a:prstGeom prst="roundRect">
            <a:avLst/>
          </a:prstGeom>
          <a:ln w="57150">
            <a:solidFill>
              <a:srgbClr val="2F324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6000" b="1" dirty="0">
                <a:solidFill>
                  <a:srgbClr val="2F3242"/>
                </a:solidFill>
              </a:rPr>
              <a:t>Опрацювати</a:t>
            </a:r>
          </a:p>
          <a:p>
            <a:pPr algn="ctr"/>
            <a:r>
              <a:rPr lang="uk-UA" sz="6000" b="1" dirty="0">
                <a:solidFill>
                  <a:srgbClr val="2F3242"/>
                </a:solidFill>
              </a:rPr>
              <a:t>задачу 8,   </a:t>
            </a:r>
          </a:p>
          <a:p>
            <a:pPr algn="ctr"/>
            <a:r>
              <a:rPr lang="uk-UA" sz="6000" b="1" dirty="0">
                <a:solidFill>
                  <a:srgbClr val="2F3242"/>
                </a:solidFill>
              </a:rPr>
              <a:t>завдання 7 </a:t>
            </a:r>
          </a:p>
          <a:p>
            <a:pPr algn="ctr"/>
            <a:r>
              <a:rPr lang="uk-UA" sz="6000" b="1" dirty="0">
                <a:solidFill>
                  <a:srgbClr val="2F3242"/>
                </a:solidFill>
              </a:rPr>
              <a:t>на сторінці </a:t>
            </a:r>
            <a:r>
              <a:rPr lang="en-US" sz="6000" b="1" dirty="0">
                <a:solidFill>
                  <a:srgbClr val="2F3242"/>
                </a:solidFill>
              </a:rPr>
              <a:t>8</a:t>
            </a:r>
            <a:r>
              <a:rPr lang="uk-UA" sz="6000" b="1" dirty="0">
                <a:solidFill>
                  <a:srgbClr val="2F3242"/>
                </a:solidFill>
              </a:rPr>
              <a:t>8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39" b="10000"/>
          <a:stretch/>
        </p:blipFill>
        <p:spPr>
          <a:xfrm>
            <a:off x="240165" y="1983441"/>
            <a:ext cx="5340365" cy="3913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839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25.01.2022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pic>
        <p:nvPicPr>
          <p:cNvPr id="43" name="Рисунок 42">
            <a:extLst>
              <a:ext uri="{FF2B5EF4-FFF2-40B4-BE49-F238E27FC236}">
                <a16:creationId xmlns=""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4" name="Рисунок 43">
            <a:extLst>
              <a:ext uri="{FF2B5EF4-FFF2-40B4-BE49-F238E27FC236}">
                <a16:creationId xmlns="" xmlns:a16="http://schemas.microsoft.com/office/drawing/2014/main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5" name="Рисунок 44">
            <a:extLst>
              <a:ext uri="{FF2B5EF4-FFF2-40B4-BE49-F238E27FC236}">
                <a16:creationId xmlns="" xmlns:a16="http://schemas.microsoft.com/office/drawing/2014/main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46" name="Рисунок 45">
            <a:extLst>
              <a:ext uri="{FF2B5EF4-FFF2-40B4-BE49-F238E27FC236}">
                <a16:creationId xmlns="" xmlns:a16="http://schemas.microsoft.com/office/drawing/2014/main" id="{7AA62F5F-8E9F-4758-87A7-86AD87DB951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47" name="Рисунок 46">
            <a:extLst>
              <a:ext uri="{FF2B5EF4-FFF2-40B4-BE49-F238E27FC236}">
                <a16:creationId xmlns=""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48" name="Рисунок 47">
            <a:extLst>
              <a:ext uri="{FF2B5EF4-FFF2-40B4-BE49-F238E27FC236}">
                <a16:creationId xmlns="" xmlns:a16="http://schemas.microsoft.com/office/drawing/2014/main" id="{7789B4E2-D455-4B48-982A-12838205C96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49" name="Рисунок 48">
            <a:extLst>
              <a:ext uri="{FF2B5EF4-FFF2-40B4-BE49-F238E27FC236}">
                <a16:creationId xmlns=""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50" name="Рисунок 49">
            <a:extLst>
              <a:ext uri="{FF2B5EF4-FFF2-40B4-BE49-F238E27FC236}">
                <a16:creationId xmlns="" xmlns:a16="http://schemas.microsoft.com/office/drawing/2014/main" id="{14E5C802-CA0B-419B-9806-0981AA33D57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51" name="Рисунок 50">
            <a:extLst>
              <a:ext uri="{FF2B5EF4-FFF2-40B4-BE49-F238E27FC236}">
                <a16:creationId xmlns="" xmlns:a16="http://schemas.microsoft.com/office/drawing/2014/main" id="{74F6DDAE-519B-4BD3-9E5A-A1FAE269018A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75156" y="-681467"/>
            <a:ext cx="455016" cy="567661"/>
          </a:xfrm>
          <a:prstGeom prst="rect">
            <a:avLst/>
          </a:prstGeom>
        </p:spPr>
      </p:pic>
      <p:pic>
        <p:nvPicPr>
          <p:cNvPr id="52" name="Рисунок 51">
            <a:extLst>
              <a:ext uri="{FF2B5EF4-FFF2-40B4-BE49-F238E27FC236}">
                <a16:creationId xmlns=""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53" name="Рисунок 52">
            <a:extLst>
              <a:ext uri="{FF2B5EF4-FFF2-40B4-BE49-F238E27FC236}">
                <a16:creationId xmlns=""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54" name="Рисунок 53">
            <a:extLst>
              <a:ext uri="{FF2B5EF4-FFF2-40B4-BE49-F238E27FC236}">
                <a16:creationId xmlns=""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55" name="Рисунок 54">
            <a:extLst>
              <a:ext uri="{FF2B5EF4-FFF2-40B4-BE49-F238E27FC236}">
                <a16:creationId xmlns="" xmlns:a16="http://schemas.microsoft.com/office/drawing/2014/main" id="{C032AF8F-DE61-4584-B773-C251183078D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="" xmlns:a16="http://schemas.microsoft.com/office/drawing/2014/main" id="{14E5C802-CA0B-419B-9806-0981AA33D57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13528400" y="1094516"/>
            <a:ext cx="1258036" cy="1569479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="" xmlns:a16="http://schemas.microsoft.com/office/drawing/2014/main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13299025" y="3003363"/>
            <a:ext cx="1261443" cy="1573729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="" xmlns:a16="http://schemas.microsoft.com/office/drawing/2014/main" id="{7AA62F5F-8E9F-4758-87A7-86AD87DB951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13126429" y="4642277"/>
            <a:ext cx="1282146" cy="1599558"/>
          </a:xfrm>
          <a:prstGeom prst="rect">
            <a:avLst/>
          </a:prstGeom>
        </p:spPr>
      </p:pic>
      <p:pic>
        <p:nvPicPr>
          <p:cNvPr id="68" name="Рисунок 67">
            <a:extLst>
              <a:ext uri="{FF2B5EF4-FFF2-40B4-BE49-F238E27FC236}">
                <a16:creationId xmlns=""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12402495" y="3088146"/>
            <a:ext cx="1228772" cy="1532970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="" xmlns:a16="http://schemas.microsoft.com/office/drawing/2014/main" id="{C032AF8F-DE61-4584-B773-C251183078D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12364477" y="-290967"/>
            <a:ext cx="1257023" cy="1568216"/>
          </a:xfrm>
          <a:prstGeom prst="rect">
            <a:avLst/>
          </a:prstGeom>
        </p:spPr>
      </p:pic>
      <p:sp>
        <p:nvSpPr>
          <p:cNvPr id="35" name="Прямоугольник 34"/>
          <p:cNvSpPr/>
          <p:nvPr/>
        </p:nvSpPr>
        <p:spPr>
          <a:xfrm>
            <a:off x="3355596" y="494529"/>
            <a:ext cx="8732066" cy="31229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Котра година?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728815" y="994737"/>
            <a:ext cx="2461529" cy="5385909"/>
          </a:xfrm>
          <a:prstGeom prst="rect">
            <a:avLst/>
          </a:prstGeom>
        </p:spPr>
      </p:pic>
      <p:sp>
        <p:nvSpPr>
          <p:cNvPr id="37" name="Прямокутник: округлені кути 80">
            <a:extLst>
              <a:ext uri="{FF2B5EF4-FFF2-40B4-BE49-F238E27FC236}">
                <a16:creationId xmlns="" xmlns:a16="http://schemas.microsoft.com/office/drawing/2014/main" id="{5EC60DD1-10C0-43C5-97D4-FB758752E9A5}"/>
              </a:ext>
            </a:extLst>
          </p:cNvPr>
          <p:cNvSpPr/>
          <p:nvPr/>
        </p:nvSpPr>
        <p:spPr>
          <a:xfrm rot="18723842">
            <a:off x="4108657" y="3325366"/>
            <a:ext cx="969485" cy="133929"/>
          </a:xfrm>
          <a:prstGeom prst="round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8" name="Овал 37">
            <a:extLst>
              <a:ext uri="{FF2B5EF4-FFF2-40B4-BE49-F238E27FC236}">
                <a16:creationId xmlns="" xmlns:a16="http://schemas.microsoft.com/office/drawing/2014/main" id="{8037E88E-780F-4C7A-A838-AFF36DE20F64}"/>
              </a:ext>
            </a:extLst>
          </p:cNvPr>
          <p:cNvSpPr/>
          <p:nvPr/>
        </p:nvSpPr>
        <p:spPr>
          <a:xfrm>
            <a:off x="1807975" y="1456402"/>
            <a:ext cx="4795258" cy="4795258"/>
          </a:xfrm>
          <a:prstGeom prst="ellipse">
            <a:avLst/>
          </a:prstGeom>
          <a:noFill/>
          <a:ln w="190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9" name="Овал 38">
            <a:extLst>
              <a:ext uri="{FF2B5EF4-FFF2-40B4-BE49-F238E27FC236}">
                <a16:creationId xmlns="" xmlns:a16="http://schemas.microsoft.com/office/drawing/2014/main" id="{1DB1D1C7-AC28-41BD-B925-40FB6F1E570C}"/>
              </a:ext>
            </a:extLst>
          </p:cNvPr>
          <p:cNvSpPr/>
          <p:nvPr/>
        </p:nvSpPr>
        <p:spPr>
          <a:xfrm>
            <a:off x="4101937" y="3646698"/>
            <a:ext cx="207333" cy="20733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8" name="Рівнобедрений трикутник 8">
            <a:extLst>
              <a:ext uri="{FF2B5EF4-FFF2-40B4-BE49-F238E27FC236}">
                <a16:creationId xmlns="" xmlns:a16="http://schemas.microsoft.com/office/drawing/2014/main" id="{4A51C522-C387-4DFA-B9EB-C1DECB5BBA4E}"/>
              </a:ext>
            </a:extLst>
          </p:cNvPr>
          <p:cNvSpPr/>
          <p:nvPr/>
        </p:nvSpPr>
        <p:spPr>
          <a:xfrm rot="10800000">
            <a:off x="4093348" y="1482786"/>
            <a:ext cx="215922" cy="485775"/>
          </a:xfrm>
          <a:prstGeom prst="triangl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9" name="Рівнобедрений трикутник 9">
            <a:extLst>
              <a:ext uri="{FF2B5EF4-FFF2-40B4-BE49-F238E27FC236}">
                <a16:creationId xmlns="" xmlns:a16="http://schemas.microsoft.com/office/drawing/2014/main" id="{DFC5F4E6-46F2-42DF-8EC7-4D5701D0A397}"/>
              </a:ext>
            </a:extLst>
          </p:cNvPr>
          <p:cNvSpPr/>
          <p:nvPr/>
        </p:nvSpPr>
        <p:spPr>
          <a:xfrm>
            <a:off x="4142285" y="5739322"/>
            <a:ext cx="215922" cy="485775"/>
          </a:xfrm>
          <a:prstGeom prst="triangl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2" name="Рівнобедрений трикутник 10">
            <a:extLst>
              <a:ext uri="{FF2B5EF4-FFF2-40B4-BE49-F238E27FC236}">
                <a16:creationId xmlns="" xmlns:a16="http://schemas.microsoft.com/office/drawing/2014/main" id="{86DB5B03-281A-4279-8EEA-C99A2F718501}"/>
              </a:ext>
            </a:extLst>
          </p:cNvPr>
          <p:cNvSpPr/>
          <p:nvPr/>
        </p:nvSpPr>
        <p:spPr>
          <a:xfrm rot="16200000">
            <a:off x="6279350" y="3604884"/>
            <a:ext cx="215922" cy="485775"/>
          </a:xfrm>
          <a:prstGeom prst="triangl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3" name="Рівнобедрений трикутник 11">
            <a:extLst>
              <a:ext uri="{FF2B5EF4-FFF2-40B4-BE49-F238E27FC236}">
                <a16:creationId xmlns="" xmlns:a16="http://schemas.microsoft.com/office/drawing/2014/main" id="{D13C394D-D41A-4151-858A-4B028FD56CB1}"/>
              </a:ext>
            </a:extLst>
          </p:cNvPr>
          <p:cNvSpPr/>
          <p:nvPr/>
        </p:nvSpPr>
        <p:spPr>
          <a:xfrm rot="5400000">
            <a:off x="1974205" y="3604884"/>
            <a:ext cx="215922" cy="485775"/>
          </a:xfrm>
          <a:prstGeom prst="triangl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6" name="Рівнобедрений трикутник 12">
            <a:extLst>
              <a:ext uri="{FF2B5EF4-FFF2-40B4-BE49-F238E27FC236}">
                <a16:creationId xmlns="" xmlns:a16="http://schemas.microsoft.com/office/drawing/2014/main" id="{692E605D-FCE4-4DF3-8A87-A5DD877D0B23}"/>
              </a:ext>
            </a:extLst>
          </p:cNvPr>
          <p:cNvSpPr/>
          <p:nvPr/>
        </p:nvSpPr>
        <p:spPr>
          <a:xfrm rot="7362101">
            <a:off x="2217093" y="2627342"/>
            <a:ext cx="215922" cy="485775"/>
          </a:xfrm>
          <a:prstGeom prst="triangl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7" name="Рівнобедрений трикутник 13">
            <a:extLst>
              <a:ext uri="{FF2B5EF4-FFF2-40B4-BE49-F238E27FC236}">
                <a16:creationId xmlns="" xmlns:a16="http://schemas.microsoft.com/office/drawing/2014/main" id="{F0252A8C-DE0C-4EF0-86BE-BBCF0D7C731B}"/>
              </a:ext>
            </a:extLst>
          </p:cNvPr>
          <p:cNvSpPr/>
          <p:nvPr/>
        </p:nvSpPr>
        <p:spPr>
          <a:xfrm rot="9000779">
            <a:off x="2903759" y="1744540"/>
            <a:ext cx="215922" cy="485775"/>
          </a:xfrm>
          <a:prstGeom prst="triangl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9" name="Рівнобедрений трикутник 14">
            <a:extLst>
              <a:ext uri="{FF2B5EF4-FFF2-40B4-BE49-F238E27FC236}">
                <a16:creationId xmlns="" xmlns:a16="http://schemas.microsoft.com/office/drawing/2014/main" id="{CB0BB75A-138F-48BD-B4D6-EF3A3D29BC1F}"/>
              </a:ext>
            </a:extLst>
          </p:cNvPr>
          <p:cNvSpPr/>
          <p:nvPr/>
        </p:nvSpPr>
        <p:spPr>
          <a:xfrm rot="13438659">
            <a:off x="5206630" y="1759125"/>
            <a:ext cx="215922" cy="485775"/>
          </a:xfrm>
          <a:prstGeom prst="triangl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70" name="Рівнобедрений трикутник 15">
            <a:extLst>
              <a:ext uri="{FF2B5EF4-FFF2-40B4-BE49-F238E27FC236}">
                <a16:creationId xmlns="" xmlns:a16="http://schemas.microsoft.com/office/drawing/2014/main" id="{4120066B-7769-460A-B634-CBE4CD79CFB6}"/>
              </a:ext>
            </a:extLst>
          </p:cNvPr>
          <p:cNvSpPr/>
          <p:nvPr/>
        </p:nvSpPr>
        <p:spPr>
          <a:xfrm rot="14626840">
            <a:off x="5971510" y="2556190"/>
            <a:ext cx="215922" cy="485775"/>
          </a:xfrm>
          <a:prstGeom prst="triangl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71" name="Рівнобедрений трикутник 16">
            <a:extLst>
              <a:ext uri="{FF2B5EF4-FFF2-40B4-BE49-F238E27FC236}">
                <a16:creationId xmlns="" xmlns:a16="http://schemas.microsoft.com/office/drawing/2014/main" id="{500A2882-F873-4FA8-A730-6EC62ABAE672}"/>
              </a:ext>
            </a:extLst>
          </p:cNvPr>
          <p:cNvSpPr/>
          <p:nvPr/>
        </p:nvSpPr>
        <p:spPr>
          <a:xfrm rot="3747727">
            <a:off x="2255752" y="4707318"/>
            <a:ext cx="215922" cy="485775"/>
          </a:xfrm>
          <a:prstGeom prst="triangl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72" name="Рівнобедрений трикутник 17">
            <a:extLst>
              <a:ext uri="{FF2B5EF4-FFF2-40B4-BE49-F238E27FC236}">
                <a16:creationId xmlns="" xmlns:a16="http://schemas.microsoft.com/office/drawing/2014/main" id="{10846F70-3C37-4E43-B372-24015CC78B3D}"/>
              </a:ext>
            </a:extLst>
          </p:cNvPr>
          <p:cNvSpPr/>
          <p:nvPr/>
        </p:nvSpPr>
        <p:spPr>
          <a:xfrm rot="2214483">
            <a:off x="3041722" y="5453189"/>
            <a:ext cx="215922" cy="485775"/>
          </a:xfrm>
          <a:prstGeom prst="triangl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73" name="Рівнобедрений трикутник 18">
            <a:extLst>
              <a:ext uri="{FF2B5EF4-FFF2-40B4-BE49-F238E27FC236}">
                <a16:creationId xmlns="" xmlns:a16="http://schemas.microsoft.com/office/drawing/2014/main" id="{D5EAC148-7AE6-46AF-A160-BB0FC9CED4AE}"/>
              </a:ext>
            </a:extLst>
          </p:cNvPr>
          <p:cNvSpPr/>
          <p:nvPr/>
        </p:nvSpPr>
        <p:spPr>
          <a:xfrm rot="19700431">
            <a:off x="5206630" y="5439563"/>
            <a:ext cx="215922" cy="485775"/>
          </a:xfrm>
          <a:prstGeom prst="triangl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74" name="Рівнобедрений трикутник 19">
            <a:extLst>
              <a:ext uri="{FF2B5EF4-FFF2-40B4-BE49-F238E27FC236}">
                <a16:creationId xmlns="" xmlns:a16="http://schemas.microsoft.com/office/drawing/2014/main" id="{6B20F265-56B7-43FC-ABA4-0111E0A996A0}"/>
              </a:ext>
            </a:extLst>
          </p:cNvPr>
          <p:cNvSpPr/>
          <p:nvPr/>
        </p:nvSpPr>
        <p:spPr>
          <a:xfrm rot="17624068">
            <a:off x="5977159" y="4664217"/>
            <a:ext cx="215922" cy="485775"/>
          </a:xfrm>
          <a:prstGeom prst="triangl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75" name="Овал 74">
            <a:extLst>
              <a:ext uri="{FF2B5EF4-FFF2-40B4-BE49-F238E27FC236}">
                <a16:creationId xmlns="" xmlns:a16="http://schemas.microsoft.com/office/drawing/2014/main" id="{F8CB6BA3-1FA3-4C3B-B4D0-94BD713031FB}"/>
              </a:ext>
            </a:extLst>
          </p:cNvPr>
          <p:cNvSpPr/>
          <p:nvPr/>
        </p:nvSpPr>
        <p:spPr>
          <a:xfrm>
            <a:off x="3217206" y="1968740"/>
            <a:ext cx="133929" cy="1339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76" name="Овал 75">
            <a:extLst>
              <a:ext uri="{FF2B5EF4-FFF2-40B4-BE49-F238E27FC236}">
                <a16:creationId xmlns="" xmlns:a16="http://schemas.microsoft.com/office/drawing/2014/main" id="{523D99D6-1ECC-4C58-BE08-69B2A2334928}"/>
              </a:ext>
            </a:extLst>
          </p:cNvPr>
          <p:cNvSpPr/>
          <p:nvPr/>
        </p:nvSpPr>
        <p:spPr>
          <a:xfrm>
            <a:off x="3459413" y="1847249"/>
            <a:ext cx="133929" cy="1339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77" name="Овал 76">
            <a:extLst>
              <a:ext uri="{FF2B5EF4-FFF2-40B4-BE49-F238E27FC236}">
                <a16:creationId xmlns="" xmlns:a16="http://schemas.microsoft.com/office/drawing/2014/main" id="{99ECDE96-7CD0-4C36-AC42-A294AD120EC3}"/>
              </a:ext>
            </a:extLst>
          </p:cNvPr>
          <p:cNvSpPr/>
          <p:nvPr/>
        </p:nvSpPr>
        <p:spPr>
          <a:xfrm>
            <a:off x="3715274" y="1780285"/>
            <a:ext cx="133929" cy="1339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78" name="Овал 77">
            <a:extLst>
              <a:ext uri="{FF2B5EF4-FFF2-40B4-BE49-F238E27FC236}">
                <a16:creationId xmlns="" xmlns:a16="http://schemas.microsoft.com/office/drawing/2014/main" id="{EAF52850-004A-45AD-BE57-DAAA8AE33171}"/>
              </a:ext>
            </a:extLst>
          </p:cNvPr>
          <p:cNvSpPr/>
          <p:nvPr/>
        </p:nvSpPr>
        <p:spPr>
          <a:xfrm>
            <a:off x="3975520" y="1746373"/>
            <a:ext cx="133929" cy="1339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79" name="Овал 78">
            <a:extLst>
              <a:ext uri="{FF2B5EF4-FFF2-40B4-BE49-F238E27FC236}">
                <a16:creationId xmlns="" xmlns:a16="http://schemas.microsoft.com/office/drawing/2014/main" id="{C1C2335E-79E9-4E78-90CC-FA54857C8A04}"/>
              </a:ext>
            </a:extLst>
          </p:cNvPr>
          <p:cNvSpPr/>
          <p:nvPr/>
        </p:nvSpPr>
        <p:spPr>
          <a:xfrm>
            <a:off x="4375071" y="1780284"/>
            <a:ext cx="133929" cy="1339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80" name="Овал 79">
            <a:extLst>
              <a:ext uri="{FF2B5EF4-FFF2-40B4-BE49-F238E27FC236}">
                <a16:creationId xmlns="" xmlns:a16="http://schemas.microsoft.com/office/drawing/2014/main" id="{9B03B598-4796-4592-9DBF-D3EED53DF6C3}"/>
              </a:ext>
            </a:extLst>
          </p:cNvPr>
          <p:cNvSpPr/>
          <p:nvPr/>
        </p:nvSpPr>
        <p:spPr>
          <a:xfrm>
            <a:off x="4601729" y="1813337"/>
            <a:ext cx="133929" cy="1339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81" name="Овал 80">
            <a:extLst>
              <a:ext uri="{FF2B5EF4-FFF2-40B4-BE49-F238E27FC236}">
                <a16:creationId xmlns="" xmlns:a16="http://schemas.microsoft.com/office/drawing/2014/main" id="{508C9F9C-7181-44F3-941C-00C4E62036EE}"/>
              </a:ext>
            </a:extLst>
          </p:cNvPr>
          <p:cNvSpPr/>
          <p:nvPr/>
        </p:nvSpPr>
        <p:spPr>
          <a:xfrm>
            <a:off x="4808110" y="1881721"/>
            <a:ext cx="133929" cy="1339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82" name="Овал 81">
            <a:extLst>
              <a:ext uri="{FF2B5EF4-FFF2-40B4-BE49-F238E27FC236}">
                <a16:creationId xmlns="" xmlns:a16="http://schemas.microsoft.com/office/drawing/2014/main" id="{8E30B0B5-AF2D-45C6-8EB8-4CCC86DEA34A}"/>
              </a:ext>
            </a:extLst>
          </p:cNvPr>
          <p:cNvSpPr/>
          <p:nvPr/>
        </p:nvSpPr>
        <p:spPr>
          <a:xfrm>
            <a:off x="5001280" y="2002012"/>
            <a:ext cx="133929" cy="1339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83" name="Овал 82">
            <a:extLst>
              <a:ext uri="{FF2B5EF4-FFF2-40B4-BE49-F238E27FC236}">
                <a16:creationId xmlns="" xmlns:a16="http://schemas.microsoft.com/office/drawing/2014/main" id="{39DFA7C1-5991-4220-BAB9-6289322D42C1}"/>
              </a:ext>
            </a:extLst>
          </p:cNvPr>
          <p:cNvSpPr/>
          <p:nvPr/>
        </p:nvSpPr>
        <p:spPr>
          <a:xfrm>
            <a:off x="5281108" y="2142107"/>
            <a:ext cx="133929" cy="1339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84" name="Овал 83">
            <a:extLst>
              <a:ext uri="{FF2B5EF4-FFF2-40B4-BE49-F238E27FC236}">
                <a16:creationId xmlns="" xmlns:a16="http://schemas.microsoft.com/office/drawing/2014/main" id="{7A94B3AD-020B-47BE-8EAF-6D1BA672FFB9}"/>
              </a:ext>
            </a:extLst>
          </p:cNvPr>
          <p:cNvSpPr/>
          <p:nvPr/>
        </p:nvSpPr>
        <p:spPr>
          <a:xfrm>
            <a:off x="5467536" y="2276036"/>
            <a:ext cx="133929" cy="1339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85" name="Овал 84">
            <a:extLst>
              <a:ext uri="{FF2B5EF4-FFF2-40B4-BE49-F238E27FC236}">
                <a16:creationId xmlns="" xmlns:a16="http://schemas.microsoft.com/office/drawing/2014/main" id="{87FE07F3-97F3-42C9-9CED-337B814D7740}"/>
              </a:ext>
            </a:extLst>
          </p:cNvPr>
          <p:cNvSpPr/>
          <p:nvPr/>
        </p:nvSpPr>
        <p:spPr>
          <a:xfrm>
            <a:off x="5638519" y="2460985"/>
            <a:ext cx="133929" cy="1339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86" name="Овал 85">
            <a:extLst>
              <a:ext uri="{FF2B5EF4-FFF2-40B4-BE49-F238E27FC236}">
                <a16:creationId xmlns="" xmlns:a16="http://schemas.microsoft.com/office/drawing/2014/main" id="{9C0EABEE-F31B-4863-AB39-820D37616830}"/>
              </a:ext>
            </a:extLst>
          </p:cNvPr>
          <p:cNvSpPr/>
          <p:nvPr/>
        </p:nvSpPr>
        <p:spPr>
          <a:xfrm>
            <a:off x="5772448" y="2661878"/>
            <a:ext cx="133929" cy="1339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87" name="Овал 86">
            <a:extLst>
              <a:ext uri="{FF2B5EF4-FFF2-40B4-BE49-F238E27FC236}">
                <a16:creationId xmlns="" xmlns:a16="http://schemas.microsoft.com/office/drawing/2014/main" id="{8B4C31BC-0E9A-4032-A9CC-50CE689E5FEE}"/>
              </a:ext>
            </a:extLst>
          </p:cNvPr>
          <p:cNvSpPr/>
          <p:nvPr/>
        </p:nvSpPr>
        <p:spPr>
          <a:xfrm>
            <a:off x="5945902" y="2949040"/>
            <a:ext cx="133929" cy="1339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88" name="Овал 87">
            <a:extLst>
              <a:ext uri="{FF2B5EF4-FFF2-40B4-BE49-F238E27FC236}">
                <a16:creationId xmlns="" xmlns:a16="http://schemas.microsoft.com/office/drawing/2014/main" id="{98CDBA5C-35EE-4399-8984-DF880EA14EB9}"/>
              </a:ext>
            </a:extLst>
          </p:cNvPr>
          <p:cNvSpPr/>
          <p:nvPr/>
        </p:nvSpPr>
        <p:spPr>
          <a:xfrm>
            <a:off x="6014766" y="3169779"/>
            <a:ext cx="133929" cy="1339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89" name="Овал 88">
            <a:extLst>
              <a:ext uri="{FF2B5EF4-FFF2-40B4-BE49-F238E27FC236}">
                <a16:creationId xmlns="" xmlns:a16="http://schemas.microsoft.com/office/drawing/2014/main" id="{ABD7D5D3-5D9F-4535-8A2E-4CF6B1CD4561}"/>
              </a:ext>
            </a:extLst>
          </p:cNvPr>
          <p:cNvSpPr/>
          <p:nvPr/>
        </p:nvSpPr>
        <p:spPr>
          <a:xfrm>
            <a:off x="6070342" y="3424123"/>
            <a:ext cx="133929" cy="1339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90" name="Овал 89">
            <a:extLst>
              <a:ext uri="{FF2B5EF4-FFF2-40B4-BE49-F238E27FC236}">
                <a16:creationId xmlns="" xmlns:a16="http://schemas.microsoft.com/office/drawing/2014/main" id="{2837C208-5426-48DB-8734-CE5E199D9AD3}"/>
              </a:ext>
            </a:extLst>
          </p:cNvPr>
          <p:cNvSpPr/>
          <p:nvPr/>
        </p:nvSpPr>
        <p:spPr>
          <a:xfrm>
            <a:off x="6104477" y="3622352"/>
            <a:ext cx="133929" cy="1339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91" name="Овал 90">
            <a:extLst>
              <a:ext uri="{FF2B5EF4-FFF2-40B4-BE49-F238E27FC236}">
                <a16:creationId xmlns="" xmlns:a16="http://schemas.microsoft.com/office/drawing/2014/main" id="{65624A45-3812-41CC-BEA4-C814D7C03CDF}"/>
              </a:ext>
            </a:extLst>
          </p:cNvPr>
          <p:cNvSpPr/>
          <p:nvPr/>
        </p:nvSpPr>
        <p:spPr>
          <a:xfrm>
            <a:off x="6108933" y="3940413"/>
            <a:ext cx="133929" cy="1339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92" name="Овал 91">
            <a:extLst>
              <a:ext uri="{FF2B5EF4-FFF2-40B4-BE49-F238E27FC236}">
                <a16:creationId xmlns="" xmlns:a16="http://schemas.microsoft.com/office/drawing/2014/main" id="{660B539D-0BDD-4ABF-8C61-1BC0575985F7}"/>
              </a:ext>
            </a:extLst>
          </p:cNvPr>
          <p:cNvSpPr/>
          <p:nvPr/>
        </p:nvSpPr>
        <p:spPr>
          <a:xfrm>
            <a:off x="6046240" y="4190974"/>
            <a:ext cx="133929" cy="1339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93" name="Овал 92">
            <a:extLst>
              <a:ext uri="{FF2B5EF4-FFF2-40B4-BE49-F238E27FC236}">
                <a16:creationId xmlns="" xmlns:a16="http://schemas.microsoft.com/office/drawing/2014/main" id="{E1D92410-E234-480B-9D88-FA8BFFE2D43B}"/>
              </a:ext>
            </a:extLst>
          </p:cNvPr>
          <p:cNvSpPr/>
          <p:nvPr/>
        </p:nvSpPr>
        <p:spPr>
          <a:xfrm>
            <a:off x="5970548" y="4414860"/>
            <a:ext cx="133929" cy="1339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94" name="Овал 93">
            <a:extLst>
              <a:ext uri="{FF2B5EF4-FFF2-40B4-BE49-F238E27FC236}">
                <a16:creationId xmlns="" xmlns:a16="http://schemas.microsoft.com/office/drawing/2014/main" id="{8B37C81A-5E71-4714-995E-5F6BBBB7CA66}"/>
              </a:ext>
            </a:extLst>
          </p:cNvPr>
          <p:cNvSpPr/>
          <p:nvPr/>
        </p:nvSpPr>
        <p:spPr>
          <a:xfrm>
            <a:off x="5872615" y="4636021"/>
            <a:ext cx="133929" cy="1339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95" name="Овал 94">
            <a:extLst>
              <a:ext uri="{FF2B5EF4-FFF2-40B4-BE49-F238E27FC236}">
                <a16:creationId xmlns="" xmlns:a16="http://schemas.microsoft.com/office/drawing/2014/main" id="{FD3991EC-3C90-41EF-9AE8-D92435054FEB}"/>
              </a:ext>
            </a:extLst>
          </p:cNvPr>
          <p:cNvSpPr/>
          <p:nvPr/>
        </p:nvSpPr>
        <p:spPr>
          <a:xfrm>
            <a:off x="5725390" y="4904814"/>
            <a:ext cx="133929" cy="1339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96" name="Овал 95">
            <a:extLst>
              <a:ext uri="{FF2B5EF4-FFF2-40B4-BE49-F238E27FC236}">
                <a16:creationId xmlns="" xmlns:a16="http://schemas.microsoft.com/office/drawing/2014/main" id="{996D170A-E2F3-4561-B0F7-6D9246D78BF7}"/>
              </a:ext>
            </a:extLst>
          </p:cNvPr>
          <p:cNvSpPr/>
          <p:nvPr/>
        </p:nvSpPr>
        <p:spPr>
          <a:xfrm>
            <a:off x="5574769" y="5059050"/>
            <a:ext cx="133929" cy="1339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97" name="Овал 96">
            <a:extLst>
              <a:ext uri="{FF2B5EF4-FFF2-40B4-BE49-F238E27FC236}">
                <a16:creationId xmlns="" xmlns:a16="http://schemas.microsoft.com/office/drawing/2014/main" id="{2C4BA518-9900-49A3-9719-3969DEA99906}"/>
              </a:ext>
            </a:extLst>
          </p:cNvPr>
          <p:cNvSpPr/>
          <p:nvPr/>
        </p:nvSpPr>
        <p:spPr>
          <a:xfrm>
            <a:off x="5424384" y="5205296"/>
            <a:ext cx="133929" cy="1339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98" name="Овал 97">
            <a:extLst>
              <a:ext uri="{FF2B5EF4-FFF2-40B4-BE49-F238E27FC236}">
                <a16:creationId xmlns="" xmlns:a16="http://schemas.microsoft.com/office/drawing/2014/main" id="{FAD39E9E-CE36-4220-8619-6BF5EA1C29E6}"/>
              </a:ext>
            </a:extLst>
          </p:cNvPr>
          <p:cNvSpPr/>
          <p:nvPr/>
        </p:nvSpPr>
        <p:spPr>
          <a:xfrm>
            <a:off x="5247626" y="5350626"/>
            <a:ext cx="133929" cy="1339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99" name="Овал 98">
            <a:extLst>
              <a:ext uri="{FF2B5EF4-FFF2-40B4-BE49-F238E27FC236}">
                <a16:creationId xmlns="" xmlns:a16="http://schemas.microsoft.com/office/drawing/2014/main" id="{7473AE4E-836A-4D4F-9AD0-E817038F1CE6}"/>
              </a:ext>
            </a:extLst>
          </p:cNvPr>
          <p:cNvSpPr/>
          <p:nvPr/>
        </p:nvSpPr>
        <p:spPr>
          <a:xfrm>
            <a:off x="5028247" y="5503026"/>
            <a:ext cx="133929" cy="1339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0" name="Овал 99">
            <a:extLst>
              <a:ext uri="{FF2B5EF4-FFF2-40B4-BE49-F238E27FC236}">
                <a16:creationId xmlns="" xmlns:a16="http://schemas.microsoft.com/office/drawing/2014/main" id="{B3E0483D-4A1F-44B4-BAC1-4719E18CD07B}"/>
              </a:ext>
            </a:extLst>
          </p:cNvPr>
          <p:cNvSpPr/>
          <p:nvPr/>
        </p:nvSpPr>
        <p:spPr>
          <a:xfrm>
            <a:off x="4817453" y="5615485"/>
            <a:ext cx="133929" cy="1339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1" name="Овал 100">
            <a:extLst>
              <a:ext uri="{FF2B5EF4-FFF2-40B4-BE49-F238E27FC236}">
                <a16:creationId xmlns="" xmlns:a16="http://schemas.microsoft.com/office/drawing/2014/main" id="{DDD947E4-A581-42D0-B852-2C4374971729}"/>
              </a:ext>
            </a:extLst>
          </p:cNvPr>
          <p:cNvSpPr/>
          <p:nvPr/>
        </p:nvSpPr>
        <p:spPr>
          <a:xfrm>
            <a:off x="4600675" y="5672357"/>
            <a:ext cx="133929" cy="1339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2" name="Овал 101">
            <a:extLst>
              <a:ext uri="{FF2B5EF4-FFF2-40B4-BE49-F238E27FC236}">
                <a16:creationId xmlns="" xmlns:a16="http://schemas.microsoft.com/office/drawing/2014/main" id="{701AAA09-D13B-4B98-8B7E-1D242EF6C3E4}"/>
              </a:ext>
            </a:extLst>
          </p:cNvPr>
          <p:cNvSpPr/>
          <p:nvPr/>
        </p:nvSpPr>
        <p:spPr>
          <a:xfrm>
            <a:off x="4348556" y="5724235"/>
            <a:ext cx="133929" cy="1339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3" name="Овал 102">
            <a:extLst>
              <a:ext uri="{FF2B5EF4-FFF2-40B4-BE49-F238E27FC236}">
                <a16:creationId xmlns="" xmlns:a16="http://schemas.microsoft.com/office/drawing/2014/main" id="{953A8F89-6DB0-4F7F-A85D-E8B27C76BB88}"/>
              </a:ext>
            </a:extLst>
          </p:cNvPr>
          <p:cNvSpPr/>
          <p:nvPr/>
        </p:nvSpPr>
        <p:spPr>
          <a:xfrm>
            <a:off x="4020190" y="5697389"/>
            <a:ext cx="133929" cy="1339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4" name="Овал 103">
            <a:extLst>
              <a:ext uri="{FF2B5EF4-FFF2-40B4-BE49-F238E27FC236}">
                <a16:creationId xmlns="" xmlns:a16="http://schemas.microsoft.com/office/drawing/2014/main" id="{B4F94268-3643-4B6C-8607-E54953EB7B8C}"/>
              </a:ext>
            </a:extLst>
          </p:cNvPr>
          <p:cNvSpPr/>
          <p:nvPr/>
        </p:nvSpPr>
        <p:spPr>
          <a:xfrm>
            <a:off x="3809395" y="5683827"/>
            <a:ext cx="133929" cy="1339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5" name="Овал 104">
            <a:extLst>
              <a:ext uri="{FF2B5EF4-FFF2-40B4-BE49-F238E27FC236}">
                <a16:creationId xmlns="" xmlns:a16="http://schemas.microsoft.com/office/drawing/2014/main" id="{6B0859D9-DEB1-4E0C-BD90-B225CB941DAD}"/>
              </a:ext>
            </a:extLst>
          </p:cNvPr>
          <p:cNvSpPr/>
          <p:nvPr/>
        </p:nvSpPr>
        <p:spPr>
          <a:xfrm>
            <a:off x="3354228" y="5530122"/>
            <a:ext cx="133929" cy="1339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6" name="Овал 105">
            <a:extLst>
              <a:ext uri="{FF2B5EF4-FFF2-40B4-BE49-F238E27FC236}">
                <a16:creationId xmlns="" xmlns:a16="http://schemas.microsoft.com/office/drawing/2014/main" id="{17AF5E6C-4F47-401E-9F6E-9B77116F6553}"/>
              </a:ext>
            </a:extLst>
          </p:cNvPr>
          <p:cNvSpPr/>
          <p:nvPr/>
        </p:nvSpPr>
        <p:spPr>
          <a:xfrm>
            <a:off x="3567230" y="5623921"/>
            <a:ext cx="133929" cy="1339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7" name="Овал 106">
            <a:extLst>
              <a:ext uri="{FF2B5EF4-FFF2-40B4-BE49-F238E27FC236}">
                <a16:creationId xmlns="" xmlns:a16="http://schemas.microsoft.com/office/drawing/2014/main" id="{7EE98061-C09C-45FE-BAED-5CAECDCF7A5B}"/>
              </a:ext>
            </a:extLst>
          </p:cNvPr>
          <p:cNvSpPr/>
          <p:nvPr/>
        </p:nvSpPr>
        <p:spPr>
          <a:xfrm>
            <a:off x="3056610" y="5370064"/>
            <a:ext cx="133929" cy="1339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8" name="Овал 107">
            <a:extLst>
              <a:ext uri="{FF2B5EF4-FFF2-40B4-BE49-F238E27FC236}">
                <a16:creationId xmlns="" xmlns:a16="http://schemas.microsoft.com/office/drawing/2014/main" id="{BC07705B-3DE8-4D3D-BC2C-2E624CE6AA59}"/>
              </a:ext>
            </a:extLst>
          </p:cNvPr>
          <p:cNvSpPr/>
          <p:nvPr/>
        </p:nvSpPr>
        <p:spPr>
          <a:xfrm>
            <a:off x="2870714" y="5259898"/>
            <a:ext cx="133929" cy="1339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9" name="Овал 108">
            <a:extLst>
              <a:ext uri="{FF2B5EF4-FFF2-40B4-BE49-F238E27FC236}">
                <a16:creationId xmlns="" xmlns:a16="http://schemas.microsoft.com/office/drawing/2014/main" id="{6A29477D-8799-4220-9690-4630B6EAABF9}"/>
              </a:ext>
            </a:extLst>
          </p:cNvPr>
          <p:cNvSpPr/>
          <p:nvPr/>
        </p:nvSpPr>
        <p:spPr>
          <a:xfrm>
            <a:off x="2725184" y="5099712"/>
            <a:ext cx="133929" cy="1339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10" name="Овал 109">
            <a:extLst>
              <a:ext uri="{FF2B5EF4-FFF2-40B4-BE49-F238E27FC236}">
                <a16:creationId xmlns="" xmlns:a16="http://schemas.microsoft.com/office/drawing/2014/main" id="{FA5FF51B-10BA-411F-A7B9-11D32C584E6F}"/>
              </a:ext>
            </a:extLst>
          </p:cNvPr>
          <p:cNvSpPr/>
          <p:nvPr/>
        </p:nvSpPr>
        <p:spPr>
          <a:xfrm>
            <a:off x="2592339" y="4925121"/>
            <a:ext cx="133929" cy="1339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11" name="Овал 110">
            <a:extLst>
              <a:ext uri="{FF2B5EF4-FFF2-40B4-BE49-F238E27FC236}">
                <a16:creationId xmlns="" xmlns:a16="http://schemas.microsoft.com/office/drawing/2014/main" id="{FD69B962-BCB1-4D5A-8429-31CCE378C42A}"/>
              </a:ext>
            </a:extLst>
          </p:cNvPr>
          <p:cNvSpPr/>
          <p:nvPr/>
        </p:nvSpPr>
        <p:spPr>
          <a:xfrm>
            <a:off x="2416641" y="4654475"/>
            <a:ext cx="133929" cy="1339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12" name="Овал 111">
            <a:extLst>
              <a:ext uri="{FF2B5EF4-FFF2-40B4-BE49-F238E27FC236}">
                <a16:creationId xmlns="" xmlns:a16="http://schemas.microsoft.com/office/drawing/2014/main" id="{3C17CF14-52F8-4011-ABF1-364F2B7962AF}"/>
              </a:ext>
            </a:extLst>
          </p:cNvPr>
          <p:cNvSpPr/>
          <p:nvPr/>
        </p:nvSpPr>
        <p:spPr>
          <a:xfrm>
            <a:off x="2308048" y="4450123"/>
            <a:ext cx="133929" cy="1339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13" name="Овал 112">
            <a:extLst>
              <a:ext uri="{FF2B5EF4-FFF2-40B4-BE49-F238E27FC236}">
                <a16:creationId xmlns="" xmlns:a16="http://schemas.microsoft.com/office/drawing/2014/main" id="{F5A2AFDA-11E3-47B7-A61C-F3EA1C84155A}"/>
              </a:ext>
            </a:extLst>
          </p:cNvPr>
          <p:cNvSpPr/>
          <p:nvPr/>
        </p:nvSpPr>
        <p:spPr>
          <a:xfrm>
            <a:off x="2258089" y="4236359"/>
            <a:ext cx="133929" cy="1339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14" name="Овал 113">
            <a:extLst>
              <a:ext uri="{FF2B5EF4-FFF2-40B4-BE49-F238E27FC236}">
                <a16:creationId xmlns="" xmlns:a16="http://schemas.microsoft.com/office/drawing/2014/main" id="{7776729C-3C19-42C4-88EA-0D7AE1FFF0D3}"/>
              </a:ext>
            </a:extLst>
          </p:cNvPr>
          <p:cNvSpPr/>
          <p:nvPr/>
        </p:nvSpPr>
        <p:spPr>
          <a:xfrm>
            <a:off x="2228930" y="3985715"/>
            <a:ext cx="133929" cy="1339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15" name="Овал 114">
            <a:extLst>
              <a:ext uri="{FF2B5EF4-FFF2-40B4-BE49-F238E27FC236}">
                <a16:creationId xmlns="" xmlns:a16="http://schemas.microsoft.com/office/drawing/2014/main" id="{A444E14B-0C04-4794-978D-1FE50CDCB0A1}"/>
              </a:ext>
            </a:extLst>
          </p:cNvPr>
          <p:cNvSpPr/>
          <p:nvPr/>
        </p:nvSpPr>
        <p:spPr>
          <a:xfrm>
            <a:off x="2197078" y="3621509"/>
            <a:ext cx="133929" cy="1339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16" name="Овал 115">
            <a:extLst>
              <a:ext uri="{FF2B5EF4-FFF2-40B4-BE49-F238E27FC236}">
                <a16:creationId xmlns="" xmlns:a16="http://schemas.microsoft.com/office/drawing/2014/main" id="{DE97280E-891B-4899-AAA1-18AE95E1B1AE}"/>
              </a:ext>
            </a:extLst>
          </p:cNvPr>
          <p:cNvSpPr/>
          <p:nvPr/>
        </p:nvSpPr>
        <p:spPr>
          <a:xfrm>
            <a:off x="2241083" y="3419037"/>
            <a:ext cx="133929" cy="1339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17" name="Овал 116">
            <a:extLst>
              <a:ext uri="{FF2B5EF4-FFF2-40B4-BE49-F238E27FC236}">
                <a16:creationId xmlns="" xmlns:a16="http://schemas.microsoft.com/office/drawing/2014/main" id="{EDD66E19-7F05-47F2-8BE8-7192FF927C38}"/>
              </a:ext>
            </a:extLst>
          </p:cNvPr>
          <p:cNvSpPr/>
          <p:nvPr/>
        </p:nvSpPr>
        <p:spPr>
          <a:xfrm>
            <a:off x="2295894" y="3239840"/>
            <a:ext cx="133929" cy="1339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18" name="Овал 117">
            <a:extLst>
              <a:ext uri="{FF2B5EF4-FFF2-40B4-BE49-F238E27FC236}">
                <a16:creationId xmlns="" xmlns:a16="http://schemas.microsoft.com/office/drawing/2014/main" id="{34B4906E-E1A6-4A86-979B-C43D4673EBC2}"/>
              </a:ext>
            </a:extLst>
          </p:cNvPr>
          <p:cNvSpPr/>
          <p:nvPr/>
        </p:nvSpPr>
        <p:spPr>
          <a:xfrm>
            <a:off x="2378626" y="3057802"/>
            <a:ext cx="133929" cy="1339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19" name="Овал 118">
            <a:extLst>
              <a:ext uri="{FF2B5EF4-FFF2-40B4-BE49-F238E27FC236}">
                <a16:creationId xmlns="" xmlns:a16="http://schemas.microsoft.com/office/drawing/2014/main" id="{020C8942-579C-4FBF-BF08-D2AFAC035210}"/>
              </a:ext>
            </a:extLst>
          </p:cNvPr>
          <p:cNvSpPr/>
          <p:nvPr/>
        </p:nvSpPr>
        <p:spPr>
          <a:xfrm>
            <a:off x="2494886" y="2760959"/>
            <a:ext cx="133929" cy="1339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20" name="Овал 119">
            <a:extLst>
              <a:ext uri="{FF2B5EF4-FFF2-40B4-BE49-F238E27FC236}">
                <a16:creationId xmlns="" xmlns:a16="http://schemas.microsoft.com/office/drawing/2014/main" id="{17AA1745-39DE-4C60-924C-547D99A8D7D5}"/>
              </a:ext>
            </a:extLst>
          </p:cNvPr>
          <p:cNvSpPr/>
          <p:nvPr/>
        </p:nvSpPr>
        <p:spPr>
          <a:xfrm>
            <a:off x="2628815" y="2581192"/>
            <a:ext cx="133929" cy="1339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21" name="Овал 120">
            <a:extLst>
              <a:ext uri="{FF2B5EF4-FFF2-40B4-BE49-F238E27FC236}">
                <a16:creationId xmlns="" xmlns:a16="http://schemas.microsoft.com/office/drawing/2014/main" id="{431423AA-8F66-439F-A38F-389023DB9A8F}"/>
              </a:ext>
            </a:extLst>
          </p:cNvPr>
          <p:cNvSpPr/>
          <p:nvPr/>
        </p:nvSpPr>
        <p:spPr>
          <a:xfrm>
            <a:off x="2762744" y="2409965"/>
            <a:ext cx="133929" cy="1339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22" name="Овал 121">
            <a:extLst>
              <a:ext uri="{FF2B5EF4-FFF2-40B4-BE49-F238E27FC236}">
                <a16:creationId xmlns="" xmlns:a16="http://schemas.microsoft.com/office/drawing/2014/main" id="{698680CE-24A8-4BB6-80E3-152C19836FE6}"/>
              </a:ext>
            </a:extLst>
          </p:cNvPr>
          <p:cNvSpPr/>
          <p:nvPr/>
        </p:nvSpPr>
        <p:spPr>
          <a:xfrm>
            <a:off x="2916895" y="2227999"/>
            <a:ext cx="133929" cy="1339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23" name="TextBox 122">
            <a:extLst>
              <a:ext uri="{FF2B5EF4-FFF2-40B4-BE49-F238E27FC236}">
                <a16:creationId xmlns="" xmlns:a16="http://schemas.microsoft.com/office/drawing/2014/main" id="{4CE104D5-A319-4916-9A33-F051C84CCC2B}"/>
              </a:ext>
            </a:extLst>
          </p:cNvPr>
          <p:cNvSpPr txBox="1"/>
          <p:nvPr/>
        </p:nvSpPr>
        <p:spPr>
          <a:xfrm>
            <a:off x="4775740" y="2080908"/>
            <a:ext cx="7146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b="1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="" xmlns:a16="http://schemas.microsoft.com/office/drawing/2014/main" id="{3EE3CDDE-4D9D-4909-88E3-CD3093EE84AA}"/>
              </a:ext>
            </a:extLst>
          </p:cNvPr>
          <p:cNvSpPr txBox="1"/>
          <p:nvPr/>
        </p:nvSpPr>
        <p:spPr>
          <a:xfrm>
            <a:off x="5459354" y="2702064"/>
            <a:ext cx="7146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b="1" dirty="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="" xmlns:a16="http://schemas.microsoft.com/office/drawing/2014/main" id="{EF388C3C-E73E-47EE-9A33-1A9AC2788116}"/>
              </a:ext>
            </a:extLst>
          </p:cNvPr>
          <p:cNvSpPr txBox="1"/>
          <p:nvPr/>
        </p:nvSpPr>
        <p:spPr>
          <a:xfrm>
            <a:off x="5511243" y="3461045"/>
            <a:ext cx="7146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b="1" dirty="0">
                <a:solidFill>
                  <a:srgbClr val="0070C0"/>
                </a:solidFill>
              </a:rPr>
              <a:t>3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="" xmlns:a16="http://schemas.microsoft.com/office/drawing/2014/main" id="{90E01031-6DDD-474D-96A7-BDCA93887E5C}"/>
              </a:ext>
            </a:extLst>
          </p:cNvPr>
          <p:cNvSpPr txBox="1"/>
          <p:nvPr/>
        </p:nvSpPr>
        <p:spPr>
          <a:xfrm>
            <a:off x="5332520" y="4262075"/>
            <a:ext cx="7146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b="1" dirty="0">
                <a:solidFill>
                  <a:srgbClr val="0070C0"/>
                </a:solidFill>
              </a:rPr>
              <a:t>4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="" xmlns:a16="http://schemas.microsoft.com/office/drawing/2014/main" id="{966B922F-4FCC-49AD-A55A-F3DEC9683305}"/>
              </a:ext>
            </a:extLst>
          </p:cNvPr>
          <p:cNvSpPr txBox="1"/>
          <p:nvPr/>
        </p:nvSpPr>
        <p:spPr>
          <a:xfrm>
            <a:off x="4823155" y="4883231"/>
            <a:ext cx="7146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b="1" dirty="0">
                <a:solidFill>
                  <a:srgbClr val="0070C0"/>
                </a:solidFill>
              </a:rPr>
              <a:t>5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="" xmlns:a16="http://schemas.microsoft.com/office/drawing/2014/main" id="{7E664050-9572-4323-BAFE-A9C9365B8DFC}"/>
              </a:ext>
            </a:extLst>
          </p:cNvPr>
          <p:cNvSpPr txBox="1"/>
          <p:nvPr/>
        </p:nvSpPr>
        <p:spPr>
          <a:xfrm>
            <a:off x="4035832" y="5047003"/>
            <a:ext cx="7146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b="1" dirty="0">
                <a:solidFill>
                  <a:srgbClr val="0070C0"/>
                </a:solidFill>
              </a:rPr>
              <a:t>6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="" xmlns:a16="http://schemas.microsoft.com/office/drawing/2014/main" id="{12A2F217-7B26-4064-A8D1-DD4620171C0F}"/>
              </a:ext>
            </a:extLst>
          </p:cNvPr>
          <p:cNvSpPr txBox="1"/>
          <p:nvPr/>
        </p:nvSpPr>
        <p:spPr>
          <a:xfrm>
            <a:off x="3248499" y="4932224"/>
            <a:ext cx="7146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b="1" dirty="0">
                <a:solidFill>
                  <a:srgbClr val="0070C0"/>
                </a:solidFill>
              </a:rPr>
              <a:t>7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="" xmlns:a16="http://schemas.microsoft.com/office/drawing/2014/main" id="{D23449F1-EDAC-4DC0-A037-2D8ECED1363C}"/>
              </a:ext>
            </a:extLst>
          </p:cNvPr>
          <p:cNvSpPr txBox="1"/>
          <p:nvPr/>
        </p:nvSpPr>
        <p:spPr>
          <a:xfrm>
            <a:off x="2612507" y="4337230"/>
            <a:ext cx="7146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b="1" dirty="0">
                <a:solidFill>
                  <a:srgbClr val="0070C0"/>
                </a:solidFill>
              </a:rPr>
              <a:t>8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="" xmlns:a16="http://schemas.microsoft.com/office/drawing/2014/main" id="{A577FCBE-1A2C-4A6C-87F0-E01D3E566299}"/>
              </a:ext>
            </a:extLst>
          </p:cNvPr>
          <p:cNvSpPr txBox="1"/>
          <p:nvPr/>
        </p:nvSpPr>
        <p:spPr>
          <a:xfrm>
            <a:off x="2397829" y="3536357"/>
            <a:ext cx="7146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b="1" dirty="0">
                <a:solidFill>
                  <a:srgbClr val="0070C0"/>
                </a:solidFill>
              </a:rPr>
              <a:t>9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="" xmlns:a16="http://schemas.microsoft.com/office/drawing/2014/main" id="{1074B86F-D30A-4E87-AFF7-D6C7D7C28D47}"/>
              </a:ext>
            </a:extLst>
          </p:cNvPr>
          <p:cNvSpPr txBox="1"/>
          <p:nvPr/>
        </p:nvSpPr>
        <p:spPr>
          <a:xfrm>
            <a:off x="2602357" y="2812255"/>
            <a:ext cx="7146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b="1" dirty="0">
                <a:solidFill>
                  <a:srgbClr val="0070C0"/>
                </a:solidFill>
              </a:rPr>
              <a:t>10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="" xmlns:a16="http://schemas.microsoft.com/office/drawing/2014/main" id="{445F8FE4-5FC5-4D56-95EF-C384A9AB293D}"/>
              </a:ext>
            </a:extLst>
          </p:cNvPr>
          <p:cNvSpPr txBox="1"/>
          <p:nvPr/>
        </p:nvSpPr>
        <p:spPr>
          <a:xfrm>
            <a:off x="3046537" y="2177460"/>
            <a:ext cx="7146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b="1" dirty="0">
                <a:solidFill>
                  <a:srgbClr val="0070C0"/>
                </a:solidFill>
              </a:rPr>
              <a:t>11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="" xmlns:a16="http://schemas.microsoft.com/office/drawing/2014/main" id="{A67C92E2-1F44-4CC6-8C41-6112B2D5988C}"/>
              </a:ext>
            </a:extLst>
          </p:cNvPr>
          <p:cNvSpPr txBox="1"/>
          <p:nvPr/>
        </p:nvSpPr>
        <p:spPr>
          <a:xfrm>
            <a:off x="3885311" y="1962353"/>
            <a:ext cx="7146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b="1" dirty="0">
                <a:solidFill>
                  <a:srgbClr val="0070C0"/>
                </a:solidFill>
              </a:rPr>
              <a:t>12</a:t>
            </a:r>
          </a:p>
        </p:txBody>
      </p:sp>
      <p:sp>
        <p:nvSpPr>
          <p:cNvPr id="135" name="Прямокутник: округлені кути 81">
            <a:extLst>
              <a:ext uri="{FF2B5EF4-FFF2-40B4-BE49-F238E27FC236}">
                <a16:creationId xmlns="" xmlns:a16="http://schemas.microsoft.com/office/drawing/2014/main" id="{2467721F-CE01-4AF1-9411-1EAA71D425E4}"/>
              </a:ext>
            </a:extLst>
          </p:cNvPr>
          <p:cNvSpPr/>
          <p:nvPr/>
        </p:nvSpPr>
        <p:spPr>
          <a:xfrm rot="10800000">
            <a:off x="2628815" y="3774051"/>
            <a:ext cx="1614080" cy="69626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680043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25.01.2022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pic>
        <p:nvPicPr>
          <p:cNvPr id="43" name="Рисунок 42">
            <a:extLst>
              <a:ext uri="{FF2B5EF4-FFF2-40B4-BE49-F238E27FC236}">
                <a16:creationId xmlns=""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4" name="Рисунок 43">
            <a:extLst>
              <a:ext uri="{FF2B5EF4-FFF2-40B4-BE49-F238E27FC236}">
                <a16:creationId xmlns="" xmlns:a16="http://schemas.microsoft.com/office/drawing/2014/main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5" name="Рисунок 44">
            <a:extLst>
              <a:ext uri="{FF2B5EF4-FFF2-40B4-BE49-F238E27FC236}">
                <a16:creationId xmlns="" xmlns:a16="http://schemas.microsoft.com/office/drawing/2014/main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46" name="Рисунок 45">
            <a:extLst>
              <a:ext uri="{FF2B5EF4-FFF2-40B4-BE49-F238E27FC236}">
                <a16:creationId xmlns="" xmlns:a16="http://schemas.microsoft.com/office/drawing/2014/main" id="{7AA62F5F-8E9F-4758-87A7-86AD87DB951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47" name="Рисунок 46">
            <a:extLst>
              <a:ext uri="{FF2B5EF4-FFF2-40B4-BE49-F238E27FC236}">
                <a16:creationId xmlns=""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48" name="Рисунок 47">
            <a:extLst>
              <a:ext uri="{FF2B5EF4-FFF2-40B4-BE49-F238E27FC236}">
                <a16:creationId xmlns="" xmlns:a16="http://schemas.microsoft.com/office/drawing/2014/main" id="{7789B4E2-D455-4B48-982A-12838205C96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49" name="Рисунок 48">
            <a:extLst>
              <a:ext uri="{FF2B5EF4-FFF2-40B4-BE49-F238E27FC236}">
                <a16:creationId xmlns=""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50" name="Рисунок 49">
            <a:extLst>
              <a:ext uri="{FF2B5EF4-FFF2-40B4-BE49-F238E27FC236}">
                <a16:creationId xmlns="" xmlns:a16="http://schemas.microsoft.com/office/drawing/2014/main" id="{14E5C802-CA0B-419B-9806-0981AA33D57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51" name="Рисунок 50">
            <a:extLst>
              <a:ext uri="{FF2B5EF4-FFF2-40B4-BE49-F238E27FC236}">
                <a16:creationId xmlns="" xmlns:a16="http://schemas.microsoft.com/office/drawing/2014/main" id="{74F6DDAE-519B-4BD3-9E5A-A1FAE269018A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75156" y="-681467"/>
            <a:ext cx="455016" cy="567661"/>
          </a:xfrm>
          <a:prstGeom prst="rect">
            <a:avLst/>
          </a:prstGeom>
        </p:spPr>
      </p:pic>
      <p:pic>
        <p:nvPicPr>
          <p:cNvPr id="52" name="Рисунок 51">
            <a:extLst>
              <a:ext uri="{FF2B5EF4-FFF2-40B4-BE49-F238E27FC236}">
                <a16:creationId xmlns=""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53" name="Рисунок 52">
            <a:extLst>
              <a:ext uri="{FF2B5EF4-FFF2-40B4-BE49-F238E27FC236}">
                <a16:creationId xmlns=""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54" name="Рисунок 53">
            <a:extLst>
              <a:ext uri="{FF2B5EF4-FFF2-40B4-BE49-F238E27FC236}">
                <a16:creationId xmlns=""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55" name="Рисунок 54">
            <a:extLst>
              <a:ext uri="{FF2B5EF4-FFF2-40B4-BE49-F238E27FC236}">
                <a16:creationId xmlns="" xmlns:a16="http://schemas.microsoft.com/office/drawing/2014/main" id="{C032AF8F-DE61-4584-B773-C251183078D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="" xmlns:a16="http://schemas.microsoft.com/office/drawing/2014/main" id="{14E5C802-CA0B-419B-9806-0981AA33D57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13528400" y="1094516"/>
            <a:ext cx="1258036" cy="1569479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="" xmlns:a16="http://schemas.microsoft.com/office/drawing/2014/main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13299025" y="3003363"/>
            <a:ext cx="1261443" cy="1573729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="" xmlns:a16="http://schemas.microsoft.com/office/drawing/2014/main" id="{7AA62F5F-8E9F-4758-87A7-86AD87DB951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13126429" y="4642277"/>
            <a:ext cx="1282146" cy="1599558"/>
          </a:xfrm>
          <a:prstGeom prst="rect">
            <a:avLst/>
          </a:prstGeom>
        </p:spPr>
      </p:pic>
      <p:pic>
        <p:nvPicPr>
          <p:cNvPr id="68" name="Рисунок 67">
            <a:extLst>
              <a:ext uri="{FF2B5EF4-FFF2-40B4-BE49-F238E27FC236}">
                <a16:creationId xmlns=""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12402495" y="3088146"/>
            <a:ext cx="1228772" cy="1532970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="" xmlns:a16="http://schemas.microsoft.com/office/drawing/2014/main" id="{C032AF8F-DE61-4584-B773-C251183078D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12364477" y="-290967"/>
            <a:ext cx="1257023" cy="1568216"/>
          </a:xfrm>
          <a:prstGeom prst="rect">
            <a:avLst/>
          </a:prstGeom>
        </p:spPr>
      </p:pic>
      <p:sp>
        <p:nvSpPr>
          <p:cNvPr id="35" name="Прямоугольник 34"/>
          <p:cNvSpPr/>
          <p:nvPr/>
        </p:nvSpPr>
        <p:spPr>
          <a:xfrm>
            <a:off x="3355596" y="494529"/>
            <a:ext cx="8732066" cy="31229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Котра година?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728815" y="994737"/>
            <a:ext cx="2461529" cy="5385909"/>
          </a:xfrm>
          <a:prstGeom prst="rect">
            <a:avLst/>
          </a:prstGeom>
        </p:spPr>
      </p:pic>
      <p:sp>
        <p:nvSpPr>
          <p:cNvPr id="37" name="Прямокутник: округлені кути 80">
            <a:extLst>
              <a:ext uri="{FF2B5EF4-FFF2-40B4-BE49-F238E27FC236}">
                <a16:creationId xmlns="" xmlns:a16="http://schemas.microsoft.com/office/drawing/2014/main" id="{5EC60DD1-10C0-43C5-97D4-FB758752E9A5}"/>
              </a:ext>
            </a:extLst>
          </p:cNvPr>
          <p:cNvSpPr/>
          <p:nvPr/>
        </p:nvSpPr>
        <p:spPr>
          <a:xfrm>
            <a:off x="4269671" y="3700501"/>
            <a:ext cx="969485" cy="133929"/>
          </a:xfrm>
          <a:prstGeom prst="round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8" name="Овал 37">
            <a:extLst>
              <a:ext uri="{FF2B5EF4-FFF2-40B4-BE49-F238E27FC236}">
                <a16:creationId xmlns="" xmlns:a16="http://schemas.microsoft.com/office/drawing/2014/main" id="{8037E88E-780F-4C7A-A838-AFF36DE20F64}"/>
              </a:ext>
            </a:extLst>
          </p:cNvPr>
          <p:cNvSpPr/>
          <p:nvPr/>
        </p:nvSpPr>
        <p:spPr>
          <a:xfrm>
            <a:off x="1807975" y="1456402"/>
            <a:ext cx="4795258" cy="4795258"/>
          </a:xfrm>
          <a:prstGeom prst="ellipse">
            <a:avLst/>
          </a:prstGeom>
          <a:noFill/>
          <a:ln w="190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9" name="Овал 38">
            <a:extLst>
              <a:ext uri="{FF2B5EF4-FFF2-40B4-BE49-F238E27FC236}">
                <a16:creationId xmlns="" xmlns:a16="http://schemas.microsoft.com/office/drawing/2014/main" id="{1DB1D1C7-AC28-41BD-B925-40FB6F1E570C}"/>
              </a:ext>
            </a:extLst>
          </p:cNvPr>
          <p:cNvSpPr/>
          <p:nvPr/>
        </p:nvSpPr>
        <p:spPr>
          <a:xfrm>
            <a:off x="4101937" y="3646698"/>
            <a:ext cx="207333" cy="20733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8" name="Рівнобедрений трикутник 8">
            <a:extLst>
              <a:ext uri="{FF2B5EF4-FFF2-40B4-BE49-F238E27FC236}">
                <a16:creationId xmlns="" xmlns:a16="http://schemas.microsoft.com/office/drawing/2014/main" id="{4A51C522-C387-4DFA-B9EB-C1DECB5BBA4E}"/>
              </a:ext>
            </a:extLst>
          </p:cNvPr>
          <p:cNvSpPr/>
          <p:nvPr/>
        </p:nvSpPr>
        <p:spPr>
          <a:xfrm rot="10800000">
            <a:off x="4093348" y="1482786"/>
            <a:ext cx="215922" cy="485775"/>
          </a:xfrm>
          <a:prstGeom prst="triangl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9" name="Рівнобедрений трикутник 9">
            <a:extLst>
              <a:ext uri="{FF2B5EF4-FFF2-40B4-BE49-F238E27FC236}">
                <a16:creationId xmlns="" xmlns:a16="http://schemas.microsoft.com/office/drawing/2014/main" id="{DFC5F4E6-46F2-42DF-8EC7-4D5701D0A397}"/>
              </a:ext>
            </a:extLst>
          </p:cNvPr>
          <p:cNvSpPr/>
          <p:nvPr/>
        </p:nvSpPr>
        <p:spPr>
          <a:xfrm>
            <a:off x="4142285" y="5739322"/>
            <a:ext cx="215922" cy="485775"/>
          </a:xfrm>
          <a:prstGeom prst="triangl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2" name="Рівнобедрений трикутник 10">
            <a:extLst>
              <a:ext uri="{FF2B5EF4-FFF2-40B4-BE49-F238E27FC236}">
                <a16:creationId xmlns="" xmlns:a16="http://schemas.microsoft.com/office/drawing/2014/main" id="{86DB5B03-281A-4279-8EEA-C99A2F718501}"/>
              </a:ext>
            </a:extLst>
          </p:cNvPr>
          <p:cNvSpPr/>
          <p:nvPr/>
        </p:nvSpPr>
        <p:spPr>
          <a:xfrm rot="16200000">
            <a:off x="6279350" y="3604884"/>
            <a:ext cx="215922" cy="485775"/>
          </a:xfrm>
          <a:prstGeom prst="triangl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3" name="Рівнобедрений трикутник 11">
            <a:extLst>
              <a:ext uri="{FF2B5EF4-FFF2-40B4-BE49-F238E27FC236}">
                <a16:creationId xmlns="" xmlns:a16="http://schemas.microsoft.com/office/drawing/2014/main" id="{D13C394D-D41A-4151-858A-4B028FD56CB1}"/>
              </a:ext>
            </a:extLst>
          </p:cNvPr>
          <p:cNvSpPr/>
          <p:nvPr/>
        </p:nvSpPr>
        <p:spPr>
          <a:xfrm rot="5400000">
            <a:off x="1974205" y="3604884"/>
            <a:ext cx="215922" cy="485775"/>
          </a:xfrm>
          <a:prstGeom prst="triangl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6" name="Рівнобедрений трикутник 12">
            <a:extLst>
              <a:ext uri="{FF2B5EF4-FFF2-40B4-BE49-F238E27FC236}">
                <a16:creationId xmlns="" xmlns:a16="http://schemas.microsoft.com/office/drawing/2014/main" id="{692E605D-FCE4-4DF3-8A87-A5DD877D0B23}"/>
              </a:ext>
            </a:extLst>
          </p:cNvPr>
          <p:cNvSpPr/>
          <p:nvPr/>
        </p:nvSpPr>
        <p:spPr>
          <a:xfrm rot="7362101">
            <a:off x="2217093" y="2627342"/>
            <a:ext cx="215922" cy="485775"/>
          </a:xfrm>
          <a:prstGeom prst="triangl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7" name="Рівнобедрений трикутник 13">
            <a:extLst>
              <a:ext uri="{FF2B5EF4-FFF2-40B4-BE49-F238E27FC236}">
                <a16:creationId xmlns="" xmlns:a16="http://schemas.microsoft.com/office/drawing/2014/main" id="{F0252A8C-DE0C-4EF0-86BE-BBCF0D7C731B}"/>
              </a:ext>
            </a:extLst>
          </p:cNvPr>
          <p:cNvSpPr/>
          <p:nvPr/>
        </p:nvSpPr>
        <p:spPr>
          <a:xfrm rot="9000779">
            <a:off x="2903759" y="1744540"/>
            <a:ext cx="215922" cy="485775"/>
          </a:xfrm>
          <a:prstGeom prst="triangl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9" name="Рівнобедрений трикутник 14">
            <a:extLst>
              <a:ext uri="{FF2B5EF4-FFF2-40B4-BE49-F238E27FC236}">
                <a16:creationId xmlns="" xmlns:a16="http://schemas.microsoft.com/office/drawing/2014/main" id="{CB0BB75A-138F-48BD-B4D6-EF3A3D29BC1F}"/>
              </a:ext>
            </a:extLst>
          </p:cNvPr>
          <p:cNvSpPr/>
          <p:nvPr/>
        </p:nvSpPr>
        <p:spPr>
          <a:xfrm rot="13438659">
            <a:off x="5206630" y="1759125"/>
            <a:ext cx="215922" cy="485775"/>
          </a:xfrm>
          <a:prstGeom prst="triangl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70" name="Рівнобедрений трикутник 15">
            <a:extLst>
              <a:ext uri="{FF2B5EF4-FFF2-40B4-BE49-F238E27FC236}">
                <a16:creationId xmlns="" xmlns:a16="http://schemas.microsoft.com/office/drawing/2014/main" id="{4120066B-7769-460A-B634-CBE4CD79CFB6}"/>
              </a:ext>
            </a:extLst>
          </p:cNvPr>
          <p:cNvSpPr/>
          <p:nvPr/>
        </p:nvSpPr>
        <p:spPr>
          <a:xfrm rot="14626840">
            <a:off x="5971510" y="2556190"/>
            <a:ext cx="215922" cy="485775"/>
          </a:xfrm>
          <a:prstGeom prst="triangl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71" name="Рівнобедрений трикутник 16">
            <a:extLst>
              <a:ext uri="{FF2B5EF4-FFF2-40B4-BE49-F238E27FC236}">
                <a16:creationId xmlns="" xmlns:a16="http://schemas.microsoft.com/office/drawing/2014/main" id="{500A2882-F873-4FA8-A730-6EC62ABAE672}"/>
              </a:ext>
            </a:extLst>
          </p:cNvPr>
          <p:cNvSpPr/>
          <p:nvPr/>
        </p:nvSpPr>
        <p:spPr>
          <a:xfrm rot="3747727">
            <a:off x="2255752" y="4707318"/>
            <a:ext cx="215922" cy="485775"/>
          </a:xfrm>
          <a:prstGeom prst="triangl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72" name="Рівнобедрений трикутник 17">
            <a:extLst>
              <a:ext uri="{FF2B5EF4-FFF2-40B4-BE49-F238E27FC236}">
                <a16:creationId xmlns="" xmlns:a16="http://schemas.microsoft.com/office/drawing/2014/main" id="{10846F70-3C37-4E43-B372-24015CC78B3D}"/>
              </a:ext>
            </a:extLst>
          </p:cNvPr>
          <p:cNvSpPr/>
          <p:nvPr/>
        </p:nvSpPr>
        <p:spPr>
          <a:xfrm rot="2214483">
            <a:off x="3041722" y="5453189"/>
            <a:ext cx="215922" cy="485775"/>
          </a:xfrm>
          <a:prstGeom prst="triangl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73" name="Рівнобедрений трикутник 18">
            <a:extLst>
              <a:ext uri="{FF2B5EF4-FFF2-40B4-BE49-F238E27FC236}">
                <a16:creationId xmlns="" xmlns:a16="http://schemas.microsoft.com/office/drawing/2014/main" id="{D5EAC148-7AE6-46AF-A160-BB0FC9CED4AE}"/>
              </a:ext>
            </a:extLst>
          </p:cNvPr>
          <p:cNvSpPr/>
          <p:nvPr/>
        </p:nvSpPr>
        <p:spPr>
          <a:xfrm rot="19700431">
            <a:off x="5206630" y="5439563"/>
            <a:ext cx="215922" cy="485775"/>
          </a:xfrm>
          <a:prstGeom prst="triangl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74" name="Рівнобедрений трикутник 19">
            <a:extLst>
              <a:ext uri="{FF2B5EF4-FFF2-40B4-BE49-F238E27FC236}">
                <a16:creationId xmlns="" xmlns:a16="http://schemas.microsoft.com/office/drawing/2014/main" id="{6B20F265-56B7-43FC-ABA4-0111E0A996A0}"/>
              </a:ext>
            </a:extLst>
          </p:cNvPr>
          <p:cNvSpPr/>
          <p:nvPr/>
        </p:nvSpPr>
        <p:spPr>
          <a:xfrm rot="17624068">
            <a:off x="5977159" y="4664217"/>
            <a:ext cx="215922" cy="485775"/>
          </a:xfrm>
          <a:prstGeom prst="triangl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75" name="Овал 74">
            <a:extLst>
              <a:ext uri="{FF2B5EF4-FFF2-40B4-BE49-F238E27FC236}">
                <a16:creationId xmlns="" xmlns:a16="http://schemas.microsoft.com/office/drawing/2014/main" id="{F8CB6BA3-1FA3-4C3B-B4D0-94BD713031FB}"/>
              </a:ext>
            </a:extLst>
          </p:cNvPr>
          <p:cNvSpPr/>
          <p:nvPr/>
        </p:nvSpPr>
        <p:spPr>
          <a:xfrm>
            <a:off x="3217206" y="1968740"/>
            <a:ext cx="133929" cy="1339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76" name="Овал 75">
            <a:extLst>
              <a:ext uri="{FF2B5EF4-FFF2-40B4-BE49-F238E27FC236}">
                <a16:creationId xmlns="" xmlns:a16="http://schemas.microsoft.com/office/drawing/2014/main" id="{523D99D6-1ECC-4C58-BE08-69B2A2334928}"/>
              </a:ext>
            </a:extLst>
          </p:cNvPr>
          <p:cNvSpPr/>
          <p:nvPr/>
        </p:nvSpPr>
        <p:spPr>
          <a:xfrm>
            <a:off x="3459413" y="1847249"/>
            <a:ext cx="133929" cy="1339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77" name="Овал 76">
            <a:extLst>
              <a:ext uri="{FF2B5EF4-FFF2-40B4-BE49-F238E27FC236}">
                <a16:creationId xmlns="" xmlns:a16="http://schemas.microsoft.com/office/drawing/2014/main" id="{99ECDE96-7CD0-4C36-AC42-A294AD120EC3}"/>
              </a:ext>
            </a:extLst>
          </p:cNvPr>
          <p:cNvSpPr/>
          <p:nvPr/>
        </p:nvSpPr>
        <p:spPr>
          <a:xfrm>
            <a:off x="3715274" y="1780285"/>
            <a:ext cx="133929" cy="1339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78" name="Овал 77">
            <a:extLst>
              <a:ext uri="{FF2B5EF4-FFF2-40B4-BE49-F238E27FC236}">
                <a16:creationId xmlns="" xmlns:a16="http://schemas.microsoft.com/office/drawing/2014/main" id="{EAF52850-004A-45AD-BE57-DAAA8AE33171}"/>
              </a:ext>
            </a:extLst>
          </p:cNvPr>
          <p:cNvSpPr/>
          <p:nvPr/>
        </p:nvSpPr>
        <p:spPr>
          <a:xfrm>
            <a:off x="3975520" y="1746373"/>
            <a:ext cx="133929" cy="1339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79" name="Овал 78">
            <a:extLst>
              <a:ext uri="{FF2B5EF4-FFF2-40B4-BE49-F238E27FC236}">
                <a16:creationId xmlns="" xmlns:a16="http://schemas.microsoft.com/office/drawing/2014/main" id="{C1C2335E-79E9-4E78-90CC-FA54857C8A04}"/>
              </a:ext>
            </a:extLst>
          </p:cNvPr>
          <p:cNvSpPr/>
          <p:nvPr/>
        </p:nvSpPr>
        <p:spPr>
          <a:xfrm>
            <a:off x="4375071" y="1780284"/>
            <a:ext cx="133929" cy="1339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80" name="Овал 79">
            <a:extLst>
              <a:ext uri="{FF2B5EF4-FFF2-40B4-BE49-F238E27FC236}">
                <a16:creationId xmlns="" xmlns:a16="http://schemas.microsoft.com/office/drawing/2014/main" id="{9B03B598-4796-4592-9DBF-D3EED53DF6C3}"/>
              </a:ext>
            </a:extLst>
          </p:cNvPr>
          <p:cNvSpPr/>
          <p:nvPr/>
        </p:nvSpPr>
        <p:spPr>
          <a:xfrm>
            <a:off x="4601729" y="1813337"/>
            <a:ext cx="133929" cy="1339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81" name="Овал 80">
            <a:extLst>
              <a:ext uri="{FF2B5EF4-FFF2-40B4-BE49-F238E27FC236}">
                <a16:creationId xmlns="" xmlns:a16="http://schemas.microsoft.com/office/drawing/2014/main" id="{508C9F9C-7181-44F3-941C-00C4E62036EE}"/>
              </a:ext>
            </a:extLst>
          </p:cNvPr>
          <p:cNvSpPr/>
          <p:nvPr/>
        </p:nvSpPr>
        <p:spPr>
          <a:xfrm>
            <a:off x="4808110" y="1881721"/>
            <a:ext cx="133929" cy="1339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82" name="Овал 81">
            <a:extLst>
              <a:ext uri="{FF2B5EF4-FFF2-40B4-BE49-F238E27FC236}">
                <a16:creationId xmlns="" xmlns:a16="http://schemas.microsoft.com/office/drawing/2014/main" id="{8E30B0B5-AF2D-45C6-8EB8-4CCC86DEA34A}"/>
              </a:ext>
            </a:extLst>
          </p:cNvPr>
          <p:cNvSpPr/>
          <p:nvPr/>
        </p:nvSpPr>
        <p:spPr>
          <a:xfrm>
            <a:off x="5001280" y="2002012"/>
            <a:ext cx="133929" cy="1339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83" name="Овал 82">
            <a:extLst>
              <a:ext uri="{FF2B5EF4-FFF2-40B4-BE49-F238E27FC236}">
                <a16:creationId xmlns="" xmlns:a16="http://schemas.microsoft.com/office/drawing/2014/main" id="{39DFA7C1-5991-4220-BAB9-6289322D42C1}"/>
              </a:ext>
            </a:extLst>
          </p:cNvPr>
          <p:cNvSpPr/>
          <p:nvPr/>
        </p:nvSpPr>
        <p:spPr>
          <a:xfrm>
            <a:off x="5281108" y="2142107"/>
            <a:ext cx="133929" cy="1339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84" name="Овал 83">
            <a:extLst>
              <a:ext uri="{FF2B5EF4-FFF2-40B4-BE49-F238E27FC236}">
                <a16:creationId xmlns="" xmlns:a16="http://schemas.microsoft.com/office/drawing/2014/main" id="{7A94B3AD-020B-47BE-8EAF-6D1BA672FFB9}"/>
              </a:ext>
            </a:extLst>
          </p:cNvPr>
          <p:cNvSpPr/>
          <p:nvPr/>
        </p:nvSpPr>
        <p:spPr>
          <a:xfrm>
            <a:off x="5467536" y="2276036"/>
            <a:ext cx="133929" cy="1339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85" name="Овал 84">
            <a:extLst>
              <a:ext uri="{FF2B5EF4-FFF2-40B4-BE49-F238E27FC236}">
                <a16:creationId xmlns="" xmlns:a16="http://schemas.microsoft.com/office/drawing/2014/main" id="{87FE07F3-97F3-42C9-9CED-337B814D7740}"/>
              </a:ext>
            </a:extLst>
          </p:cNvPr>
          <p:cNvSpPr/>
          <p:nvPr/>
        </p:nvSpPr>
        <p:spPr>
          <a:xfrm>
            <a:off x="5638519" y="2460985"/>
            <a:ext cx="133929" cy="1339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86" name="Овал 85">
            <a:extLst>
              <a:ext uri="{FF2B5EF4-FFF2-40B4-BE49-F238E27FC236}">
                <a16:creationId xmlns="" xmlns:a16="http://schemas.microsoft.com/office/drawing/2014/main" id="{9C0EABEE-F31B-4863-AB39-820D37616830}"/>
              </a:ext>
            </a:extLst>
          </p:cNvPr>
          <p:cNvSpPr/>
          <p:nvPr/>
        </p:nvSpPr>
        <p:spPr>
          <a:xfrm>
            <a:off x="5772448" y="2661878"/>
            <a:ext cx="133929" cy="1339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87" name="Овал 86">
            <a:extLst>
              <a:ext uri="{FF2B5EF4-FFF2-40B4-BE49-F238E27FC236}">
                <a16:creationId xmlns="" xmlns:a16="http://schemas.microsoft.com/office/drawing/2014/main" id="{8B4C31BC-0E9A-4032-A9CC-50CE689E5FEE}"/>
              </a:ext>
            </a:extLst>
          </p:cNvPr>
          <p:cNvSpPr/>
          <p:nvPr/>
        </p:nvSpPr>
        <p:spPr>
          <a:xfrm>
            <a:off x="5945902" y="2949040"/>
            <a:ext cx="133929" cy="1339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88" name="Овал 87">
            <a:extLst>
              <a:ext uri="{FF2B5EF4-FFF2-40B4-BE49-F238E27FC236}">
                <a16:creationId xmlns="" xmlns:a16="http://schemas.microsoft.com/office/drawing/2014/main" id="{98CDBA5C-35EE-4399-8984-DF880EA14EB9}"/>
              </a:ext>
            </a:extLst>
          </p:cNvPr>
          <p:cNvSpPr/>
          <p:nvPr/>
        </p:nvSpPr>
        <p:spPr>
          <a:xfrm>
            <a:off x="6014766" y="3169779"/>
            <a:ext cx="133929" cy="1339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89" name="Овал 88">
            <a:extLst>
              <a:ext uri="{FF2B5EF4-FFF2-40B4-BE49-F238E27FC236}">
                <a16:creationId xmlns="" xmlns:a16="http://schemas.microsoft.com/office/drawing/2014/main" id="{ABD7D5D3-5D9F-4535-8A2E-4CF6B1CD4561}"/>
              </a:ext>
            </a:extLst>
          </p:cNvPr>
          <p:cNvSpPr/>
          <p:nvPr/>
        </p:nvSpPr>
        <p:spPr>
          <a:xfrm>
            <a:off x="6070342" y="3424123"/>
            <a:ext cx="133929" cy="1339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90" name="Овал 89">
            <a:extLst>
              <a:ext uri="{FF2B5EF4-FFF2-40B4-BE49-F238E27FC236}">
                <a16:creationId xmlns="" xmlns:a16="http://schemas.microsoft.com/office/drawing/2014/main" id="{2837C208-5426-48DB-8734-CE5E199D9AD3}"/>
              </a:ext>
            </a:extLst>
          </p:cNvPr>
          <p:cNvSpPr/>
          <p:nvPr/>
        </p:nvSpPr>
        <p:spPr>
          <a:xfrm>
            <a:off x="6104477" y="3622352"/>
            <a:ext cx="133929" cy="1339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91" name="Овал 90">
            <a:extLst>
              <a:ext uri="{FF2B5EF4-FFF2-40B4-BE49-F238E27FC236}">
                <a16:creationId xmlns="" xmlns:a16="http://schemas.microsoft.com/office/drawing/2014/main" id="{65624A45-3812-41CC-BEA4-C814D7C03CDF}"/>
              </a:ext>
            </a:extLst>
          </p:cNvPr>
          <p:cNvSpPr/>
          <p:nvPr/>
        </p:nvSpPr>
        <p:spPr>
          <a:xfrm>
            <a:off x="6108933" y="3940413"/>
            <a:ext cx="133929" cy="1339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92" name="Овал 91">
            <a:extLst>
              <a:ext uri="{FF2B5EF4-FFF2-40B4-BE49-F238E27FC236}">
                <a16:creationId xmlns="" xmlns:a16="http://schemas.microsoft.com/office/drawing/2014/main" id="{660B539D-0BDD-4ABF-8C61-1BC0575985F7}"/>
              </a:ext>
            </a:extLst>
          </p:cNvPr>
          <p:cNvSpPr/>
          <p:nvPr/>
        </p:nvSpPr>
        <p:spPr>
          <a:xfrm>
            <a:off x="6046240" y="4190974"/>
            <a:ext cx="133929" cy="1339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93" name="Овал 92">
            <a:extLst>
              <a:ext uri="{FF2B5EF4-FFF2-40B4-BE49-F238E27FC236}">
                <a16:creationId xmlns="" xmlns:a16="http://schemas.microsoft.com/office/drawing/2014/main" id="{E1D92410-E234-480B-9D88-FA8BFFE2D43B}"/>
              </a:ext>
            </a:extLst>
          </p:cNvPr>
          <p:cNvSpPr/>
          <p:nvPr/>
        </p:nvSpPr>
        <p:spPr>
          <a:xfrm>
            <a:off x="5970548" y="4414860"/>
            <a:ext cx="133929" cy="1339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94" name="Овал 93">
            <a:extLst>
              <a:ext uri="{FF2B5EF4-FFF2-40B4-BE49-F238E27FC236}">
                <a16:creationId xmlns="" xmlns:a16="http://schemas.microsoft.com/office/drawing/2014/main" id="{8B37C81A-5E71-4714-995E-5F6BBBB7CA66}"/>
              </a:ext>
            </a:extLst>
          </p:cNvPr>
          <p:cNvSpPr/>
          <p:nvPr/>
        </p:nvSpPr>
        <p:spPr>
          <a:xfrm>
            <a:off x="5872615" y="4636021"/>
            <a:ext cx="133929" cy="1339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95" name="Овал 94">
            <a:extLst>
              <a:ext uri="{FF2B5EF4-FFF2-40B4-BE49-F238E27FC236}">
                <a16:creationId xmlns="" xmlns:a16="http://schemas.microsoft.com/office/drawing/2014/main" id="{FD3991EC-3C90-41EF-9AE8-D92435054FEB}"/>
              </a:ext>
            </a:extLst>
          </p:cNvPr>
          <p:cNvSpPr/>
          <p:nvPr/>
        </p:nvSpPr>
        <p:spPr>
          <a:xfrm>
            <a:off x="5725390" y="4904814"/>
            <a:ext cx="133929" cy="1339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96" name="Овал 95">
            <a:extLst>
              <a:ext uri="{FF2B5EF4-FFF2-40B4-BE49-F238E27FC236}">
                <a16:creationId xmlns="" xmlns:a16="http://schemas.microsoft.com/office/drawing/2014/main" id="{996D170A-E2F3-4561-B0F7-6D9246D78BF7}"/>
              </a:ext>
            </a:extLst>
          </p:cNvPr>
          <p:cNvSpPr/>
          <p:nvPr/>
        </p:nvSpPr>
        <p:spPr>
          <a:xfrm>
            <a:off x="5574769" y="5059050"/>
            <a:ext cx="133929" cy="1339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97" name="Овал 96">
            <a:extLst>
              <a:ext uri="{FF2B5EF4-FFF2-40B4-BE49-F238E27FC236}">
                <a16:creationId xmlns="" xmlns:a16="http://schemas.microsoft.com/office/drawing/2014/main" id="{2C4BA518-9900-49A3-9719-3969DEA99906}"/>
              </a:ext>
            </a:extLst>
          </p:cNvPr>
          <p:cNvSpPr/>
          <p:nvPr/>
        </p:nvSpPr>
        <p:spPr>
          <a:xfrm>
            <a:off x="5424384" y="5205296"/>
            <a:ext cx="133929" cy="1339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98" name="Овал 97">
            <a:extLst>
              <a:ext uri="{FF2B5EF4-FFF2-40B4-BE49-F238E27FC236}">
                <a16:creationId xmlns="" xmlns:a16="http://schemas.microsoft.com/office/drawing/2014/main" id="{FAD39E9E-CE36-4220-8619-6BF5EA1C29E6}"/>
              </a:ext>
            </a:extLst>
          </p:cNvPr>
          <p:cNvSpPr/>
          <p:nvPr/>
        </p:nvSpPr>
        <p:spPr>
          <a:xfrm>
            <a:off x="5247626" y="5350626"/>
            <a:ext cx="133929" cy="1339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99" name="Овал 98">
            <a:extLst>
              <a:ext uri="{FF2B5EF4-FFF2-40B4-BE49-F238E27FC236}">
                <a16:creationId xmlns="" xmlns:a16="http://schemas.microsoft.com/office/drawing/2014/main" id="{7473AE4E-836A-4D4F-9AD0-E817038F1CE6}"/>
              </a:ext>
            </a:extLst>
          </p:cNvPr>
          <p:cNvSpPr/>
          <p:nvPr/>
        </p:nvSpPr>
        <p:spPr>
          <a:xfrm>
            <a:off x="5028247" y="5503026"/>
            <a:ext cx="133929" cy="1339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0" name="Овал 99">
            <a:extLst>
              <a:ext uri="{FF2B5EF4-FFF2-40B4-BE49-F238E27FC236}">
                <a16:creationId xmlns="" xmlns:a16="http://schemas.microsoft.com/office/drawing/2014/main" id="{B3E0483D-4A1F-44B4-BAC1-4719E18CD07B}"/>
              </a:ext>
            </a:extLst>
          </p:cNvPr>
          <p:cNvSpPr/>
          <p:nvPr/>
        </p:nvSpPr>
        <p:spPr>
          <a:xfrm>
            <a:off x="4817453" y="5615485"/>
            <a:ext cx="133929" cy="1339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1" name="Овал 100">
            <a:extLst>
              <a:ext uri="{FF2B5EF4-FFF2-40B4-BE49-F238E27FC236}">
                <a16:creationId xmlns="" xmlns:a16="http://schemas.microsoft.com/office/drawing/2014/main" id="{DDD947E4-A581-42D0-B852-2C4374971729}"/>
              </a:ext>
            </a:extLst>
          </p:cNvPr>
          <p:cNvSpPr/>
          <p:nvPr/>
        </p:nvSpPr>
        <p:spPr>
          <a:xfrm>
            <a:off x="4600675" y="5672357"/>
            <a:ext cx="133929" cy="1339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2" name="Овал 101">
            <a:extLst>
              <a:ext uri="{FF2B5EF4-FFF2-40B4-BE49-F238E27FC236}">
                <a16:creationId xmlns="" xmlns:a16="http://schemas.microsoft.com/office/drawing/2014/main" id="{701AAA09-D13B-4B98-8B7E-1D242EF6C3E4}"/>
              </a:ext>
            </a:extLst>
          </p:cNvPr>
          <p:cNvSpPr/>
          <p:nvPr/>
        </p:nvSpPr>
        <p:spPr>
          <a:xfrm>
            <a:off x="4348556" y="5724235"/>
            <a:ext cx="133929" cy="1339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3" name="Овал 102">
            <a:extLst>
              <a:ext uri="{FF2B5EF4-FFF2-40B4-BE49-F238E27FC236}">
                <a16:creationId xmlns="" xmlns:a16="http://schemas.microsoft.com/office/drawing/2014/main" id="{953A8F89-6DB0-4F7F-A85D-E8B27C76BB88}"/>
              </a:ext>
            </a:extLst>
          </p:cNvPr>
          <p:cNvSpPr/>
          <p:nvPr/>
        </p:nvSpPr>
        <p:spPr>
          <a:xfrm>
            <a:off x="4020190" y="5697389"/>
            <a:ext cx="133929" cy="1339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4" name="Овал 103">
            <a:extLst>
              <a:ext uri="{FF2B5EF4-FFF2-40B4-BE49-F238E27FC236}">
                <a16:creationId xmlns="" xmlns:a16="http://schemas.microsoft.com/office/drawing/2014/main" id="{B4F94268-3643-4B6C-8607-E54953EB7B8C}"/>
              </a:ext>
            </a:extLst>
          </p:cNvPr>
          <p:cNvSpPr/>
          <p:nvPr/>
        </p:nvSpPr>
        <p:spPr>
          <a:xfrm>
            <a:off x="3809395" y="5683827"/>
            <a:ext cx="133929" cy="1339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5" name="Овал 104">
            <a:extLst>
              <a:ext uri="{FF2B5EF4-FFF2-40B4-BE49-F238E27FC236}">
                <a16:creationId xmlns="" xmlns:a16="http://schemas.microsoft.com/office/drawing/2014/main" id="{6B0859D9-DEB1-4E0C-BD90-B225CB941DAD}"/>
              </a:ext>
            </a:extLst>
          </p:cNvPr>
          <p:cNvSpPr/>
          <p:nvPr/>
        </p:nvSpPr>
        <p:spPr>
          <a:xfrm>
            <a:off x="3354228" y="5530122"/>
            <a:ext cx="133929" cy="1339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6" name="Овал 105">
            <a:extLst>
              <a:ext uri="{FF2B5EF4-FFF2-40B4-BE49-F238E27FC236}">
                <a16:creationId xmlns="" xmlns:a16="http://schemas.microsoft.com/office/drawing/2014/main" id="{17AF5E6C-4F47-401E-9F6E-9B77116F6553}"/>
              </a:ext>
            </a:extLst>
          </p:cNvPr>
          <p:cNvSpPr/>
          <p:nvPr/>
        </p:nvSpPr>
        <p:spPr>
          <a:xfrm>
            <a:off x="3567230" y="5623921"/>
            <a:ext cx="133929" cy="1339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7" name="Овал 106">
            <a:extLst>
              <a:ext uri="{FF2B5EF4-FFF2-40B4-BE49-F238E27FC236}">
                <a16:creationId xmlns="" xmlns:a16="http://schemas.microsoft.com/office/drawing/2014/main" id="{7EE98061-C09C-45FE-BAED-5CAECDCF7A5B}"/>
              </a:ext>
            </a:extLst>
          </p:cNvPr>
          <p:cNvSpPr/>
          <p:nvPr/>
        </p:nvSpPr>
        <p:spPr>
          <a:xfrm>
            <a:off x="3056610" y="5370064"/>
            <a:ext cx="133929" cy="1339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8" name="Овал 107">
            <a:extLst>
              <a:ext uri="{FF2B5EF4-FFF2-40B4-BE49-F238E27FC236}">
                <a16:creationId xmlns="" xmlns:a16="http://schemas.microsoft.com/office/drawing/2014/main" id="{BC07705B-3DE8-4D3D-BC2C-2E624CE6AA59}"/>
              </a:ext>
            </a:extLst>
          </p:cNvPr>
          <p:cNvSpPr/>
          <p:nvPr/>
        </p:nvSpPr>
        <p:spPr>
          <a:xfrm>
            <a:off x="2870714" y="5259898"/>
            <a:ext cx="133929" cy="1339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9" name="Овал 108">
            <a:extLst>
              <a:ext uri="{FF2B5EF4-FFF2-40B4-BE49-F238E27FC236}">
                <a16:creationId xmlns="" xmlns:a16="http://schemas.microsoft.com/office/drawing/2014/main" id="{6A29477D-8799-4220-9690-4630B6EAABF9}"/>
              </a:ext>
            </a:extLst>
          </p:cNvPr>
          <p:cNvSpPr/>
          <p:nvPr/>
        </p:nvSpPr>
        <p:spPr>
          <a:xfrm>
            <a:off x="2725184" y="5099712"/>
            <a:ext cx="133929" cy="1339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10" name="Овал 109">
            <a:extLst>
              <a:ext uri="{FF2B5EF4-FFF2-40B4-BE49-F238E27FC236}">
                <a16:creationId xmlns="" xmlns:a16="http://schemas.microsoft.com/office/drawing/2014/main" id="{FA5FF51B-10BA-411F-A7B9-11D32C584E6F}"/>
              </a:ext>
            </a:extLst>
          </p:cNvPr>
          <p:cNvSpPr/>
          <p:nvPr/>
        </p:nvSpPr>
        <p:spPr>
          <a:xfrm>
            <a:off x="2592339" y="4925121"/>
            <a:ext cx="133929" cy="1339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11" name="Овал 110">
            <a:extLst>
              <a:ext uri="{FF2B5EF4-FFF2-40B4-BE49-F238E27FC236}">
                <a16:creationId xmlns="" xmlns:a16="http://schemas.microsoft.com/office/drawing/2014/main" id="{FD69B962-BCB1-4D5A-8429-31CCE378C42A}"/>
              </a:ext>
            </a:extLst>
          </p:cNvPr>
          <p:cNvSpPr/>
          <p:nvPr/>
        </p:nvSpPr>
        <p:spPr>
          <a:xfrm>
            <a:off x="2416641" y="4654475"/>
            <a:ext cx="133929" cy="1339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12" name="Овал 111">
            <a:extLst>
              <a:ext uri="{FF2B5EF4-FFF2-40B4-BE49-F238E27FC236}">
                <a16:creationId xmlns="" xmlns:a16="http://schemas.microsoft.com/office/drawing/2014/main" id="{3C17CF14-52F8-4011-ABF1-364F2B7962AF}"/>
              </a:ext>
            </a:extLst>
          </p:cNvPr>
          <p:cNvSpPr/>
          <p:nvPr/>
        </p:nvSpPr>
        <p:spPr>
          <a:xfrm>
            <a:off x="2308048" y="4450123"/>
            <a:ext cx="133929" cy="1339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13" name="Овал 112">
            <a:extLst>
              <a:ext uri="{FF2B5EF4-FFF2-40B4-BE49-F238E27FC236}">
                <a16:creationId xmlns="" xmlns:a16="http://schemas.microsoft.com/office/drawing/2014/main" id="{F5A2AFDA-11E3-47B7-A61C-F3EA1C84155A}"/>
              </a:ext>
            </a:extLst>
          </p:cNvPr>
          <p:cNvSpPr/>
          <p:nvPr/>
        </p:nvSpPr>
        <p:spPr>
          <a:xfrm>
            <a:off x="2258089" y="4236359"/>
            <a:ext cx="133929" cy="1339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14" name="Овал 113">
            <a:extLst>
              <a:ext uri="{FF2B5EF4-FFF2-40B4-BE49-F238E27FC236}">
                <a16:creationId xmlns="" xmlns:a16="http://schemas.microsoft.com/office/drawing/2014/main" id="{7776729C-3C19-42C4-88EA-0D7AE1FFF0D3}"/>
              </a:ext>
            </a:extLst>
          </p:cNvPr>
          <p:cNvSpPr/>
          <p:nvPr/>
        </p:nvSpPr>
        <p:spPr>
          <a:xfrm>
            <a:off x="2228930" y="3985715"/>
            <a:ext cx="133929" cy="1339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15" name="Овал 114">
            <a:extLst>
              <a:ext uri="{FF2B5EF4-FFF2-40B4-BE49-F238E27FC236}">
                <a16:creationId xmlns="" xmlns:a16="http://schemas.microsoft.com/office/drawing/2014/main" id="{A444E14B-0C04-4794-978D-1FE50CDCB0A1}"/>
              </a:ext>
            </a:extLst>
          </p:cNvPr>
          <p:cNvSpPr/>
          <p:nvPr/>
        </p:nvSpPr>
        <p:spPr>
          <a:xfrm>
            <a:off x="2197078" y="3621509"/>
            <a:ext cx="133929" cy="1339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16" name="Овал 115">
            <a:extLst>
              <a:ext uri="{FF2B5EF4-FFF2-40B4-BE49-F238E27FC236}">
                <a16:creationId xmlns="" xmlns:a16="http://schemas.microsoft.com/office/drawing/2014/main" id="{DE97280E-891B-4899-AAA1-18AE95E1B1AE}"/>
              </a:ext>
            </a:extLst>
          </p:cNvPr>
          <p:cNvSpPr/>
          <p:nvPr/>
        </p:nvSpPr>
        <p:spPr>
          <a:xfrm>
            <a:off x="2241083" y="3419037"/>
            <a:ext cx="133929" cy="1339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17" name="Овал 116">
            <a:extLst>
              <a:ext uri="{FF2B5EF4-FFF2-40B4-BE49-F238E27FC236}">
                <a16:creationId xmlns="" xmlns:a16="http://schemas.microsoft.com/office/drawing/2014/main" id="{EDD66E19-7F05-47F2-8BE8-7192FF927C38}"/>
              </a:ext>
            </a:extLst>
          </p:cNvPr>
          <p:cNvSpPr/>
          <p:nvPr/>
        </p:nvSpPr>
        <p:spPr>
          <a:xfrm>
            <a:off x="2295894" y="3239840"/>
            <a:ext cx="133929" cy="1339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18" name="Овал 117">
            <a:extLst>
              <a:ext uri="{FF2B5EF4-FFF2-40B4-BE49-F238E27FC236}">
                <a16:creationId xmlns="" xmlns:a16="http://schemas.microsoft.com/office/drawing/2014/main" id="{34B4906E-E1A6-4A86-979B-C43D4673EBC2}"/>
              </a:ext>
            </a:extLst>
          </p:cNvPr>
          <p:cNvSpPr/>
          <p:nvPr/>
        </p:nvSpPr>
        <p:spPr>
          <a:xfrm>
            <a:off x="2378626" y="3057802"/>
            <a:ext cx="133929" cy="1339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19" name="Овал 118">
            <a:extLst>
              <a:ext uri="{FF2B5EF4-FFF2-40B4-BE49-F238E27FC236}">
                <a16:creationId xmlns="" xmlns:a16="http://schemas.microsoft.com/office/drawing/2014/main" id="{020C8942-579C-4FBF-BF08-D2AFAC035210}"/>
              </a:ext>
            </a:extLst>
          </p:cNvPr>
          <p:cNvSpPr/>
          <p:nvPr/>
        </p:nvSpPr>
        <p:spPr>
          <a:xfrm>
            <a:off x="2494886" y="2760959"/>
            <a:ext cx="133929" cy="1339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20" name="Овал 119">
            <a:extLst>
              <a:ext uri="{FF2B5EF4-FFF2-40B4-BE49-F238E27FC236}">
                <a16:creationId xmlns="" xmlns:a16="http://schemas.microsoft.com/office/drawing/2014/main" id="{17AA1745-39DE-4C60-924C-547D99A8D7D5}"/>
              </a:ext>
            </a:extLst>
          </p:cNvPr>
          <p:cNvSpPr/>
          <p:nvPr/>
        </p:nvSpPr>
        <p:spPr>
          <a:xfrm>
            <a:off x="2628815" y="2581192"/>
            <a:ext cx="133929" cy="1339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21" name="Овал 120">
            <a:extLst>
              <a:ext uri="{FF2B5EF4-FFF2-40B4-BE49-F238E27FC236}">
                <a16:creationId xmlns="" xmlns:a16="http://schemas.microsoft.com/office/drawing/2014/main" id="{431423AA-8F66-439F-A38F-389023DB9A8F}"/>
              </a:ext>
            </a:extLst>
          </p:cNvPr>
          <p:cNvSpPr/>
          <p:nvPr/>
        </p:nvSpPr>
        <p:spPr>
          <a:xfrm>
            <a:off x="2762744" y="2409965"/>
            <a:ext cx="133929" cy="1339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22" name="Овал 121">
            <a:extLst>
              <a:ext uri="{FF2B5EF4-FFF2-40B4-BE49-F238E27FC236}">
                <a16:creationId xmlns="" xmlns:a16="http://schemas.microsoft.com/office/drawing/2014/main" id="{698680CE-24A8-4BB6-80E3-152C19836FE6}"/>
              </a:ext>
            </a:extLst>
          </p:cNvPr>
          <p:cNvSpPr/>
          <p:nvPr/>
        </p:nvSpPr>
        <p:spPr>
          <a:xfrm>
            <a:off x="2916895" y="2227999"/>
            <a:ext cx="133929" cy="1339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23" name="TextBox 122">
            <a:extLst>
              <a:ext uri="{FF2B5EF4-FFF2-40B4-BE49-F238E27FC236}">
                <a16:creationId xmlns="" xmlns:a16="http://schemas.microsoft.com/office/drawing/2014/main" id="{4CE104D5-A319-4916-9A33-F051C84CCC2B}"/>
              </a:ext>
            </a:extLst>
          </p:cNvPr>
          <p:cNvSpPr txBox="1"/>
          <p:nvPr/>
        </p:nvSpPr>
        <p:spPr>
          <a:xfrm>
            <a:off x="4775740" y="2080908"/>
            <a:ext cx="7146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b="1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="" xmlns:a16="http://schemas.microsoft.com/office/drawing/2014/main" id="{3EE3CDDE-4D9D-4909-88E3-CD3093EE84AA}"/>
              </a:ext>
            </a:extLst>
          </p:cNvPr>
          <p:cNvSpPr txBox="1"/>
          <p:nvPr/>
        </p:nvSpPr>
        <p:spPr>
          <a:xfrm>
            <a:off x="5459354" y="2702064"/>
            <a:ext cx="7146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b="1" dirty="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="" xmlns:a16="http://schemas.microsoft.com/office/drawing/2014/main" id="{EF388C3C-E73E-47EE-9A33-1A9AC2788116}"/>
              </a:ext>
            </a:extLst>
          </p:cNvPr>
          <p:cNvSpPr txBox="1"/>
          <p:nvPr/>
        </p:nvSpPr>
        <p:spPr>
          <a:xfrm>
            <a:off x="5511243" y="3461045"/>
            <a:ext cx="7146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b="1" dirty="0">
                <a:solidFill>
                  <a:srgbClr val="0070C0"/>
                </a:solidFill>
              </a:rPr>
              <a:t>3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="" xmlns:a16="http://schemas.microsoft.com/office/drawing/2014/main" id="{90E01031-6DDD-474D-96A7-BDCA93887E5C}"/>
              </a:ext>
            </a:extLst>
          </p:cNvPr>
          <p:cNvSpPr txBox="1"/>
          <p:nvPr/>
        </p:nvSpPr>
        <p:spPr>
          <a:xfrm>
            <a:off x="5332520" y="4262075"/>
            <a:ext cx="7146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b="1" dirty="0">
                <a:solidFill>
                  <a:srgbClr val="0070C0"/>
                </a:solidFill>
              </a:rPr>
              <a:t>4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="" xmlns:a16="http://schemas.microsoft.com/office/drawing/2014/main" id="{966B922F-4FCC-49AD-A55A-F3DEC9683305}"/>
              </a:ext>
            </a:extLst>
          </p:cNvPr>
          <p:cNvSpPr txBox="1"/>
          <p:nvPr/>
        </p:nvSpPr>
        <p:spPr>
          <a:xfrm>
            <a:off x="4823155" y="4883231"/>
            <a:ext cx="7146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b="1" dirty="0">
                <a:solidFill>
                  <a:srgbClr val="0070C0"/>
                </a:solidFill>
              </a:rPr>
              <a:t>5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="" xmlns:a16="http://schemas.microsoft.com/office/drawing/2014/main" id="{7E664050-9572-4323-BAFE-A9C9365B8DFC}"/>
              </a:ext>
            </a:extLst>
          </p:cNvPr>
          <p:cNvSpPr txBox="1"/>
          <p:nvPr/>
        </p:nvSpPr>
        <p:spPr>
          <a:xfrm>
            <a:off x="4035832" y="5047003"/>
            <a:ext cx="7146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b="1" dirty="0">
                <a:solidFill>
                  <a:srgbClr val="0070C0"/>
                </a:solidFill>
              </a:rPr>
              <a:t>6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="" xmlns:a16="http://schemas.microsoft.com/office/drawing/2014/main" id="{12A2F217-7B26-4064-A8D1-DD4620171C0F}"/>
              </a:ext>
            </a:extLst>
          </p:cNvPr>
          <p:cNvSpPr txBox="1"/>
          <p:nvPr/>
        </p:nvSpPr>
        <p:spPr>
          <a:xfrm>
            <a:off x="3248499" y="4932224"/>
            <a:ext cx="7146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b="1" dirty="0">
                <a:solidFill>
                  <a:srgbClr val="0070C0"/>
                </a:solidFill>
              </a:rPr>
              <a:t>7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="" xmlns:a16="http://schemas.microsoft.com/office/drawing/2014/main" id="{D23449F1-EDAC-4DC0-A037-2D8ECED1363C}"/>
              </a:ext>
            </a:extLst>
          </p:cNvPr>
          <p:cNvSpPr txBox="1"/>
          <p:nvPr/>
        </p:nvSpPr>
        <p:spPr>
          <a:xfrm>
            <a:off x="2612507" y="4337230"/>
            <a:ext cx="7146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b="1" dirty="0">
                <a:solidFill>
                  <a:srgbClr val="0070C0"/>
                </a:solidFill>
              </a:rPr>
              <a:t>8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="" xmlns:a16="http://schemas.microsoft.com/office/drawing/2014/main" id="{A577FCBE-1A2C-4A6C-87F0-E01D3E566299}"/>
              </a:ext>
            </a:extLst>
          </p:cNvPr>
          <p:cNvSpPr txBox="1"/>
          <p:nvPr/>
        </p:nvSpPr>
        <p:spPr>
          <a:xfrm>
            <a:off x="2397829" y="3536357"/>
            <a:ext cx="7146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b="1" dirty="0">
                <a:solidFill>
                  <a:srgbClr val="0070C0"/>
                </a:solidFill>
              </a:rPr>
              <a:t>9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="" xmlns:a16="http://schemas.microsoft.com/office/drawing/2014/main" id="{1074B86F-D30A-4E87-AFF7-D6C7D7C28D47}"/>
              </a:ext>
            </a:extLst>
          </p:cNvPr>
          <p:cNvSpPr txBox="1"/>
          <p:nvPr/>
        </p:nvSpPr>
        <p:spPr>
          <a:xfrm>
            <a:off x="2602357" y="2812255"/>
            <a:ext cx="7146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b="1" dirty="0">
                <a:solidFill>
                  <a:srgbClr val="0070C0"/>
                </a:solidFill>
              </a:rPr>
              <a:t>10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="" xmlns:a16="http://schemas.microsoft.com/office/drawing/2014/main" id="{445F8FE4-5FC5-4D56-95EF-C384A9AB293D}"/>
              </a:ext>
            </a:extLst>
          </p:cNvPr>
          <p:cNvSpPr txBox="1"/>
          <p:nvPr/>
        </p:nvSpPr>
        <p:spPr>
          <a:xfrm>
            <a:off x="3046537" y="2177460"/>
            <a:ext cx="7146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b="1" dirty="0">
                <a:solidFill>
                  <a:srgbClr val="0070C0"/>
                </a:solidFill>
              </a:rPr>
              <a:t>11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="" xmlns:a16="http://schemas.microsoft.com/office/drawing/2014/main" id="{A67C92E2-1F44-4CC6-8C41-6112B2D5988C}"/>
              </a:ext>
            </a:extLst>
          </p:cNvPr>
          <p:cNvSpPr txBox="1"/>
          <p:nvPr/>
        </p:nvSpPr>
        <p:spPr>
          <a:xfrm>
            <a:off x="3885311" y="1962353"/>
            <a:ext cx="7146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b="1" dirty="0">
                <a:solidFill>
                  <a:srgbClr val="0070C0"/>
                </a:solidFill>
              </a:rPr>
              <a:t>12</a:t>
            </a:r>
          </a:p>
        </p:txBody>
      </p:sp>
      <p:sp>
        <p:nvSpPr>
          <p:cNvPr id="135" name="Прямокутник: округлені кути 81">
            <a:extLst>
              <a:ext uri="{FF2B5EF4-FFF2-40B4-BE49-F238E27FC236}">
                <a16:creationId xmlns="" xmlns:a16="http://schemas.microsoft.com/office/drawing/2014/main" id="{2467721F-CE01-4AF1-9411-1EAA71D425E4}"/>
              </a:ext>
            </a:extLst>
          </p:cNvPr>
          <p:cNvSpPr/>
          <p:nvPr/>
        </p:nvSpPr>
        <p:spPr>
          <a:xfrm rot="17716609">
            <a:off x="3050198" y="4470475"/>
            <a:ext cx="1614080" cy="69626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80320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25.01.2022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pic>
        <p:nvPicPr>
          <p:cNvPr id="43" name="Рисунок 42">
            <a:extLst>
              <a:ext uri="{FF2B5EF4-FFF2-40B4-BE49-F238E27FC236}">
                <a16:creationId xmlns=""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4" name="Рисунок 43">
            <a:extLst>
              <a:ext uri="{FF2B5EF4-FFF2-40B4-BE49-F238E27FC236}">
                <a16:creationId xmlns="" xmlns:a16="http://schemas.microsoft.com/office/drawing/2014/main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5" name="Рисунок 44">
            <a:extLst>
              <a:ext uri="{FF2B5EF4-FFF2-40B4-BE49-F238E27FC236}">
                <a16:creationId xmlns="" xmlns:a16="http://schemas.microsoft.com/office/drawing/2014/main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46" name="Рисунок 45">
            <a:extLst>
              <a:ext uri="{FF2B5EF4-FFF2-40B4-BE49-F238E27FC236}">
                <a16:creationId xmlns="" xmlns:a16="http://schemas.microsoft.com/office/drawing/2014/main" id="{7AA62F5F-8E9F-4758-87A7-86AD87DB951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47" name="Рисунок 46">
            <a:extLst>
              <a:ext uri="{FF2B5EF4-FFF2-40B4-BE49-F238E27FC236}">
                <a16:creationId xmlns=""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48" name="Рисунок 47">
            <a:extLst>
              <a:ext uri="{FF2B5EF4-FFF2-40B4-BE49-F238E27FC236}">
                <a16:creationId xmlns="" xmlns:a16="http://schemas.microsoft.com/office/drawing/2014/main" id="{7789B4E2-D455-4B48-982A-12838205C96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49" name="Рисунок 48">
            <a:extLst>
              <a:ext uri="{FF2B5EF4-FFF2-40B4-BE49-F238E27FC236}">
                <a16:creationId xmlns=""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50" name="Рисунок 49">
            <a:extLst>
              <a:ext uri="{FF2B5EF4-FFF2-40B4-BE49-F238E27FC236}">
                <a16:creationId xmlns="" xmlns:a16="http://schemas.microsoft.com/office/drawing/2014/main" id="{14E5C802-CA0B-419B-9806-0981AA33D57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51" name="Рисунок 50">
            <a:extLst>
              <a:ext uri="{FF2B5EF4-FFF2-40B4-BE49-F238E27FC236}">
                <a16:creationId xmlns="" xmlns:a16="http://schemas.microsoft.com/office/drawing/2014/main" id="{74F6DDAE-519B-4BD3-9E5A-A1FAE269018A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75156" y="-681467"/>
            <a:ext cx="455016" cy="567661"/>
          </a:xfrm>
          <a:prstGeom prst="rect">
            <a:avLst/>
          </a:prstGeom>
        </p:spPr>
      </p:pic>
      <p:pic>
        <p:nvPicPr>
          <p:cNvPr id="52" name="Рисунок 51">
            <a:extLst>
              <a:ext uri="{FF2B5EF4-FFF2-40B4-BE49-F238E27FC236}">
                <a16:creationId xmlns=""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53" name="Рисунок 52">
            <a:extLst>
              <a:ext uri="{FF2B5EF4-FFF2-40B4-BE49-F238E27FC236}">
                <a16:creationId xmlns=""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54" name="Рисунок 53">
            <a:extLst>
              <a:ext uri="{FF2B5EF4-FFF2-40B4-BE49-F238E27FC236}">
                <a16:creationId xmlns=""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55" name="Рисунок 54">
            <a:extLst>
              <a:ext uri="{FF2B5EF4-FFF2-40B4-BE49-F238E27FC236}">
                <a16:creationId xmlns="" xmlns:a16="http://schemas.microsoft.com/office/drawing/2014/main" id="{C032AF8F-DE61-4584-B773-C251183078D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="" xmlns:a16="http://schemas.microsoft.com/office/drawing/2014/main" id="{14E5C802-CA0B-419B-9806-0981AA33D57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13528400" y="1094516"/>
            <a:ext cx="1258036" cy="1569479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="" xmlns:a16="http://schemas.microsoft.com/office/drawing/2014/main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13299025" y="3003363"/>
            <a:ext cx="1261443" cy="1573729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="" xmlns:a16="http://schemas.microsoft.com/office/drawing/2014/main" id="{7AA62F5F-8E9F-4758-87A7-86AD87DB951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13126429" y="4642277"/>
            <a:ext cx="1282146" cy="1599558"/>
          </a:xfrm>
          <a:prstGeom prst="rect">
            <a:avLst/>
          </a:prstGeom>
        </p:spPr>
      </p:pic>
      <p:pic>
        <p:nvPicPr>
          <p:cNvPr id="68" name="Рисунок 67">
            <a:extLst>
              <a:ext uri="{FF2B5EF4-FFF2-40B4-BE49-F238E27FC236}">
                <a16:creationId xmlns=""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12402495" y="3088146"/>
            <a:ext cx="1228772" cy="1532970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="" xmlns:a16="http://schemas.microsoft.com/office/drawing/2014/main" id="{C032AF8F-DE61-4584-B773-C251183078D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12364477" y="-290967"/>
            <a:ext cx="1257023" cy="1568216"/>
          </a:xfrm>
          <a:prstGeom prst="rect">
            <a:avLst/>
          </a:prstGeom>
        </p:spPr>
      </p:pic>
      <p:sp>
        <p:nvSpPr>
          <p:cNvPr id="35" name="Прямоугольник 34"/>
          <p:cNvSpPr/>
          <p:nvPr/>
        </p:nvSpPr>
        <p:spPr>
          <a:xfrm>
            <a:off x="3355596" y="494529"/>
            <a:ext cx="8732066" cy="31229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Котра година?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728815" y="994737"/>
            <a:ext cx="2461529" cy="5385909"/>
          </a:xfrm>
          <a:prstGeom prst="rect">
            <a:avLst/>
          </a:prstGeom>
        </p:spPr>
      </p:pic>
      <p:sp>
        <p:nvSpPr>
          <p:cNvPr id="37" name="Прямокутник: округлені кути 80">
            <a:extLst>
              <a:ext uri="{FF2B5EF4-FFF2-40B4-BE49-F238E27FC236}">
                <a16:creationId xmlns="" xmlns:a16="http://schemas.microsoft.com/office/drawing/2014/main" id="{5EC60DD1-10C0-43C5-97D4-FB758752E9A5}"/>
              </a:ext>
            </a:extLst>
          </p:cNvPr>
          <p:cNvSpPr/>
          <p:nvPr/>
        </p:nvSpPr>
        <p:spPr>
          <a:xfrm rot="5722633">
            <a:off x="3730258" y="4236919"/>
            <a:ext cx="969485" cy="133929"/>
          </a:xfrm>
          <a:prstGeom prst="round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8" name="Овал 37">
            <a:extLst>
              <a:ext uri="{FF2B5EF4-FFF2-40B4-BE49-F238E27FC236}">
                <a16:creationId xmlns="" xmlns:a16="http://schemas.microsoft.com/office/drawing/2014/main" id="{8037E88E-780F-4C7A-A838-AFF36DE20F64}"/>
              </a:ext>
            </a:extLst>
          </p:cNvPr>
          <p:cNvSpPr/>
          <p:nvPr/>
        </p:nvSpPr>
        <p:spPr>
          <a:xfrm>
            <a:off x="1807975" y="1456402"/>
            <a:ext cx="4795258" cy="4795258"/>
          </a:xfrm>
          <a:prstGeom prst="ellipse">
            <a:avLst/>
          </a:prstGeom>
          <a:noFill/>
          <a:ln w="190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9" name="Овал 38">
            <a:extLst>
              <a:ext uri="{FF2B5EF4-FFF2-40B4-BE49-F238E27FC236}">
                <a16:creationId xmlns="" xmlns:a16="http://schemas.microsoft.com/office/drawing/2014/main" id="{1DB1D1C7-AC28-41BD-B925-40FB6F1E570C}"/>
              </a:ext>
            </a:extLst>
          </p:cNvPr>
          <p:cNvSpPr/>
          <p:nvPr/>
        </p:nvSpPr>
        <p:spPr>
          <a:xfrm>
            <a:off x="4101937" y="3646698"/>
            <a:ext cx="207333" cy="20733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8" name="Рівнобедрений трикутник 8">
            <a:extLst>
              <a:ext uri="{FF2B5EF4-FFF2-40B4-BE49-F238E27FC236}">
                <a16:creationId xmlns="" xmlns:a16="http://schemas.microsoft.com/office/drawing/2014/main" id="{4A51C522-C387-4DFA-B9EB-C1DECB5BBA4E}"/>
              </a:ext>
            </a:extLst>
          </p:cNvPr>
          <p:cNvSpPr/>
          <p:nvPr/>
        </p:nvSpPr>
        <p:spPr>
          <a:xfrm rot="10800000">
            <a:off x="4093348" y="1482786"/>
            <a:ext cx="215922" cy="485775"/>
          </a:xfrm>
          <a:prstGeom prst="triangl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9" name="Рівнобедрений трикутник 9">
            <a:extLst>
              <a:ext uri="{FF2B5EF4-FFF2-40B4-BE49-F238E27FC236}">
                <a16:creationId xmlns="" xmlns:a16="http://schemas.microsoft.com/office/drawing/2014/main" id="{DFC5F4E6-46F2-42DF-8EC7-4D5701D0A397}"/>
              </a:ext>
            </a:extLst>
          </p:cNvPr>
          <p:cNvSpPr/>
          <p:nvPr/>
        </p:nvSpPr>
        <p:spPr>
          <a:xfrm>
            <a:off x="4142285" y="5739322"/>
            <a:ext cx="215922" cy="485775"/>
          </a:xfrm>
          <a:prstGeom prst="triangl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2" name="Рівнобедрений трикутник 10">
            <a:extLst>
              <a:ext uri="{FF2B5EF4-FFF2-40B4-BE49-F238E27FC236}">
                <a16:creationId xmlns="" xmlns:a16="http://schemas.microsoft.com/office/drawing/2014/main" id="{86DB5B03-281A-4279-8EEA-C99A2F718501}"/>
              </a:ext>
            </a:extLst>
          </p:cNvPr>
          <p:cNvSpPr/>
          <p:nvPr/>
        </p:nvSpPr>
        <p:spPr>
          <a:xfrm rot="16200000">
            <a:off x="6279350" y="3604884"/>
            <a:ext cx="215922" cy="485775"/>
          </a:xfrm>
          <a:prstGeom prst="triangl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3" name="Рівнобедрений трикутник 11">
            <a:extLst>
              <a:ext uri="{FF2B5EF4-FFF2-40B4-BE49-F238E27FC236}">
                <a16:creationId xmlns="" xmlns:a16="http://schemas.microsoft.com/office/drawing/2014/main" id="{D13C394D-D41A-4151-858A-4B028FD56CB1}"/>
              </a:ext>
            </a:extLst>
          </p:cNvPr>
          <p:cNvSpPr/>
          <p:nvPr/>
        </p:nvSpPr>
        <p:spPr>
          <a:xfrm rot="5400000">
            <a:off x="1974205" y="3604884"/>
            <a:ext cx="215922" cy="485775"/>
          </a:xfrm>
          <a:prstGeom prst="triangl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6" name="Рівнобедрений трикутник 12">
            <a:extLst>
              <a:ext uri="{FF2B5EF4-FFF2-40B4-BE49-F238E27FC236}">
                <a16:creationId xmlns="" xmlns:a16="http://schemas.microsoft.com/office/drawing/2014/main" id="{692E605D-FCE4-4DF3-8A87-A5DD877D0B23}"/>
              </a:ext>
            </a:extLst>
          </p:cNvPr>
          <p:cNvSpPr/>
          <p:nvPr/>
        </p:nvSpPr>
        <p:spPr>
          <a:xfrm rot="7362101">
            <a:off x="2217093" y="2627342"/>
            <a:ext cx="215922" cy="485775"/>
          </a:xfrm>
          <a:prstGeom prst="triangl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7" name="Рівнобедрений трикутник 13">
            <a:extLst>
              <a:ext uri="{FF2B5EF4-FFF2-40B4-BE49-F238E27FC236}">
                <a16:creationId xmlns="" xmlns:a16="http://schemas.microsoft.com/office/drawing/2014/main" id="{F0252A8C-DE0C-4EF0-86BE-BBCF0D7C731B}"/>
              </a:ext>
            </a:extLst>
          </p:cNvPr>
          <p:cNvSpPr/>
          <p:nvPr/>
        </p:nvSpPr>
        <p:spPr>
          <a:xfrm rot="9000779">
            <a:off x="2903759" y="1744540"/>
            <a:ext cx="215922" cy="485775"/>
          </a:xfrm>
          <a:prstGeom prst="triangl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9" name="Рівнобедрений трикутник 14">
            <a:extLst>
              <a:ext uri="{FF2B5EF4-FFF2-40B4-BE49-F238E27FC236}">
                <a16:creationId xmlns="" xmlns:a16="http://schemas.microsoft.com/office/drawing/2014/main" id="{CB0BB75A-138F-48BD-B4D6-EF3A3D29BC1F}"/>
              </a:ext>
            </a:extLst>
          </p:cNvPr>
          <p:cNvSpPr/>
          <p:nvPr/>
        </p:nvSpPr>
        <p:spPr>
          <a:xfrm rot="13438659">
            <a:off x="5206630" y="1759125"/>
            <a:ext cx="215922" cy="485775"/>
          </a:xfrm>
          <a:prstGeom prst="triangl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70" name="Рівнобедрений трикутник 15">
            <a:extLst>
              <a:ext uri="{FF2B5EF4-FFF2-40B4-BE49-F238E27FC236}">
                <a16:creationId xmlns="" xmlns:a16="http://schemas.microsoft.com/office/drawing/2014/main" id="{4120066B-7769-460A-B634-CBE4CD79CFB6}"/>
              </a:ext>
            </a:extLst>
          </p:cNvPr>
          <p:cNvSpPr/>
          <p:nvPr/>
        </p:nvSpPr>
        <p:spPr>
          <a:xfrm rot="14626840">
            <a:off x="5971510" y="2556190"/>
            <a:ext cx="215922" cy="485775"/>
          </a:xfrm>
          <a:prstGeom prst="triangl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71" name="Рівнобедрений трикутник 16">
            <a:extLst>
              <a:ext uri="{FF2B5EF4-FFF2-40B4-BE49-F238E27FC236}">
                <a16:creationId xmlns="" xmlns:a16="http://schemas.microsoft.com/office/drawing/2014/main" id="{500A2882-F873-4FA8-A730-6EC62ABAE672}"/>
              </a:ext>
            </a:extLst>
          </p:cNvPr>
          <p:cNvSpPr/>
          <p:nvPr/>
        </p:nvSpPr>
        <p:spPr>
          <a:xfrm rot="3747727">
            <a:off x="2255752" y="4707318"/>
            <a:ext cx="215922" cy="485775"/>
          </a:xfrm>
          <a:prstGeom prst="triangl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72" name="Рівнобедрений трикутник 17">
            <a:extLst>
              <a:ext uri="{FF2B5EF4-FFF2-40B4-BE49-F238E27FC236}">
                <a16:creationId xmlns="" xmlns:a16="http://schemas.microsoft.com/office/drawing/2014/main" id="{10846F70-3C37-4E43-B372-24015CC78B3D}"/>
              </a:ext>
            </a:extLst>
          </p:cNvPr>
          <p:cNvSpPr/>
          <p:nvPr/>
        </p:nvSpPr>
        <p:spPr>
          <a:xfrm rot="2214483">
            <a:off x="3041722" y="5453189"/>
            <a:ext cx="215922" cy="485775"/>
          </a:xfrm>
          <a:prstGeom prst="triangl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73" name="Рівнобедрений трикутник 18">
            <a:extLst>
              <a:ext uri="{FF2B5EF4-FFF2-40B4-BE49-F238E27FC236}">
                <a16:creationId xmlns="" xmlns:a16="http://schemas.microsoft.com/office/drawing/2014/main" id="{D5EAC148-7AE6-46AF-A160-BB0FC9CED4AE}"/>
              </a:ext>
            </a:extLst>
          </p:cNvPr>
          <p:cNvSpPr/>
          <p:nvPr/>
        </p:nvSpPr>
        <p:spPr>
          <a:xfrm rot="19700431">
            <a:off x="5206630" y="5439563"/>
            <a:ext cx="215922" cy="485775"/>
          </a:xfrm>
          <a:prstGeom prst="triangl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74" name="Рівнобедрений трикутник 19">
            <a:extLst>
              <a:ext uri="{FF2B5EF4-FFF2-40B4-BE49-F238E27FC236}">
                <a16:creationId xmlns="" xmlns:a16="http://schemas.microsoft.com/office/drawing/2014/main" id="{6B20F265-56B7-43FC-ABA4-0111E0A996A0}"/>
              </a:ext>
            </a:extLst>
          </p:cNvPr>
          <p:cNvSpPr/>
          <p:nvPr/>
        </p:nvSpPr>
        <p:spPr>
          <a:xfrm rot="17624068">
            <a:off x="5977159" y="4664217"/>
            <a:ext cx="215922" cy="485775"/>
          </a:xfrm>
          <a:prstGeom prst="triangl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75" name="Овал 74">
            <a:extLst>
              <a:ext uri="{FF2B5EF4-FFF2-40B4-BE49-F238E27FC236}">
                <a16:creationId xmlns="" xmlns:a16="http://schemas.microsoft.com/office/drawing/2014/main" id="{F8CB6BA3-1FA3-4C3B-B4D0-94BD713031FB}"/>
              </a:ext>
            </a:extLst>
          </p:cNvPr>
          <p:cNvSpPr/>
          <p:nvPr/>
        </p:nvSpPr>
        <p:spPr>
          <a:xfrm>
            <a:off x="3217206" y="1968740"/>
            <a:ext cx="133929" cy="1339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76" name="Овал 75">
            <a:extLst>
              <a:ext uri="{FF2B5EF4-FFF2-40B4-BE49-F238E27FC236}">
                <a16:creationId xmlns="" xmlns:a16="http://schemas.microsoft.com/office/drawing/2014/main" id="{523D99D6-1ECC-4C58-BE08-69B2A2334928}"/>
              </a:ext>
            </a:extLst>
          </p:cNvPr>
          <p:cNvSpPr/>
          <p:nvPr/>
        </p:nvSpPr>
        <p:spPr>
          <a:xfrm>
            <a:off x="3459413" y="1847249"/>
            <a:ext cx="133929" cy="1339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77" name="Овал 76">
            <a:extLst>
              <a:ext uri="{FF2B5EF4-FFF2-40B4-BE49-F238E27FC236}">
                <a16:creationId xmlns="" xmlns:a16="http://schemas.microsoft.com/office/drawing/2014/main" id="{99ECDE96-7CD0-4C36-AC42-A294AD120EC3}"/>
              </a:ext>
            </a:extLst>
          </p:cNvPr>
          <p:cNvSpPr/>
          <p:nvPr/>
        </p:nvSpPr>
        <p:spPr>
          <a:xfrm>
            <a:off x="3715274" y="1780285"/>
            <a:ext cx="133929" cy="1339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78" name="Овал 77">
            <a:extLst>
              <a:ext uri="{FF2B5EF4-FFF2-40B4-BE49-F238E27FC236}">
                <a16:creationId xmlns="" xmlns:a16="http://schemas.microsoft.com/office/drawing/2014/main" id="{EAF52850-004A-45AD-BE57-DAAA8AE33171}"/>
              </a:ext>
            </a:extLst>
          </p:cNvPr>
          <p:cNvSpPr/>
          <p:nvPr/>
        </p:nvSpPr>
        <p:spPr>
          <a:xfrm>
            <a:off x="3975520" y="1746373"/>
            <a:ext cx="133929" cy="1339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79" name="Овал 78">
            <a:extLst>
              <a:ext uri="{FF2B5EF4-FFF2-40B4-BE49-F238E27FC236}">
                <a16:creationId xmlns="" xmlns:a16="http://schemas.microsoft.com/office/drawing/2014/main" id="{C1C2335E-79E9-4E78-90CC-FA54857C8A04}"/>
              </a:ext>
            </a:extLst>
          </p:cNvPr>
          <p:cNvSpPr/>
          <p:nvPr/>
        </p:nvSpPr>
        <p:spPr>
          <a:xfrm>
            <a:off x="4375071" y="1780284"/>
            <a:ext cx="133929" cy="1339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80" name="Овал 79">
            <a:extLst>
              <a:ext uri="{FF2B5EF4-FFF2-40B4-BE49-F238E27FC236}">
                <a16:creationId xmlns="" xmlns:a16="http://schemas.microsoft.com/office/drawing/2014/main" id="{9B03B598-4796-4592-9DBF-D3EED53DF6C3}"/>
              </a:ext>
            </a:extLst>
          </p:cNvPr>
          <p:cNvSpPr/>
          <p:nvPr/>
        </p:nvSpPr>
        <p:spPr>
          <a:xfrm>
            <a:off x="4601729" y="1813337"/>
            <a:ext cx="133929" cy="1339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81" name="Овал 80">
            <a:extLst>
              <a:ext uri="{FF2B5EF4-FFF2-40B4-BE49-F238E27FC236}">
                <a16:creationId xmlns="" xmlns:a16="http://schemas.microsoft.com/office/drawing/2014/main" id="{508C9F9C-7181-44F3-941C-00C4E62036EE}"/>
              </a:ext>
            </a:extLst>
          </p:cNvPr>
          <p:cNvSpPr/>
          <p:nvPr/>
        </p:nvSpPr>
        <p:spPr>
          <a:xfrm>
            <a:off x="4808110" y="1881721"/>
            <a:ext cx="133929" cy="1339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82" name="Овал 81">
            <a:extLst>
              <a:ext uri="{FF2B5EF4-FFF2-40B4-BE49-F238E27FC236}">
                <a16:creationId xmlns="" xmlns:a16="http://schemas.microsoft.com/office/drawing/2014/main" id="{8E30B0B5-AF2D-45C6-8EB8-4CCC86DEA34A}"/>
              </a:ext>
            </a:extLst>
          </p:cNvPr>
          <p:cNvSpPr/>
          <p:nvPr/>
        </p:nvSpPr>
        <p:spPr>
          <a:xfrm>
            <a:off x="5001280" y="2002012"/>
            <a:ext cx="133929" cy="1339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83" name="Овал 82">
            <a:extLst>
              <a:ext uri="{FF2B5EF4-FFF2-40B4-BE49-F238E27FC236}">
                <a16:creationId xmlns="" xmlns:a16="http://schemas.microsoft.com/office/drawing/2014/main" id="{39DFA7C1-5991-4220-BAB9-6289322D42C1}"/>
              </a:ext>
            </a:extLst>
          </p:cNvPr>
          <p:cNvSpPr/>
          <p:nvPr/>
        </p:nvSpPr>
        <p:spPr>
          <a:xfrm>
            <a:off x="5281108" y="2142107"/>
            <a:ext cx="133929" cy="1339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84" name="Овал 83">
            <a:extLst>
              <a:ext uri="{FF2B5EF4-FFF2-40B4-BE49-F238E27FC236}">
                <a16:creationId xmlns="" xmlns:a16="http://schemas.microsoft.com/office/drawing/2014/main" id="{7A94B3AD-020B-47BE-8EAF-6D1BA672FFB9}"/>
              </a:ext>
            </a:extLst>
          </p:cNvPr>
          <p:cNvSpPr/>
          <p:nvPr/>
        </p:nvSpPr>
        <p:spPr>
          <a:xfrm>
            <a:off x="5467536" y="2276036"/>
            <a:ext cx="133929" cy="1339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85" name="Овал 84">
            <a:extLst>
              <a:ext uri="{FF2B5EF4-FFF2-40B4-BE49-F238E27FC236}">
                <a16:creationId xmlns="" xmlns:a16="http://schemas.microsoft.com/office/drawing/2014/main" id="{87FE07F3-97F3-42C9-9CED-337B814D7740}"/>
              </a:ext>
            </a:extLst>
          </p:cNvPr>
          <p:cNvSpPr/>
          <p:nvPr/>
        </p:nvSpPr>
        <p:spPr>
          <a:xfrm>
            <a:off x="5638519" y="2460985"/>
            <a:ext cx="133929" cy="1339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86" name="Овал 85">
            <a:extLst>
              <a:ext uri="{FF2B5EF4-FFF2-40B4-BE49-F238E27FC236}">
                <a16:creationId xmlns="" xmlns:a16="http://schemas.microsoft.com/office/drawing/2014/main" id="{9C0EABEE-F31B-4863-AB39-820D37616830}"/>
              </a:ext>
            </a:extLst>
          </p:cNvPr>
          <p:cNvSpPr/>
          <p:nvPr/>
        </p:nvSpPr>
        <p:spPr>
          <a:xfrm>
            <a:off x="5772448" y="2661878"/>
            <a:ext cx="133929" cy="1339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87" name="Овал 86">
            <a:extLst>
              <a:ext uri="{FF2B5EF4-FFF2-40B4-BE49-F238E27FC236}">
                <a16:creationId xmlns="" xmlns:a16="http://schemas.microsoft.com/office/drawing/2014/main" id="{8B4C31BC-0E9A-4032-A9CC-50CE689E5FEE}"/>
              </a:ext>
            </a:extLst>
          </p:cNvPr>
          <p:cNvSpPr/>
          <p:nvPr/>
        </p:nvSpPr>
        <p:spPr>
          <a:xfrm>
            <a:off x="5945902" y="2949040"/>
            <a:ext cx="133929" cy="1339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88" name="Овал 87">
            <a:extLst>
              <a:ext uri="{FF2B5EF4-FFF2-40B4-BE49-F238E27FC236}">
                <a16:creationId xmlns="" xmlns:a16="http://schemas.microsoft.com/office/drawing/2014/main" id="{98CDBA5C-35EE-4399-8984-DF880EA14EB9}"/>
              </a:ext>
            </a:extLst>
          </p:cNvPr>
          <p:cNvSpPr/>
          <p:nvPr/>
        </p:nvSpPr>
        <p:spPr>
          <a:xfrm>
            <a:off x="6014766" y="3169779"/>
            <a:ext cx="133929" cy="1339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89" name="Овал 88">
            <a:extLst>
              <a:ext uri="{FF2B5EF4-FFF2-40B4-BE49-F238E27FC236}">
                <a16:creationId xmlns="" xmlns:a16="http://schemas.microsoft.com/office/drawing/2014/main" id="{ABD7D5D3-5D9F-4535-8A2E-4CF6B1CD4561}"/>
              </a:ext>
            </a:extLst>
          </p:cNvPr>
          <p:cNvSpPr/>
          <p:nvPr/>
        </p:nvSpPr>
        <p:spPr>
          <a:xfrm>
            <a:off x="6070342" y="3424123"/>
            <a:ext cx="133929" cy="1339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90" name="Овал 89">
            <a:extLst>
              <a:ext uri="{FF2B5EF4-FFF2-40B4-BE49-F238E27FC236}">
                <a16:creationId xmlns="" xmlns:a16="http://schemas.microsoft.com/office/drawing/2014/main" id="{2837C208-5426-48DB-8734-CE5E199D9AD3}"/>
              </a:ext>
            </a:extLst>
          </p:cNvPr>
          <p:cNvSpPr/>
          <p:nvPr/>
        </p:nvSpPr>
        <p:spPr>
          <a:xfrm>
            <a:off x="6104477" y="3622352"/>
            <a:ext cx="133929" cy="1339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91" name="Овал 90">
            <a:extLst>
              <a:ext uri="{FF2B5EF4-FFF2-40B4-BE49-F238E27FC236}">
                <a16:creationId xmlns="" xmlns:a16="http://schemas.microsoft.com/office/drawing/2014/main" id="{65624A45-3812-41CC-BEA4-C814D7C03CDF}"/>
              </a:ext>
            </a:extLst>
          </p:cNvPr>
          <p:cNvSpPr/>
          <p:nvPr/>
        </p:nvSpPr>
        <p:spPr>
          <a:xfrm>
            <a:off x="6108933" y="3940413"/>
            <a:ext cx="133929" cy="1339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92" name="Овал 91">
            <a:extLst>
              <a:ext uri="{FF2B5EF4-FFF2-40B4-BE49-F238E27FC236}">
                <a16:creationId xmlns="" xmlns:a16="http://schemas.microsoft.com/office/drawing/2014/main" id="{660B539D-0BDD-4ABF-8C61-1BC0575985F7}"/>
              </a:ext>
            </a:extLst>
          </p:cNvPr>
          <p:cNvSpPr/>
          <p:nvPr/>
        </p:nvSpPr>
        <p:spPr>
          <a:xfrm>
            <a:off x="6046240" y="4190974"/>
            <a:ext cx="133929" cy="1339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93" name="Овал 92">
            <a:extLst>
              <a:ext uri="{FF2B5EF4-FFF2-40B4-BE49-F238E27FC236}">
                <a16:creationId xmlns="" xmlns:a16="http://schemas.microsoft.com/office/drawing/2014/main" id="{E1D92410-E234-480B-9D88-FA8BFFE2D43B}"/>
              </a:ext>
            </a:extLst>
          </p:cNvPr>
          <p:cNvSpPr/>
          <p:nvPr/>
        </p:nvSpPr>
        <p:spPr>
          <a:xfrm>
            <a:off x="5970548" y="4414860"/>
            <a:ext cx="133929" cy="1339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94" name="Овал 93">
            <a:extLst>
              <a:ext uri="{FF2B5EF4-FFF2-40B4-BE49-F238E27FC236}">
                <a16:creationId xmlns="" xmlns:a16="http://schemas.microsoft.com/office/drawing/2014/main" id="{8B37C81A-5E71-4714-995E-5F6BBBB7CA66}"/>
              </a:ext>
            </a:extLst>
          </p:cNvPr>
          <p:cNvSpPr/>
          <p:nvPr/>
        </p:nvSpPr>
        <p:spPr>
          <a:xfrm>
            <a:off x="5872615" y="4636021"/>
            <a:ext cx="133929" cy="1339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95" name="Овал 94">
            <a:extLst>
              <a:ext uri="{FF2B5EF4-FFF2-40B4-BE49-F238E27FC236}">
                <a16:creationId xmlns="" xmlns:a16="http://schemas.microsoft.com/office/drawing/2014/main" id="{FD3991EC-3C90-41EF-9AE8-D92435054FEB}"/>
              </a:ext>
            </a:extLst>
          </p:cNvPr>
          <p:cNvSpPr/>
          <p:nvPr/>
        </p:nvSpPr>
        <p:spPr>
          <a:xfrm>
            <a:off x="5725390" y="4904814"/>
            <a:ext cx="133929" cy="1339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96" name="Овал 95">
            <a:extLst>
              <a:ext uri="{FF2B5EF4-FFF2-40B4-BE49-F238E27FC236}">
                <a16:creationId xmlns="" xmlns:a16="http://schemas.microsoft.com/office/drawing/2014/main" id="{996D170A-E2F3-4561-B0F7-6D9246D78BF7}"/>
              </a:ext>
            </a:extLst>
          </p:cNvPr>
          <p:cNvSpPr/>
          <p:nvPr/>
        </p:nvSpPr>
        <p:spPr>
          <a:xfrm>
            <a:off x="5574769" y="5059050"/>
            <a:ext cx="133929" cy="1339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97" name="Овал 96">
            <a:extLst>
              <a:ext uri="{FF2B5EF4-FFF2-40B4-BE49-F238E27FC236}">
                <a16:creationId xmlns="" xmlns:a16="http://schemas.microsoft.com/office/drawing/2014/main" id="{2C4BA518-9900-49A3-9719-3969DEA99906}"/>
              </a:ext>
            </a:extLst>
          </p:cNvPr>
          <p:cNvSpPr/>
          <p:nvPr/>
        </p:nvSpPr>
        <p:spPr>
          <a:xfrm>
            <a:off x="5424384" y="5205296"/>
            <a:ext cx="133929" cy="1339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98" name="Овал 97">
            <a:extLst>
              <a:ext uri="{FF2B5EF4-FFF2-40B4-BE49-F238E27FC236}">
                <a16:creationId xmlns="" xmlns:a16="http://schemas.microsoft.com/office/drawing/2014/main" id="{FAD39E9E-CE36-4220-8619-6BF5EA1C29E6}"/>
              </a:ext>
            </a:extLst>
          </p:cNvPr>
          <p:cNvSpPr/>
          <p:nvPr/>
        </p:nvSpPr>
        <p:spPr>
          <a:xfrm>
            <a:off x="5247626" y="5350626"/>
            <a:ext cx="133929" cy="1339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99" name="Овал 98">
            <a:extLst>
              <a:ext uri="{FF2B5EF4-FFF2-40B4-BE49-F238E27FC236}">
                <a16:creationId xmlns="" xmlns:a16="http://schemas.microsoft.com/office/drawing/2014/main" id="{7473AE4E-836A-4D4F-9AD0-E817038F1CE6}"/>
              </a:ext>
            </a:extLst>
          </p:cNvPr>
          <p:cNvSpPr/>
          <p:nvPr/>
        </p:nvSpPr>
        <p:spPr>
          <a:xfrm>
            <a:off x="5028247" y="5503026"/>
            <a:ext cx="133929" cy="1339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0" name="Овал 99">
            <a:extLst>
              <a:ext uri="{FF2B5EF4-FFF2-40B4-BE49-F238E27FC236}">
                <a16:creationId xmlns="" xmlns:a16="http://schemas.microsoft.com/office/drawing/2014/main" id="{B3E0483D-4A1F-44B4-BAC1-4719E18CD07B}"/>
              </a:ext>
            </a:extLst>
          </p:cNvPr>
          <p:cNvSpPr/>
          <p:nvPr/>
        </p:nvSpPr>
        <p:spPr>
          <a:xfrm>
            <a:off x="4817453" y="5615485"/>
            <a:ext cx="133929" cy="1339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1" name="Овал 100">
            <a:extLst>
              <a:ext uri="{FF2B5EF4-FFF2-40B4-BE49-F238E27FC236}">
                <a16:creationId xmlns="" xmlns:a16="http://schemas.microsoft.com/office/drawing/2014/main" id="{DDD947E4-A581-42D0-B852-2C4374971729}"/>
              </a:ext>
            </a:extLst>
          </p:cNvPr>
          <p:cNvSpPr/>
          <p:nvPr/>
        </p:nvSpPr>
        <p:spPr>
          <a:xfrm>
            <a:off x="4600675" y="5672357"/>
            <a:ext cx="133929" cy="1339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2" name="Овал 101">
            <a:extLst>
              <a:ext uri="{FF2B5EF4-FFF2-40B4-BE49-F238E27FC236}">
                <a16:creationId xmlns="" xmlns:a16="http://schemas.microsoft.com/office/drawing/2014/main" id="{701AAA09-D13B-4B98-8B7E-1D242EF6C3E4}"/>
              </a:ext>
            </a:extLst>
          </p:cNvPr>
          <p:cNvSpPr/>
          <p:nvPr/>
        </p:nvSpPr>
        <p:spPr>
          <a:xfrm>
            <a:off x="4348556" y="5724235"/>
            <a:ext cx="133929" cy="1339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3" name="Овал 102">
            <a:extLst>
              <a:ext uri="{FF2B5EF4-FFF2-40B4-BE49-F238E27FC236}">
                <a16:creationId xmlns="" xmlns:a16="http://schemas.microsoft.com/office/drawing/2014/main" id="{953A8F89-6DB0-4F7F-A85D-E8B27C76BB88}"/>
              </a:ext>
            </a:extLst>
          </p:cNvPr>
          <p:cNvSpPr/>
          <p:nvPr/>
        </p:nvSpPr>
        <p:spPr>
          <a:xfrm>
            <a:off x="4020190" y="5697389"/>
            <a:ext cx="133929" cy="1339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4" name="Овал 103">
            <a:extLst>
              <a:ext uri="{FF2B5EF4-FFF2-40B4-BE49-F238E27FC236}">
                <a16:creationId xmlns="" xmlns:a16="http://schemas.microsoft.com/office/drawing/2014/main" id="{B4F94268-3643-4B6C-8607-E54953EB7B8C}"/>
              </a:ext>
            </a:extLst>
          </p:cNvPr>
          <p:cNvSpPr/>
          <p:nvPr/>
        </p:nvSpPr>
        <p:spPr>
          <a:xfrm>
            <a:off x="3809395" y="5683827"/>
            <a:ext cx="133929" cy="1339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5" name="Овал 104">
            <a:extLst>
              <a:ext uri="{FF2B5EF4-FFF2-40B4-BE49-F238E27FC236}">
                <a16:creationId xmlns="" xmlns:a16="http://schemas.microsoft.com/office/drawing/2014/main" id="{6B0859D9-DEB1-4E0C-BD90-B225CB941DAD}"/>
              </a:ext>
            </a:extLst>
          </p:cNvPr>
          <p:cNvSpPr/>
          <p:nvPr/>
        </p:nvSpPr>
        <p:spPr>
          <a:xfrm>
            <a:off x="3354228" y="5530122"/>
            <a:ext cx="133929" cy="1339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6" name="Овал 105">
            <a:extLst>
              <a:ext uri="{FF2B5EF4-FFF2-40B4-BE49-F238E27FC236}">
                <a16:creationId xmlns="" xmlns:a16="http://schemas.microsoft.com/office/drawing/2014/main" id="{17AF5E6C-4F47-401E-9F6E-9B77116F6553}"/>
              </a:ext>
            </a:extLst>
          </p:cNvPr>
          <p:cNvSpPr/>
          <p:nvPr/>
        </p:nvSpPr>
        <p:spPr>
          <a:xfrm>
            <a:off x="3567230" y="5623921"/>
            <a:ext cx="133929" cy="1339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7" name="Овал 106">
            <a:extLst>
              <a:ext uri="{FF2B5EF4-FFF2-40B4-BE49-F238E27FC236}">
                <a16:creationId xmlns="" xmlns:a16="http://schemas.microsoft.com/office/drawing/2014/main" id="{7EE98061-C09C-45FE-BAED-5CAECDCF7A5B}"/>
              </a:ext>
            </a:extLst>
          </p:cNvPr>
          <p:cNvSpPr/>
          <p:nvPr/>
        </p:nvSpPr>
        <p:spPr>
          <a:xfrm>
            <a:off x="3056610" y="5370064"/>
            <a:ext cx="133929" cy="1339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8" name="Овал 107">
            <a:extLst>
              <a:ext uri="{FF2B5EF4-FFF2-40B4-BE49-F238E27FC236}">
                <a16:creationId xmlns="" xmlns:a16="http://schemas.microsoft.com/office/drawing/2014/main" id="{BC07705B-3DE8-4D3D-BC2C-2E624CE6AA59}"/>
              </a:ext>
            </a:extLst>
          </p:cNvPr>
          <p:cNvSpPr/>
          <p:nvPr/>
        </p:nvSpPr>
        <p:spPr>
          <a:xfrm>
            <a:off x="2870714" y="5259898"/>
            <a:ext cx="133929" cy="1339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9" name="Овал 108">
            <a:extLst>
              <a:ext uri="{FF2B5EF4-FFF2-40B4-BE49-F238E27FC236}">
                <a16:creationId xmlns="" xmlns:a16="http://schemas.microsoft.com/office/drawing/2014/main" id="{6A29477D-8799-4220-9690-4630B6EAABF9}"/>
              </a:ext>
            </a:extLst>
          </p:cNvPr>
          <p:cNvSpPr/>
          <p:nvPr/>
        </p:nvSpPr>
        <p:spPr>
          <a:xfrm>
            <a:off x="2725184" y="5099712"/>
            <a:ext cx="133929" cy="1339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10" name="Овал 109">
            <a:extLst>
              <a:ext uri="{FF2B5EF4-FFF2-40B4-BE49-F238E27FC236}">
                <a16:creationId xmlns="" xmlns:a16="http://schemas.microsoft.com/office/drawing/2014/main" id="{FA5FF51B-10BA-411F-A7B9-11D32C584E6F}"/>
              </a:ext>
            </a:extLst>
          </p:cNvPr>
          <p:cNvSpPr/>
          <p:nvPr/>
        </p:nvSpPr>
        <p:spPr>
          <a:xfrm>
            <a:off x="2592339" y="4925121"/>
            <a:ext cx="133929" cy="1339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11" name="Овал 110">
            <a:extLst>
              <a:ext uri="{FF2B5EF4-FFF2-40B4-BE49-F238E27FC236}">
                <a16:creationId xmlns="" xmlns:a16="http://schemas.microsoft.com/office/drawing/2014/main" id="{FD69B962-BCB1-4D5A-8429-31CCE378C42A}"/>
              </a:ext>
            </a:extLst>
          </p:cNvPr>
          <p:cNvSpPr/>
          <p:nvPr/>
        </p:nvSpPr>
        <p:spPr>
          <a:xfrm>
            <a:off x="2416641" y="4654475"/>
            <a:ext cx="133929" cy="1339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12" name="Овал 111">
            <a:extLst>
              <a:ext uri="{FF2B5EF4-FFF2-40B4-BE49-F238E27FC236}">
                <a16:creationId xmlns="" xmlns:a16="http://schemas.microsoft.com/office/drawing/2014/main" id="{3C17CF14-52F8-4011-ABF1-364F2B7962AF}"/>
              </a:ext>
            </a:extLst>
          </p:cNvPr>
          <p:cNvSpPr/>
          <p:nvPr/>
        </p:nvSpPr>
        <p:spPr>
          <a:xfrm>
            <a:off x="2308048" y="4450123"/>
            <a:ext cx="133929" cy="1339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13" name="Овал 112">
            <a:extLst>
              <a:ext uri="{FF2B5EF4-FFF2-40B4-BE49-F238E27FC236}">
                <a16:creationId xmlns="" xmlns:a16="http://schemas.microsoft.com/office/drawing/2014/main" id="{F5A2AFDA-11E3-47B7-A61C-F3EA1C84155A}"/>
              </a:ext>
            </a:extLst>
          </p:cNvPr>
          <p:cNvSpPr/>
          <p:nvPr/>
        </p:nvSpPr>
        <p:spPr>
          <a:xfrm>
            <a:off x="2258089" y="4236359"/>
            <a:ext cx="133929" cy="1339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14" name="Овал 113">
            <a:extLst>
              <a:ext uri="{FF2B5EF4-FFF2-40B4-BE49-F238E27FC236}">
                <a16:creationId xmlns="" xmlns:a16="http://schemas.microsoft.com/office/drawing/2014/main" id="{7776729C-3C19-42C4-88EA-0D7AE1FFF0D3}"/>
              </a:ext>
            </a:extLst>
          </p:cNvPr>
          <p:cNvSpPr/>
          <p:nvPr/>
        </p:nvSpPr>
        <p:spPr>
          <a:xfrm>
            <a:off x="2228930" y="3985715"/>
            <a:ext cx="133929" cy="1339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15" name="Овал 114">
            <a:extLst>
              <a:ext uri="{FF2B5EF4-FFF2-40B4-BE49-F238E27FC236}">
                <a16:creationId xmlns="" xmlns:a16="http://schemas.microsoft.com/office/drawing/2014/main" id="{A444E14B-0C04-4794-978D-1FE50CDCB0A1}"/>
              </a:ext>
            </a:extLst>
          </p:cNvPr>
          <p:cNvSpPr/>
          <p:nvPr/>
        </p:nvSpPr>
        <p:spPr>
          <a:xfrm>
            <a:off x="2197078" y="3621509"/>
            <a:ext cx="133929" cy="1339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16" name="Овал 115">
            <a:extLst>
              <a:ext uri="{FF2B5EF4-FFF2-40B4-BE49-F238E27FC236}">
                <a16:creationId xmlns="" xmlns:a16="http://schemas.microsoft.com/office/drawing/2014/main" id="{DE97280E-891B-4899-AAA1-18AE95E1B1AE}"/>
              </a:ext>
            </a:extLst>
          </p:cNvPr>
          <p:cNvSpPr/>
          <p:nvPr/>
        </p:nvSpPr>
        <p:spPr>
          <a:xfrm>
            <a:off x="2241083" y="3419037"/>
            <a:ext cx="133929" cy="1339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17" name="Овал 116">
            <a:extLst>
              <a:ext uri="{FF2B5EF4-FFF2-40B4-BE49-F238E27FC236}">
                <a16:creationId xmlns="" xmlns:a16="http://schemas.microsoft.com/office/drawing/2014/main" id="{EDD66E19-7F05-47F2-8BE8-7192FF927C38}"/>
              </a:ext>
            </a:extLst>
          </p:cNvPr>
          <p:cNvSpPr/>
          <p:nvPr/>
        </p:nvSpPr>
        <p:spPr>
          <a:xfrm>
            <a:off x="2295894" y="3239840"/>
            <a:ext cx="133929" cy="1339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18" name="Овал 117">
            <a:extLst>
              <a:ext uri="{FF2B5EF4-FFF2-40B4-BE49-F238E27FC236}">
                <a16:creationId xmlns="" xmlns:a16="http://schemas.microsoft.com/office/drawing/2014/main" id="{34B4906E-E1A6-4A86-979B-C43D4673EBC2}"/>
              </a:ext>
            </a:extLst>
          </p:cNvPr>
          <p:cNvSpPr/>
          <p:nvPr/>
        </p:nvSpPr>
        <p:spPr>
          <a:xfrm>
            <a:off x="2378626" y="3057802"/>
            <a:ext cx="133929" cy="1339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19" name="Овал 118">
            <a:extLst>
              <a:ext uri="{FF2B5EF4-FFF2-40B4-BE49-F238E27FC236}">
                <a16:creationId xmlns="" xmlns:a16="http://schemas.microsoft.com/office/drawing/2014/main" id="{020C8942-579C-4FBF-BF08-D2AFAC035210}"/>
              </a:ext>
            </a:extLst>
          </p:cNvPr>
          <p:cNvSpPr/>
          <p:nvPr/>
        </p:nvSpPr>
        <p:spPr>
          <a:xfrm>
            <a:off x="2494886" y="2760959"/>
            <a:ext cx="133929" cy="1339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20" name="Овал 119">
            <a:extLst>
              <a:ext uri="{FF2B5EF4-FFF2-40B4-BE49-F238E27FC236}">
                <a16:creationId xmlns="" xmlns:a16="http://schemas.microsoft.com/office/drawing/2014/main" id="{17AA1745-39DE-4C60-924C-547D99A8D7D5}"/>
              </a:ext>
            </a:extLst>
          </p:cNvPr>
          <p:cNvSpPr/>
          <p:nvPr/>
        </p:nvSpPr>
        <p:spPr>
          <a:xfrm>
            <a:off x="2628815" y="2581192"/>
            <a:ext cx="133929" cy="1339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21" name="Овал 120">
            <a:extLst>
              <a:ext uri="{FF2B5EF4-FFF2-40B4-BE49-F238E27FC236}">
                <a16:creationId xmlns="" xmlns:a16="http://schemas.microsoft.com/office/drawing/2014/main" id="{431423AA-8F66-439F-A38F-389023DB9A8F}"/>
              </a:ext>
            </a:extLst>
          </p:cNvPr>
          <p:cNvSpPr/>
          <p:nvPr/>
        </p:nvSpPr>
        <p:spPr>
          <a:xfrm>
            <a:off x="2762744" y="2409965"/>
            <a:ext cx="133929" cy="1339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22" name="Овал 121">
            <a:extLst>
              <a:ext uri="{FF2B5EF4-FFF2-40B4-BE49-F238E27FC236}">
                <a16:creationId xmlns="" xmlns:a16="http://schemas.microsoft.com/office/drawing/2014/main" id="{698680CE-24A8-4BB6-80E3-152C19836FE6}"/>
              </a:ext>
            </a:extLst>
          </p:cNvPr>
          <p:cNvSpPr/>
          <p:nvPr/>
        </p:nvSpPr>
        <p:spPr>
          <a:xfrm>
            <a:off x="2916895" y="2227999"/>
            <a:ext cx="133929" cy="1339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23" name="TextBox 122">
            <a:extLst>
              <a:ext uri="{FF2B5EF4-FFF2-40B4-BE49-F238E27FC236}">
                <a16:creationId xmlns="" xmlns:a16="http://schemas.microsoft.com/office/drawing/2014/main" id="{4CE104D5-A319-4916-9A33-F051C84CCC2B}"/>
              </a:ext>
            </a:extLst>
          </p:cNvPr>
          <p:cNvSpPr txBox="1"/>
          <p:nvPr/>
        </p:nvSpPr>
        <p:spPr>
          <a:xfrm>
            <a:off x="4775740" y="2080908"/>
            <a:ext cx="7146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b="1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="" xmlns:a16="http://schemas.microsoft.com/office/drawing/2014/main" id="{3EE3CDDE-4D9D-4909-88E3-CD3093EE84AA}"/>
              </a:ext>
            </a:extLst>
          </p:cNvPr>
          <p:cNvSpPr txBox="1"/>
          <p:nvPr/>
        </p:nvSpPr>
        <p:spPr>
          <a:xfrm>
            <a:off x="5459354" y="2702064"/>
            <a:ext cx="7146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b="1" dirty="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="" xmlns:a16="http://schemas.microsoft.com/office/drawing/2014/main" id="{EF388C3C-E73E-47EE-9A33-1A9AC2788116}"/>
              </a:ext>
            </a:extLst>
          </p:cNvPr>
          <p:cNvSpPr txBox="1"/>
          <p:nvPr/>
        </p:nvSpPr>
        <p:spPr>
          <a:xfrm>
            <a:off x="5511243" y="3461045"/>
            <a:ext cx="7146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b="1" dirty="0">
                <a:solidFill>
                  <a:srgbClr val="0070C0"/>
                </a:solidFill>
              </a:rPr>
              <a:t>3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="" xmlns:a16="http://schemas.microsoft.com/office/drawing/2014/main" id="{90E01031-6DDD-474D-96A7-BDCA93887E5C}"/>
              </a:ext>
            </a:extLst>
          </p:cNvPr>
          <p:cNvSpPr txBox="1"/>
          <p:nvPr/>
        </p:nvSpPr>
        <p:spPr>
          <a:xfrm>
            <a:off x="5332520" y="4262075"/>
            <a:ext cx="7146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b="1" dirty="0">
                <a:solidFill>
                  <a:srgbClr val="0070C0"/>
                </a:solidFill>
              </a:rPr>
              <a:t>4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="" xmlns:a16="http://schemas.microsoft.com/office/drawing/2014/main" id="{966B922F-4FCC-49AD-A55A-F3DEC9683305}"/>
              </a:ext>
            </a:extLst>
          </p:cNvPr>
          <p:cNvSpPr txBox="1"/>
          <p:nvPr/>
        </p:nvSpPr>
        <p:spPr>
          <a:xfrm>
            <a:off x="4823155" y="4883231"/>
            <a:ext cx="7146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b="1" dirty="0">
                <a:solidFill>
                  <a:srgbClr val="0070C0"/>
                </a:solidFill>
              </a:rPr>
              <a:t>5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="" xmlns:a16="http://schemas.microsoft.com/office/drawing/2014/main" id="{7E664050-9572-4323-BAFE-A9C9365B8DFC}"/>
              </a:ext>
            </a:extLst>
          </p:cNvPr>
          <p:cNvSpPr txBox="1"/>
          <p:nvPr/>
        </p:nvSpPr>
        <p:spPr>
          <a:xfrm>
            <a:off x="4035832" y="5047003"/>
            <a:ext cx="7146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b="1" dirty="0">
                <a:solidFill>
                  <a:srgbClr val="0070C0"/>
                </a:solidFill>
              </a:rPr>
              <a:t>6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="" xmlns:a16="http://schemas.microsoft.com/office/drawing/2014/main" id="{12A2F217-7B26-4064-A8D1-DD4620171C0F}"/>
              </a:ext>
            </a:extLst>
          </p:cNvPr>
          <p:cNvSpPr txBox="1"/>
          <p:nvPr/>
        </p:nvSpPr>
        <p:spPr>
          <a:xfrm>
            <a:off x="3248499" y="4932224"/>
            <a:ext cx="7146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b="1" dirty="0">
                <a:solidFill>
                  <a:srgbClr val="0070C0"/>
                </a:solidFill>
              </a:rPr>
              <a:t>7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="" xmlns:a16="http://schemas.microsoft.com/office/drawing/2014/main" id="{D23449F1-EDAC-4DC0-A037-2D8ECED1363C}"/>
              </a:ext>
            </a:extLst>
          </p:cNvPr>
          <p:cNvSpPr txBox="1"/>
          <p:nvPr/>
        </p:nvSpPr>
        <p:spPr>
          <a:xfrm>
            <a:off x="2612507" y="4337230"/>
            <a:ext cx="7146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b="1" dirty="0">
                <a:solidFill>
                  <a:srgbClr val="0070C0"/>
                </a:solidFill>
              </a:rPr>
              <a:t>8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="" xmlns:a16="http://schemas.microsoft.com/office/drawing/2014/main" id="{A577FCBE-1A2C-4A6C-87F0-E01D3E566299}"/>
              </a:ext>
            </a:extLst>
          </p:cNvPr>
          <p:cNvSpPr txBox="1"/>
          <p:nvPr/>
        </p:nvSpPr>
        <p:spPr>
          <a:xfrm>
            <a:off x="2397829" y="3536357"/>
            <a:ext cx="7146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b="1" dirty="0">
                <a:solidFill>
                  <a:srgbClr val="0070C0"/>
                </a:solidFill>
              </a:rPr>
              <a:t>9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="" xmlns:a16="http://schemas.microsoft.com/office/drawing/2014/main" id="{1074B86F-D30A-4E87-AFF7-D6C7D7C28D47}"/>
              </a:ext>
            </a:extLst>
          </p:cNvPr>
          <p:cNvSpPr txBox="1"/>
          <p:nvPr/>
        </p:nvSpPr>
        <p:spPr>
          <a:xfrm>
            <a:off x="2602357" y="2812255"/>
            <a:ext cx="7146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b="1" dirty="0">
                <a:solidFill>
                  <a:srgbClr val="0070C0"/>
                </a:solidFill>
              </a:rPr>
              <a:t>10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="" xmlns:a16="http://schemas.microsoft.com/office/drawing/2014/main" id="{445F8FE4-5FC5-4D56-95EF-C384A9AB293D}"/>
              </a:ext>
            </a:extLst>
          </p:cNvPr>
          <p:cNvSpPr txBox="1"/>
          <p:nvPr/>
        </p:nvSpPr>
        <p:spPr>
          <a:xfrm>
            <a:off x="3046537" y="2177460"/>
            <a:ext cx="7146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b="1" dirty="0">
                <a:solidFill>
                  <a:srgbClr val="0070C0"/>
                </a:solidFill>
              </a:rPr>
              <a:t>11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="" xmlns:a16="http://schemas.microsoft.com/office/drawing/2014/main" id="{A67C92E2-1F44-4CC6-8C41-6112B2D5988C}"/>
              </a:ext>
            </a:extLst>
          </p:cNvPr>
          <p:cNvSpPr txBox="1"/>
          <p:nvPr/>
        </p:nvSpPr>
        <p:spPr>
          <a:xfrm>
            <a:off x="3885311" y="1962353"/>
            <a:ext cx="7146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b="1" dirty="0">
                <a:solidFill>
                  <a:srgbClr val="0070C0"/>
                </a:solidFill>
              </a:rPr>
              <a:t>12</a:t>
            </a:r>
          </a:p>
        </p:txBody>
      </p:sp>
      <p:sp>
        <p:nvSpPr>
          <p:cNvPr id="135" name="Прямокутник: округлені кути 81">
            <a:extLst>
              <a:ext uri="{FF2B5EF4-FFF2-40B4-BE49-F238E27FC236}">
                <a16:creationId xmlns="" xmlns:a16="http://schemas.microsoft.com/office/drawing/2014/main" id="{2467721F-CE01-4AF1-9411-1EAA71D425E4}"/>
              </a:ext>
            </a:extLst>
          </p:cNvPr>
          <p:cNvSpPr/>
          <p:nvPr/>
        </p:nvSpPr>
        <p:spPr>
          <a:xfrm rot="7055301">
            <a:off x="3775692" y="3033836"/>
            <a:ext cx="1614080" cy="69626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08122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25.01.2022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grpSp>
        <p:nvGrpSpPr>
          <p:cNvPr id="83" name="Групувати 82">
            <a:extLst>
              <a:ext uri="{FF2B5EF4-FFF2-40B4-BE49-F238E27FC236}">
                <a16:creationId xmlns="" xmlns:a16="http://schemas.microsoft.com/office/drawing/2014/main" id="{CAAD4BB4-318E-4708-84ED-F3D18B4AEB3E}"/>
              </a:ext>
            </a:extLst>
          </p:cNvPr>
          <p:cNvGrpSpPr/>
          <p:nvPr/>
        </p:nvGrpSpPr>
        <p:grpSpPr>
          <a:xfrm>
            <a:off x="1054100" y="2149739"/>
            <a:ext cx="3238425" cy="3236548"/>
            <a:chOff x="748895" y="1441969"/>
            <a:chExt cx="3137306" cy="3119761"/>
          </a:xfrm>
        </p:grpSpPr>
        <p:sp>
          <p:nvSpPr>
            <p:cNvPr id="6" name="Прямокутник: округлені кути 5">
              <a:extLst>
                <a:ext uri="{FF2B5EF4-FFF2-40B4-BE49-F238E27FC236}">
                  <a16:creationId xmlns="" xmlns:a16="http://schemas.microsoft.com/office/drawing/2014/main" id="{CA915044-CABB-4B7A-A5F8-470AAEEEF386}"/>
                </a:ext>
              </a:extLst>
            </p:cNvPr>
            <p:cNvSpPr/>
            <p:nvPr/>
          </p:nvSpPr>
          <p:spPr>
            <a:xfrm rot="3651282">
              <a:off x="2195548" y="3208129"/>
              <a:ext cx="623598" cy="87133"/>
            </a:xfrm>
            <a:prstGeom prst="round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sz="1050"/>
            </a:p>
          </p:txBody>
        </p:sp>
        <p:sp>
          <p:nvSpPr>
            <p:cNvPr id="8" name="Овал 7">
              <a:extLst>
                <a:ext uri="{FF2B5EF4-FFF2-40B4-BE49-F238E27FC236}">
                  <a16:creationId xmlns="" xmlns:a16="http://schemas.microsoft.com/office/drawing/2014/main" id="{C0126EC6-D637-4860-ACC5-98A6DAEA2E52}"/>
                </a:ext>
              </a:extLst>
            </p:cNvPr>
            <p:cNvSpPr/>
            <p:nvPr/>
          </p:nvSpPr>
          <p:spPr>
            <a:xfrm>
              <a:off x="748895" y="1441969"/>
              <a:ext cx="3119762" cy="3119761"/>
            </a:xfrm>
            <a:prstGeom prst="ellipse">
              <a:avLst/>
            </a:prstGeom>
            <a:noFill/>
            <a:ln w="762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sz="1050"/>
            </a:p>
          </p:txBody>
        </p:sp>
        <p:sp>
          <p:nvSpPr>
            <p:cNvPr id="9" name="Овал 8">
              <a:extLst>
                <a:ext uri="{FF2B5EF4-FFF2-40B4-BE49-F238E27FC236}">
                  <a16:creationId xmlns="" xmlns:a16="http://schemas.microsoft.com/office/drawing/2014/main" id="{BC361A82-E57E-47C8-9E25-ACBDA69A42C0}"/>
                </a:ext>
              </a:extLst>
            </p:cNvPr>
            <p:cNvSpPr/>
            <p:nvPr/>
          </p:nvSpPr>
          <p:spPr>
            <a:xfrm>
              <a:off x="2241331" y="2866960"/>
              <a:ext cx="134889" cy="13488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sz="1050"/>
            </a:p>
          </p:txBody>
        </p:sp>
        <p:sp>
          <p:nvSpPr>
            <p:cNvPr id="10" name="Рівнобедрений трикутник 9">
              <a:extLst>
                <a:ext uri="{FF2B5EF4-FFF2-40B4-BE49-F238E27FC236}">
                  <a16:creationId xmlns="" xmlns:a16="http://schemas.microsoft.com/office/drawing/2014/main" id="{91F7529F-A3EC-4C80-A359-D14B791444D3}"/>
                </a:ext>
              </a:extLst>
            </p:cNvPr>
            <p:cNvSpPr/>
            <p:nvPr/>
          </p:nvSpPr>
          <p:spPr>
            <a:xfrm rot="10800000">
              <a:off x="2235743" y="1459134"/>
              <a:ext cx="140477" cy="316042"/>
            </a:xfrm>
            <a:prstGeom prst="triangl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sz="1050"/>
            </a:p>
          </p:txBody>
        </p:sp>
        <p:sp>
          <p:nvSpPr>
            <p:cNvPr id="11" name="Рівнобедрений трикутник 10">
              <a:extLst>
                <a:ext uri="{FF2B5EF4-FFF2-40B4-BE49-F238E27FC236}">
                  <a16:creationId xmlns="" xmlns:a16="http://schemas.microsoft.com/office/drawing/2014/main" id="{4133960C-272C-4840-90DC-E016933ED166}"/>
                </a:ext>
              </a:extLst>
            </p:cNvPr>
            <p:cNvSpPr/>
            <p:nvPr/>
          </p:nvSpPr>
          <p:spPr>
            <a:xfrm>
              <a:off x="2267581" y="4228407"/>
              <a:ext cx="140477" cy="316042"/>
            </a:xfrm>
            <a:prstGeom prst="triangl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sz="1050"/>
            </a:p>
          </p:txBody>
        </p:sp>
        <p:sp>
          <p:nvSpPr>
            <p:cNvPr id="12" name="Рівнобедрений трикутник 11">
              <a:extLst>
                <a:ext uri="{FF2B5EF4-FFF2-40B4-BE49-F238E27FC236}">
                  <a16:creationId xmlns="" xmlns:a16="http://schemas.microsoft.com/office/drawing/2014/main" id="{B6B438E8-692A-4ACF-9139-F191F54AF87F}"/>
                </a:ext>
              </a:extLst>
            </p:cNvPr>
            <p:cNvSpPr/>
            <p:nvPr/>
          </p:nvSpPr>
          <p:spPr>
            <a:xfrm rot="16200000">
              <a:off x="3657941" y="2839756"/>
              <a:ext cx="140477" cy="316042"/>
            </a:xfrm>
            <a:prstGeom prst="triangl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sz="1050"/>
            </a:p>
          </p:txBody>
        </p:sp>
        <p:sp>
          <p:nvSpPr>
            <p:cNvPr id="13" name="Рівнобедрений трикутник 12">
              <a:extLst>
                <a:ext uri="{FF2B5EF4-FFF2-40B4-BE49-F238E27FC236}">
                  <a16:creationId xmlns="" xmlns:a16="http://schemas.microsoft.com/office/drawing/2014/main" id="{A14F2D58-EC4B-4FC2-AB97-DE3C15F0D933}"/>
                </a:ext>
              </a:extLst>
            </p:cNvPr>
            <p:cNvSpPr/>
            <p:nvPr/>
          </p:nvSpPr>
          <p:spPr>
            <a:xfrm rot="5400000">
              <a:off x="857043" y="2839756"/>
              <a:ext cx="140477" cy="316042"/>
            </a:xfrm>
            <a:prstGeom prst="triangl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sz="1050"/>
            </a:p>
          </p:txBody>
        </p:sp>
        <p:sp>
          <p:nvSpPr>
            <p:cNvPr id="14" name="Рівнобедрений трикутник 13">
              <a:extLst>
                <a:ext uri="{FF2B5EF4-FFF2-40B4-BE49-F238E27FC236}">
                  <a16:creationId xmlns="" xmlns:a16="http://schemas.microsoft.com/office/drawing/2014/main" id="{194E3243-1D07-4C76-9297-698B5E7424E6}"/>
                </a:ext>
              </a:extLst>
            </p:cNvPr>
            <p:cNvSpPr/>
            <p:nvPr/>
          </p:nvSpPr>
          <p:spPr>
            <a:xfrm rot="7362101">
              <a:off x="1015064" y="2203774"/>
              <a:ext cx="140477" cy="316042"/>
            </a:xfrm>
            <a:prstGeom prst="triangl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sz="1050"/>
            </a:p>
          </p:txBody>
        </p:sp>
        <p:sp>
          <p:nvSpPr>
            <p:cNvPr id="15" name="Рівнобедрений трикутник 14">
              <a:extLst>
                <a:ext uri="{FF2B5EF4-FFF2-40B4-BE49-F238E27FC236}">
                  <a16:creationId xmlns="" xmlns:a16="http://schemas.microsoft.com/office/drawing/2014/main" id="{B37E8662-C893-4934-A728-58B2715B0F56}"/>
                </a:ext>
              </a:extLst>
            </p:cNvPr>
            <p:cNvSpPr/>
            <p:nvPr/>
          </p:nvSpPr>
          <p:spPr>
            <a:xfrm rot="9000779">
              <a:off x="1461805" y="1629430"/>
              <a:ext cx="140477" cy="316042"/>
            </a:xfrm>
            <a:prstGeom prst="triangl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sz="1050"/>
            </a:p>
          </p:txBody>
        </p:sp>
        <p:sp>
          <p:nvSpPr>
            <p:cNvPr id="16" name="Рівнобедрений трикутник 15">
              <a:extLst>
                <a:ext uri="{FF2B5EF4-FFF2-40B4-BE49-F238E27FC236}">
                  <a16:creationId xmlns="" xmlns:a16="http://schemas.microsoft.com/office/drawing/2014/main" id="{3A60234B-BCC4-4BD4-8DDD-A6DF086DD3EC}"/>
                </a:ext>
              </a:extLst>
            </p:cNvPr>
            <p:cNvSpPr/>
            <p:nvPr/>
          </p:nvSpPr>
          <p:spPr>
            <a:xfrm rot="13438659">
              <a:off x="2960036" y="1638918"/>
              <a:ext cx="140477" cy="316042"/>
            </a:xfrm>
            <a:prstGeom prst="triangl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sz="1050"/>
            </a:p>
          </p:txBody>
        </p:sp>
        <p:sp>
          <p:nvSpPr>
            <p:cNvPr id="17" name="Рівнобедрений трикутник 16">
              <a:extLst>
                <a:ext uri="{FF2B5EF4-FFF2-40B4-BE49-F238E27FC236}">
                  <a16:creationId xmlns="" xmlns:a16="http://schemas.microsoft.com/office/drawing/2014/main" id="{F142AC19-E4C8-481E-AF4B-F71E90ED07B5}"/>
                </a:ext>
              </a:extLst>
            </p:cNvPr>
            <p:cNvSpPr/>
            <p:nvPr/>
          </p:nvSpPr>
          <p:spPr>
            <a:xfrm rot="14626840">
              <a:off x="3457662" y="2157483"/>
              <a:ext cx="140477" cy="316042"/>
            </a:xfrm>
            <a:prstGeom prst="triangl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sz="1050"/>
            </a:p>
          </p:txBody>
        </p:sp>
        <p:sp>
          <p:nvSpPr>
            <p:cNvPr id="18" name="Рівнобедрений трикутник 17">
              <a:extLst>
                <a:ext uri="{FF2B5EF4-FFF2-40B4-BE49-F238E27FC236}">
                  <a16:creationId xmlns="" xmlns:a16="http://schemas.microsoft.com/office/drawing/2014/main" id="{220F0B63-D608-4F81-A5BA-535B8454A07A}"/>
                </a:ext>
              </a:extLst>
            </p:cNvPr>
            <p:cNvSpPr/>
            <p:nvPr/>
          </p:nvSpPr>
          <p:spPr>
            <a:xfrm rot="3747727">
              <a:off x="1040216" y="3556992"/>
              <a:ext cx="140477" cy="316042"/>
            </a:xfrm>
            <a:prstGeom prst="triangl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sz="1050"/>
            </a:p>
          </p:txBody>
        </p:sp>
        <p:sp>
          <p:nvSpPr>
            <p:cNvPr id="19" name="Рівнобедрений трикутник 18">
              <a:extLst>
                <a:ext uri="{FF2B5EF4-FFF2-40B4-BE49-F238E27FC236}">
                  <a16:creationId xmlns="" xmlns:a16="http://schemas.microsoft.com/office/drawing/2014/main" id="{762A2AAF-2412-4925-B539-1E245B8650F9}"/>
                </a:ext>
              </a:extLst>
            </p:cNvPr>
            <p:cNvSpPr/>
            <p:nvPr/>
          </p:nvSpPr>
          <p:spPr>
            <a:xfrm rot="2214483">
              <a:off x="1551562" y="4042250"/>
              <a:ext cx="140477" cy="316042"/>
            </a:xfrm>
            <a:prstGeom prst="triangl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sz="1050"/>
            </a:p>
          </p:txBody>
        </p:sp>
        <p:sp>
          <p:nvSpPr>
            <p:cNvPr id="20" name="Рівнобедрений трикутник 19">
              <a:extLst>
                <a:ext uri="{FF2B5EF4-FFF2-40B4-BE49-F238E27FC236}">
                  <a16:creationId xmlns="" xmlns:a16="http://schemas.microsoft.com/office/drawing/2014/main" id="{C9882670-AD0C-461B-B580-5EE6317DECB5}"/>
                </a:ext>
              </a:extLst>
            </p:cNvPr>
            <p:cNvSpPr/>
            <p:nvPr/>
          </p:nvSpPr>
          <p:spPr>
            <a:xfrm rot="19700431">
              <a:off x="2960036" y="4033385"/>
              <a:ext cx="140477" cy="316042"/>
            </a:xfrm>
            <a:prstGeom prst="triangl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sz="1050"/>
            </a:p>
          </p:txBody>
        </p:sp>
        <p:sp>
          <p:nvSpPr>
            <p:cNvPr id="21" name="Рівнобедрений трикутник 20">
              <a:extLst>
                <a:ext uri="{FF2B5EF4-FFF2-40B4-BE49-F238E27FC236}">
                  <a16:creationId xmlns="" xmlns:a16="http://schemas.microsoft.com/office/drawing/2014/main" id="{E212DEA7-7F7E-48F1-8FE1-A2B4F98FB02B}"/>
                </a:ext>
              </a:extLst>
            </p:cNvPr>
            <p:cNvSpPr/>
            <p:nvPr/>
          </p:nvSpPr>
          <p:spPr>
            <a:xfrm rot="17624068">
              <a:off x="3461337" y="3528951"/>
              <a:ext cx="140477" cy="316042"/>
            </a:xfrm>
            <a:prstGeom prst="triangl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sz="1050"/>
            </a:p>
          </p:txBody>
        </p:sp>
        <p:sp>
          <p:nvSpPr>
            <p:cNvPr id="22" name="Овал 21">
              <a:extLst>
                <a:ext uri="{FF2B5EF4-FFF2-40B4-BE49-F238E27FC236}">
                  <a16:creationId xmlns="" xmlns:a16="http://schemas.microsoft.com/office/drawing/2014/main" id="{C5A56CE1-841F-4112-B114-8CD7581A8FD0}"/>
                </a:ext>
              </a:extLst>
            </p:cNvPr>
            <p:cNvSpPr/>
            <p:nvPr/>
          </p:nvSpPr>
          <p:spPr>
            <a:xfrm>
              <a:off x="1665731" y="1775292"/>
              <a:ext cx="87133" cy="87133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sz="1050"/>
            </a:p>
          </p:txBody>
        </p:sp>
        <p:sp>
          <p:nvSpPr>
            <p:cNvPr id="23" name="Овал 22">
              <a:extLst>
                <a:ext uri="{FF2B5EF4-FFF2-40B4-BE49-F238E27FC236}">
                  <a16:creationId xmlns="" xmlns:a16="http://schemas.microsoft.com/office/drawing/2014/main" id="{415BC6F8-4638-47A7-BAC2-93D8979CE848}"/>
                </a:ext>
              </a:extLst>
            </p:cNvPr>
            <p:cNvSpPr/>
            <p:nvPr/>
          </p:nvSpPr>
          <p:spPr>
            <a:xfrm>
              <a:off x="1823309" y="1696251"/>
              <a:ext cx="87133" cy="87133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sz="1050"/>
            </a:p>
          </p:txBody>
        </p:sp>
        <p:sp>
          <p:nvSpPr>
            <p:cNvPr id="24" name="Овал 23">
              <a:extLst>
                <a:ext uri="{FF2B5EF4-FFF2-40B4-BE49-F238E27FC236}">
                  <a16:creationId xmlns="" xmlns:a16="http://schemas.microsoft.com/office/drawing/2014/main" id="{98986B8D-EAC7-456A-9BFA-6AB511172DE3}"/>
                </a:ext>
              </a:extLst>
            </p:cNvPr>
            <p:cNvSpPr/>
            <p:nvPr/>
          </p:nvSpPr>
          <p:spPr>
            <a:xfrm>
              <a:off x="1989771" y="1652685"/>
              <a:ext cx="87133" cy="87133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sz="1050"/>
            </a:p>
          </p:txBody>
        </p:sp>
        <p:sp>
          <p:nvSpPr>
            <p:cNvPr id="25" name="Овал 24">
              <a:extLst>
                <a:ext uri="{FF2B5EF4-FFF2-40B4-BE49-F238E27FC236}">
                  <a16:creationId xmlns="" xmlns:a16="http://schemas.microsoft.com/office/drawing/2014/main" id="{82935D9B-7D22-4E22-9691-1D41F15C91BF}"/>
                </a:ext>
              </a:extLst>
            </p:cNvPr>
            <p:cNvSpPr/>
            <p:nvPr/>
          </p:nvSpPr>
          <p:spPr>
            <a:xfrm>
              <a:off x="2159085" y="1630622"/>
              <a:ext cx="87133" cy="87133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sz="1050"/>
            </a:p>
          </p:txBody>
        </p:sp>
        <p:sp>
          <p:nvSpPr>
            <p:cNvPr id="26" name="Овал 25">
              <a:extLst>
                <a:ext uri="{FF2B5EF4-FFF2-40B4-BE49-F238E27FC236}">
                  <a16:creationId xmlns="" xmlns:a16="http://schemas.microsoft.com/office/drawing/2014/main" id="{690C7061-9CFA-4863-961D-90F8B042DDAE}"/>
                </a:ext>
              </a:extLst>
            </p:cNvPr>
            <p:cNvSpPr/>
            <p:nvPr/>
          </p:nvSpPr>
          <p:spPr>
            <a:xfrm>
              <a:off x="2419030" y="1652684"/>
              <a:ext cx="87133" cy="87133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sz="1050"/>
            </a:p>
          </p:txBody>
        </p:sp>
        <p:sp>
          <p:nvSpPr>
            <p:cNvPr id="27" name="Овал 26">
              <a:extLst>
                <a:ext uri="{FF2B5EF4-FFF2-40B4-BE49-F238E27FC236}">
                  <a16:creationId xmlns="" xmlns:a16="http://schemas.microsoft.com/office/drawing/2014/main" id="{8441690D-A1F1-454D-9778-352B7CC8C044}"/>
                </a:ext>
              </a:extLst>
            </p:cNvPr>
            <p:cNvSpPr/>
            <p:nvPr/>
          </p:nvSpPr>
          <p:spPr>
            <a:xfrm>
              <a:off x="2566492" y="1674188"/>
              <a:ext cx="87133" cy="87133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sz="1050"/>
            </a:p>
          </p:txBody>
        </p:sp>
        <p:sp>
          <p:nvSpPr>
            <p:cNvPr id="28" name="Овал 27">
              <a:extLst>
                <a:ext uri="{FF2B5EF4-FFF2-40B4-BE49-F238E27FC236}">
                  <a16:creationId xmlns="" xmlns:a16="http://schemas.microsoft.com/office/drawing/2014/main" id="{D2C0F822-0439-44A3-93B5-BAB7052B4590}"/>
                </a:ext>
              </a:extLst>
            </p:cNvPr>
            <p:cNvSpPr/>
            <p:nvPr/>
          </p:nvSpPr>
          <p:spPr>
            <a:xfrm>
              <a:off x="2700762" y="1718679"/>
              <a:ext cx="87133" cy="87133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sz="1050"/>
            </a:p>
          </p:txBody>
        </p:sp>
        <p:sp>
          <p:nvSpPr>
            <p:cNvPr id="29" name="Овал 28">
              <a:extLst>
                <a:ext uri="{FF2B5EF4-FFF2-40B4-BE49-F238E27FC236}">
                  <a16:creationId xmlns="" xmlns:a16="http://schemas.microsoft.com/office/drawing/2014/main" id="{C725CABC-FEE1-47C7-9CBD-362403784708}"/>
                </a:ext>
              </a:extLst>
            </p:cNvPr>
            <p:cNvSpPr/>
            <p:nvPr/>
          </p:nvSpPr>
          <p:spPr>
            <a:xfrm>
              <a:off x="2826437" y="1796939"/>
              <a:ext cx="87133" cy="87133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sz="1050"/>
            </a:p>
          </p:txBody>
        </p:sp>
        <p:sp>
          <p:nvSpPr>
            <p:cNvPr id="30" name="Овал 29">
              <a:extLst>
                <a:ext uri="{FF2B5EF4-FFF2-40B4-BE49-F238E27FC236}">
                  <a16:creationId xmlns="" xmlns:a16="http://schemas.microsoft.com/office/drawing/2014/main" id="{7C0FD0EF-94AC-4226-84BC-827AC8E96519}"/>
                </a:ext>
              </a:extLst>
            </p:cNvPr>
            <p:cNvSpPr/>
            <p:nvPr/>
          </p:nvSpPr>
          <p:spPr>
            <a:xfrm>
              <a:off x="3008491" y="1888084"/>
              <a:ext cx="87133" cy="87133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sz="1050"/>
            </a:p>
          </p:txBody>
        </p:sp>
        <p:sp>
          <p:nvSpPr>
            <p:cNvPr id="31" name="Овал 30">
              <a:extLst>
                <a:ext uri="{FF2B5EF4-FFF2-40B4-BE49-F238E27FC236}">
                  <a16:creationId xmlns="" xmlns:a16="http://schemas.microsoft.com/office/drawing/2014/main" id="{7362264E-48AB-4469-B4B0-1897528FA6FF}"/>
                </a:ext>
              </a:extLst>
            </p:cNvPr>
            <p:cNvSpPr/>
            <p:nvPr/>
          </p:nvSpPr>
          <p:spPr>
            <a:xfrm>
              <a:off x="3129780" y="1975217"/>
              <a:ext cx="87133" cy="87133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sz="1050"/>
            </a:p>
          </p:txBody>
        </p:sp>
        <p:sp>
          <p:nvSpPr>
            <p:cNvPr id="32" name="Овал 31">
              <a:extLst>
                <a:ext uri="{FF2B5EF4-FFF2-40B4-BE49-F238E27FC236}">
                  <a16:creationId xmlns="" xmlns:a16="http://schemas.microsoft.com/office/drawing/2014/main" id="{72559D56-B722-4422-B471-279FC76AE929}"/>
                </a:ext>
              </a:extLst>
            </p:cNvPr>
            <p:cNvSpPr/>
            <p:nvPr/>
          </p:nvSpPr>
          <p:spPr>
            <a:xfrm>
              <a:off x="3241020" y="2095544"/>
              <a:ext cx="87133" cy="87133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sz="1050"/>
            </a:p>
          </p:txBody>
        </p:sp>
        <p:sp>
          <p:nvSpPr>
            <p:cNvPr id="33" name="Овал 32">
              <a:extLst>
                <a:ext uri="{FF2B5EF4-FFF2-40B4-BE49-F238E27FC236}">
                  <a16:creationId xmlns="" xmlns:a16="http://schemas.microsoft.com/office/drawing/2014/main" id="{17BAFD51-C7D8-42C1-BFF8-666AD6D40027}"/>
                </a:ext>
              </a:extLst>
            </p:cNvPr>
            <p:cNvSpPr/>
            <p:nvPr/>
          </p:nvSpPr>
          <p:spPr>
            <a:xfrm>
              <a:off x="3328154" y="2226243"/>
              <a:ext cx="87133" cy="87133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sz="1050"/>
            </a:p>
          </p:txBody>
        </p:sp>
        <p:sp>
          <p:nvSpPr>
            <p:cNvPr id="34" name="Овал 33">
              <a:extLst>
                <a:ext uri="{FF2B5EF4-FFF2-40B4-BE49-F238E27FC236}">
                  <a16:creationId xmlns="" xmlns:a16="http://schemas.microsoft.com/office/drawing/2014/main" id="{5933C996-1B5F-4D18-93F9-D05DE6827FA9}"/>
                </a:ext>
              </a:extLst>
            </p:cNvPr>
            <p:cNvSpPr/>
            <p:nvPr/>
          </p:nvSpPr>
          <p:spPr>
            <a:xfrm>
              <a:off x="3441002" y="2413069"/>
              <a:ext cx="87133" cy="87133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sz="1050"/>
            </a:p>
          </p:txBody>
        </p:sp>
        <p:sp>
          <p:nvSpPr>
            <p:cNvPr id="35" name="Овал 34">
              <a:extLst>
                <a:ext uri="{FF2B5EF4-FFF2-40B4-BE49-F238E27FC236}">
                  <a16:creationId xmlns="" xmlns:a16="http://schemas.microsoft.com/office/drawing/2014/main" id="{86CBF70B-CBA9-4241-8068-86F45A89199A}"/>
                </a:ext>
              </a:extLst>
            </p:cNvPr>
            <p:cNvSpPr/>
            <p:nvPr/>
          </p:nvSpPr>
          <p:spPr>
            <a:xfrm>
              <a:off x="3485804" y="2556680"/>
              <a:ext cx="87133" cy="87133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sz="1050"/>
            </a:p>
          </p:txBody>
        </p:sp>
        <p:sp>
          <p:nvSpPr>
            <p:cNvPr id="36" name="Овал 35">
              <a:extLst>
                <a:ext uri="{FF2B5EF4-FFF2-40B4-BE49-F238E27FC236}">
                  <a16:creationId xmlns="" xmlns:a16="http://schemas.microsoft.com/office/drawing/2014/main" id="{4CB804C0-D3E8-4FC3-9E9C-1A5BCF1D5BD1}"/>
                </a:ext>
              </a:extLst>
            </p:cNvPr>
            <p:cNvSpPr/>
            <p:nvPr/>
          </p:nvSpPr>
          <p:spPr>
            <a:xfrm>
              <a:off x="3521962" y="2722154"/>
              <a:ext cx="87133" cy="87133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sz="1050"/>
            </a:p>
          </p:txBody>
        </p:sp>
        <p:sp>
          <p:nvSpPr>
            <p:cNvPr id="37" name="Овал 36">
              <a:extLst>
                <a:ext uri="{FF2B5EF4-FFF2-40B4-BE49-F238E27FC236}">
                  <a16:creationId xmlns="" xmlns:a16="http://schemas.microsoft.com/office/drawing/2014/main" id="{4982E9CF-47D3-4A8A-B767-D3750DF03A27}"/>
                </a:ext>
              </a:extLst>
            </p:cNvPr>
            <p:cNvSpPr/>
            <p:nvPr/>
          </p:nvSpPr>
          <p:spPr>
            <a:xfrm>
              <a:off x="3544170" y="2851121"/>
              <a:ext cx="87133" cy="87133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sz="1050"/>
            </a:p>
          </p:txBody>
        </p:sp>
        <p:sp>
          <p:nvSpPr>
            <p:cNvPr id="38" name="Овал 37">
              <a:extLst>
                <a:ext uri="{FF2B5EF4-FFF2-40B4-BE49-F238E27FC236}">
                  <a16:creationId xmlns="" xmlns:a16="http://schemas.microsoft.com/office/drawing/2014/main" id="{B5E53CC7-5F5C-4243-A6B5-E97910EC2E24}"/>
                </a:ext>
              </a:extLst>
            </p:cNvPr>
            <p:cNvSpPr/>
            <p:nvPr/>
          </p:nvSpPr>
          <p:spPr>
            <a:xfrm>
              <a:off x="3547069" y="3058049"/>
              <a:ext cx="87133" cy="87133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sz="1050"/>
            </a:p>
          </p:txBody>
        </p:sp>
        <p:sp>
          <p:nvSpPr>
            <p:cNvPr id="39" name="Овал 38">
              <a:extLst>
                <a:ext uri="{FF2B5EF4-FFF2-40B4-BE49-F238E27FC236}">
                  <a16:creationId xmlns="" xmlns:a16="http://schemas.microsoft.com/office/drawing/2014/main" id="{8945458A-AAF6-4D75-9C17-DA3B08557EFD}"/>
                </a:ext>
              </a:extLst>
            </p:cNvPr>
            <p:cNvSpPr/>
            <p:nvPr/>
          </p:nvSpPr>
          <p:spPr>
            <a:xfrm>
              <a:off x="3506281" y="3221062"/>
              <a:ext cx="87133" cy="87133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sz="1050"/>
            </a:p>
          </p:txBody>
        </p:sp>
        <p:sp>
          <p:nvSpPr>
            <p:cNvPr id="40" name="Овал 39">
              <a:extLst>
                <a:ext uri="{FF2B5EF4-FFF2-40B4-BE49-F238E27FC236}">
                  <a16:creationId xmlns="" xmlns:a16="http://schemas.microsoft.com/office/drawing/2014/main" id="{391343CB-9354-4EAD-9248-7CC483AAF54E}"/>
                </a:ext>
              </a:extLst>
            </p:cNvPr>
            <p:cNvSpPr/>
            <p:nvPr/>
          </p:nvSpPr>
          <p:spPr>
            <a:xfrm>
              <a:off x="3457036" y="3366721"/>
              <a:ext cx="87133" cy="87133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sz="1050"/>
            </a:p>
          </p:txBody>
        </p:sp>
        <p:sp>
          <p:nvSpPr>
            <p:cNvPr id="41" name="Овал 40">
              <a:extLst>
                <a:ext uri="{FF2B5EF4-FFF2-40B4-BE49-F238E27FC236}">
                  <a16:creationId xmlns="" xmlns:a16="http://schemas.microsoft.com/office/drawing/2014/main" id="{B1BFA969-D542-481B-A35F-D55C3642B2A3}"/>
                </a:ext>
              </a:extLst>
            </p:cNvPr>
            <p:cNvSpPr/>
            <p:nvPr/>
          </p:nvSpPr>
          <p:spPr>
            <a:xfrm>
              <a:off x="3393322" y="3510607"/>
              <a:ext cx="87133" cy="87133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sz="1050"/>
            </a:p>
          </p:txBody>
        </p:sp>
        <p:sp>
          <p:nvSpPr>
            <p:cNvPr id="42" name="Овал 41">
              <a:extLst>
                <a:ext uri="{FF2B5EF4-FFF2-40B4-BE49-F238E27FC236}">
                  <a16:creationId xmlns="" xmlns:a16="http://schemas.microsoft.com/office/drawing/2014/main" id="{4B4102DD-8BEF-4E1B-9AAF-4C0E1CE739B0}"/>
                </a:ext>
              </a:extLst>
            </p:cNvPr>
            <p:cNvSpPr/>
            <p:nvPr/>
          </p:nvSpPr>
          <p:spPr>
            <a:xfrm>
              <a:off x="3297538" y="3685482"/>
              <a:ext cx="87133" cy="87133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sz="1050"/>
            </a:p>
          </p:txBody>
        </p:sp>
        <p:sp>
          <p:nvSpPr>
            <p:cNvPr id="43" name="Овал 42">
              <a:extLst>
                <a:ext uri="{FF2B5EF4-FFF2-40B4-BE49-F238E27FC236}">
                  <a16:creationId xmlns="" xmlns:a16="http://schemas.microsoft.com/office/drawing/2014/main" id="{04B94244-8926-4B0E-BA10-502357751065}"/>
                </a:ext>
              </a:extLst>
            </p:cNvPr>
            <p:cNvSpPr/>
            <p:nvPr/>
          </p:nvSpPr>
          <p:spPr>
            <a:xfrm>
              <a:off x="3199545" y="3785826"/>
              <a:ext cx="87133" cy="87133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sz="1050"/>
            </a:p>
          </p:txBody>
        </p:sp>
        <p:sp>
          <p:nvSpPr>
            <p:cNvPr id="44" name="Овал 43">
              <a:extLst>
                <a:ext uri="{FF2B5EF4-FFF2-40B4-BE49-F238E27FC236}">
                  <a16:creationId xmlns="" xmlns:a16="http://schemas.microsoft.com/office/drawing/2014/main" id="{5402937B-565E-4C7E-A5A5-0750844A356E}"/>
                </a:ext>
              </a:extLst>
            </p:cNvPr>
            <p:cNvSpPr/>
            <p:nvPr/>
          </p:nvSpPr>
          <p:spPr>
            <a:xfrm>
              <a:off x="3101706" y="3880973"/>
              <a:ext cx="87133" cy="87133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sz="1050"/>
            </a:p>
          </p:txBody>
        </p:sp>
        <p:sp>
          <p:nvSpPr>
            <p:cNvPr id="45" name="Овал 44">
              <a:extLst>
                <a:ext uri="{FF2B5EF4-FFF2-40B4-BE49-F238E27FC236}">
                  <a16:creationId xmlns="" xmlns:a16="http://schemas.microsoft.com/office/drawing/2014/main" id="{6AB1DB72-3A50-4AAB-87D1-242F2B77380D}"/>
                </a:ext>
              </a:extLst>
            </p:cNvPr>
            <p:cNvSpPr/>
            <p:nvPr/>
          </p:nvSpPr>
          <p:spPr>
            <a:xfrm>
              <a:off x="2986708" y="3975524"/>
              <a:ext cx="87133" cy="87133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sz="1050"/>
            </a:p>
          </p:txBody>
        </p:sp>
        <p:sp>
          <p:nvSpPr>
            <p:cNvPr id="46" name="Овал 45">
              <a:extLst>
                <a:ext uri="{FF2B5EF4-FFF2-40B4-BE49-F238E27FC236}">
                  <a16:creationId xmlns="" xmlns:a16="http://schemas.microsoft.com/office/drawing/2014/main" id="{F321AC63-9817-4E98-8F4E-C46C0CA957B9}"/>
                </a:ext>
              </a:extLst>
            </p:cNvPr>
            <p:cNvSpPr/>
            <p:nvPr/>
          </p:nvSpPr>
          <p:spPr>
            <a:xfrm>
              <a:off x="2843982" y="4074674"/>
              <a:ext cx="87133" cy="87133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sz="1050"/>
            </a:p>
          </p:txBody>
        </p:sp>
        <p:sp>
          <p:nvSpPr>
            <p:cNvPr id="47" name="Овал 46">
              <a:extLst>
                <a:ext uri="{FF2B5EF4-FFF2-40B4-BE49-F238E27FC236}">
                  <a16:creationId xmlns="" xmlns:a16="http://schemas.microsoft.com/office/drawing/2014/main" id="{2A313346-6544-411A-B954-98D1238ADCE0}"/>
                </a:ext>
              </a:extLst>
            </p:cNvPr>
            <p:cNvSpPr/>
            <p:nvPr/>
          </p:nvSpPr>
          <p:spPr>
            <a:xfrm>
              <a:off x="2706841" y="4147839"/>
              <a:ext cx="87133" cy="87133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sz="1050"/>
            </a:p>
          </p:txBody>
        </p:sp>
        <p:sp>
          <p:nvSpPr>
            <p:cNvPr id="48" name="Овал 47">
              <a:extLst>
                <a:ext uri="{FF2B5EF4-FFF2-40B4-BE49-F238E27FC236}">
                  <a16:creationId xmlns="" xmlns:a16="http://schemas.microsoft.com/office/drawing/2014/main" id="{ABA6E3BF-4023-4D3B-A38A-421EF2C630DB}"/>
                </a:ext>
              </a:extLst>
            </p:cNvPr>
            <p:cNvSpPr/>
            <p:nvPr/>
          </p:nvSpPr>
          <p:spPr>
            <a:xfrm>
              <a:off x="2565806" y="4184840"/>
              <a:ext cx="87133" cy="87133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sz="1050"/>
            </a:p>
          </p:txBody>
        </p:sp>
        <p:sp>
          <p:nvSpPr>
            <p:cNvPr id="49" name="Овал 48">
              <a:extLst>
                <a:ext uri="{FF2B5EF4-FFF2-40B4-BE49-F238E27FC236}">
                  <a16:creationId xmlns="" xmlns:a16="http://schemas.microsoft.com/office/drawing/2014/main" id="{59F281AE-8936-4171-BB23-D5DE688AAC53}"/>
                </a:ext>
              </a:extLst>
            </p:cNvPr>
            <p:cNvSpPr/>
            <p:nvPr/>
          </p:nvSpPr>
          <p:spPr>
            <a:xfrm>
              <a:off x="2401779" y="4218591"/>
              <a:ext cx="87133" cy="87133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sz="1050"/>
            </a:p>
          </p:txBody>
        </p:sp>
        <p:sp>
          <p:nvSpPr>
            <p:cNvPr id="50" name="Овал 49">
              <a:extLst>
                <a:ext uri="{FF2B5EF4-FFF2-40B4-BE49-F238E27FC236}">
                  <a16:creationId xmlns="" xmlns:a16="http://schemas.microsoft.com/office/drawing/2014/main" id="{B914A0DB-890D-4FE7-8E59-3EA9C3732F0E}"/>
                </a:ext>
              </a:extLst>
            </p:cNvPr>
            <p:cNvSpPr/>
            <p:nvPr/>
          </p:nvSpPr>
          <p:spPr>
            <a:xfrm>
              <a:off x="2188147" y="4201125"/>
              <a:ext cx="87133" cy="87133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sz="1050"/>
            </a:p>
          </p:txBody>
        </p:sp>
        <p:sp>
          <p:nvSpPr>
            <p:cNvPr id="51" name="Овал 50">
              <a:extLst>
                <a:ext uri="{FF2B5EF4-FFF2-40B4-BE49-F238E27FC236}">
                  <a16:creationId xmlns="" xmlns:a16="http://schemas.microsoft.com/office/drawing/2014/main" id="{01A739AA-19B8-4BAD-BEDE-F5E546B2B46D}"/>
                </a:ext>
              </a:extLst>
            </p:cNvPr>
            <p:cNvSpPr/>
            <p:nvPr/>
          </p:nvSpPr>
          <p:spPr>
            <a:xfrm>
              <a:off x="2051005" y="4192302"/>
              <a:ext cx="87133" cy="87133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sz="1050"/>
            </a:p>
          </p:txBody>
        </p:sp>
        <p:sp>
          <p:nvSpPr>
            <p:cNvPr id="52" name="Овал 51">
              <a:extLst>
                <a:ext uri="{FF2B5EF4-FFF2-40B4-BE49-F238E27FC236}">
                  <a16:creationId xmlns="" xmlns:a16="http://schemas.microsoft.com/office/drawing/2014/main" id="{46A57EBE-9407-4B9E-AA2E-996333226790}"/>
                </a:ext>
              </a:extLst>
            </p:cNvPr>
            <p:cNvSpPr/>
            <p:nvPr/>
          </p:nvSpPr>
          <p:spPr>
            <a:xfrm>
              <a:off x="1754877" y="4092302"/>
              <a:ext cx="87133" cy="87133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sz="1050"/>
            </a:p>
          </p:txBody>
        </p:sp>
        <p:sp>
          <p:nvSpPr>
            <p:cNvPr id="53" name="Овал 52">
              <a:extLst>
                <a:ext uri="{FF2B5EF4-FFF2-40B4-BE49-F238E27FC236}">
                  <a16:creationId xmlns="" xmlns:a16="http://schemas.microsoft.com/office/drawing/2014/main" id="{3FC71117-F35A-4A8B-82A4-A5CC67D555EC}"/>
                </a:ext>
              </a:extLst>
            </p:cNvPr>
            <p:cNvSpPr/>
            <p:nvPr/>
          </p:nvSpPr>
          <p:spPr>
            <a:xfrm>
              <a:off x="1893454" y="4153327"/>
              <a:ext cx="87133" cy="87133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sz="1050"/>
            </a:p>
          </p:txBody>
        </p:sp>
        <p:sp>
          <p:nvSpPr>
            <p:cNvPr id="54" name="Овал 53">
              <a:extLst>
                <a:ext uri="{FF2B5EF4-FFF2-40B4-BE49-F238E27FC236}">
                  <a16:creationId xmlns="" xmlns:a16="http://schemas.microsoft.com/office/drawing/2014/main" id="{1734A7D5-23D6-4E83-A819-106BC3F8042D}"/>
                </a:ext>
              </a:extLst>
            </p:cNvPr>
            <p:cNvSpPr/>
            <p:nvPr/>
          </p:nvSpPr>
          <p:spPr>
            <a:xfrm>
              <a:off x="1561248" y="3988170"/>
              <a:ext cx="87133" cy="87133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sz="1050"/>
            </a:p>
          </p:txBody>
        </p:sp>
        <p:sp>
          <p:nvSpPr>
            <p:cNvPr id="55" name="Овал 54">
              <a:extLst>
                <a:ext uri="{FF2B5EF4-FFF2-40B4-BE49-F238E27FC236}">
                  <a16:creationId xmlns="" xmlns:a16="http://schemas.microsoft.com/office/drawing/2014/main" id="{389EFA1F-5BCD-4B87-AF38-53C16BDA75DA}"/>
                </a:ext>
              </a:extLst>
            </p:cNvPr>
            <p:cNvSpPr/>
            <p:nvPr/>
          </p:nvSpPr>
          <p:spPr>
            <a:xfrm>
              <a:off x="1440306" y="3916497"/>
              <a:ext cx="87133" cy="87133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sz="1050"/>
            </a:p>
          </p:txBody>
        </p:sp>
        <p:sp>
          <p:nvSpPr>
            <p:cNvPr id="56" name="Овал 55">
              <a:extLst>
                <a:ext uri="{FF2B5EF4-FFF2-40B4-BE49-F238E27FC236}">
                  <a16:creationId xmlns="" xmlns:a16="http://schemas.microsoft.com/office/drawing/2014/main" id="{03D83578-846A-452C-833B-01257C205802}"/>
                </a:ext>
              </a:extLst>
            </p:cNvPr>
            <p:cNvSpPr/>
            <p:nvPr/>
          </p:nvSpPr>
          <p:spPr>
            <a:xfrm>
              <a:off x="1345625" y="3812281"/>
              <a:ext cx="87133" cy="87133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sz="1050"/>
            </a:p>
          </p:txBody>
        </p:sp>
        <p:sp>
          <p:nvSpPr>
            <p:cNvPr id="57" name="Овал 56">
              <a:extLst>
                <a:ext uri="{FF2B5EF4-FFF2-40B4-BE49-F238E27FC236}">
                  <a16:creationId xmlns="" xmlns:a16="http://schemas.microsoft.com/office/drawing/2014/main" id="{805E7BFA-4810-4BB1-AFBD-394486B00211}"/>
                </a:ext>
              </a:extLst>
            </p:cNvPr>
            <p:cNvSpPr/>
            <p:nvPr/>
          </p:nvSpPr>
          <p:spPr>
            <a:xfrm>
              <a:off x="1259197" y="3698693"/>
              <a:ext cx="87133" cy="87133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sz="1050"/>
            </a:p>
          </p:txBody>
        </p:sp>
        <p:sp>
          <p:nvSpPr>
            <p:cNvPr id="58" name="Овал 57">
              <a:extLst>
                <a:ext uri="{FF2B5EF4-FFF2-40B4-BE49-F238E27FC236}">
                  <a16:creationId xmlns="" xmlns:a16="http://schemas.microsoft.com/office/drawing/2014/main" id="{5C71276E-5DD1-412C-8E26-D5484F904ED0}"/>
                </a:ext>
              </a:extLst>
            </p:cNvPr>
            <p:cNvSpPr/>
            <p:nvPr/>
          </p:nvSpPr>
          <p:spPr>
            <a:xfrm>
              <a:off x="1144889" y="3522613"/>
              <a:ext cx="87133" cy="87133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sz="1050"/>
            </a:p>
          </p:txBody>
        </p:sp>
        <p:sp>
          <p:nvSpPr>
            <p:cNvPr id="59" name="Овал 58">
              <a:extLst>
                <a:ext uri="{FF2B5EF4-FFF2-40B4-BE49-F238E27FC236}">
                  <a16:creationId xmlns="" xmlns:a16="http://schemas.microsoft.com/office/drawing/2014/main" id="{8C907DE0-FCFE-4B9B-8AE3-5557D81596B2}"/>
                </a:ext>
              </a:extLst>
            </p:cNvPr>
            <p:cNvSpPr/>
            <p:nvPr/>
          </p:nvSpPr>
          <p:spPr>
            <a:xfrm>
              <a:off x="1074239" y="3389663"/>
              <a:ext cx="87133" cy="87133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sz="1050"/>
            </a:p>
          </p:txBody>
        </p:sp>
        <p:sp>
          <p:nvSpPr>
            <p:cNvPr id="60" name="Овал 59">
              <a:extLst>
                <a:ext uri="{FF2B5EF4-FFF2-40B4-BE49-F238E27FC236}">
                  <a16:creationId xmlns="" xmlns:a16="http://schemas.microsoft.com/office/drawing/2014/main" id="{48611793-0D45-4C5F-92BE-B1C23F38B54F}"/>
                </a:ext>
              </a:extLst>
            </p:cNvPr>
            <p:cNvSpPr/>
            <p:nvPr/>
          </p:nvSpPr>
          <p:spPr>
            <a:xfrm>
              <a:off x="1041736" y="3250589"/>
              <a:ext cx="87133" cy="87133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sz="1050"/>
            </a:p>
          </p:txBody>
        </p:sp>
        <p:sp>
          <p:nvSpPr>
            <p:cNvPr id="61" name="Овал 60">
              <a:extLst>
                <a:ext uri="{FF2B5EF4-FFF2-40B4-BE49-F238E27FC236}">
                  <a16:creationId xmlns="" xmlns:a16="http://schemas.microsoft.com/office/drawing/2014/main" id="{5AD0E7E8-9D64-4196-95A3-2D77ADE1CDA7}"/>
                </a:ext>
              </a:extLst>
            </p:cNvPr>
            <p:cNvSpPr/>
            <p:nvPr/>
          </p:nvSpPr>
          <p:spPr>
            <a:xfrm>
              <a:off x="1022765" y="3087522"/>
              <a:ext cx="87133" cy="87133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sz="1050"/>
            </a:p>
          </p:txBody>
        </p:sp>
        <p:sp>
          <p:nvSpPr>
            <p:cNvPr id="62" name="Овал 61">
              <a:extLst>
                <a:ext uri="{FF2B5EF4-FFF2-40B4-BE49-F238E27FC236}">
                  <a16:creationId xmlns="" xmlns:a16="http://schemas.microsoft.com/office/drawing/2014/main" id="{6B90CB48-6051-48DB-BC7A-1F24FB67E0F5}"/>
                </a:ext>
              </a:extLst>
            </p:cNvPr>
            <p:cNvSpPr/>
            <p:nvPr/>
          </p:nvSpPr>
          <p:spPr>
            <a:xfrm>
              <a:off x="1002043" y="2850572"/>
              <a:ext cx="87133" cy="87133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sz="1050"/>
            </a:p>
          </p:txBody>
        </p:sp>
        <p:sp>
          <p:nvSpPr>
            <p:cNvPr id="63" name="Овал 62">
              <a:extLst>
                <a:ext uri="{FF2B5EF4-FFF2-40B4-BE49-F238E27FC236}">
                  <a16:creationId xmlns="" xmlns:a16="http://schemas.microsoft.com/office/drawing/2014/main" id="{C18C9831-3025-4A97-B7AD-D294D1A17D3E}"/>
                </a:ext>
              </a:extLst>
            </p:cNvPr>
            <p:cNvSpPr/>
            <p:nvPr/>
          </p:nvSpPr>
          <p:spPr>
            <a:xfrm>
              <a:off x="1030672" y="2718845"/>
              <a:ext cx="87133" cy="87133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sz="1050"/>
            </a:p>
          </p:txBody>
        </p:sp>
        <p:sp>
          <p:nvSpPr>
            <p:cNvPr id="64" name="Овал 63">
              <a:extLst>
                <a:ext uri="{FF2B5EF4-FFF2-40B4-BE49-F238E27FC236}">
                  <a16:creationId xmlns="" xmlns:a16="http://schemas.microsoft.com/office/drawing/2014/main" id="{044084C6-A371-4497-8220-BE04DF077A35}"/>
                </a:ext>
              </a:extLst>
            </p:cNvPr>
            <p:cNvSpPr/>
            <p:nvPr/>
          </p:nvSpPr>
          <p:spPr>
            <a:xfrm>
              <a:off x="1066332" y="2602261"/>
              <a:ext cx="87133" cy="87133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sz="1050"/>
            </a:p>
          </p:txBody>
        </p:sp>
        <p:sp>
          <p:nvSpPr>
            <p:cNvPr id="65" name="Овал 64">
              <a:extLst>
                <a:ext uri="{FF2B5EF4-FFF2-40B4-BE49-F238E27FC236}">
                  <a16:creationId xmlns="" xmlns:a16="http://schemas.microsoft.com/office/drawing/2014/main" id="{CBBCE529-F594-4B45-9A26-A5026A04E210}"/>
                </a:ext>
              </a:extLst>
            </p:cNvPr>
            <p:cNvSpPr/>
            <p:nvPr/>
          </p:nvSpPr>
          <p:spPr>
            <a:xfrm>
              <a:off x="1120157" y="2483829"/>
              <a:ext cx="87133" cy="87133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sz="1050"/>
            </a:p>
          </p:txBody>
        </p:sp>
        <p:sp>
          <p:nvSpPr>
            <p:cNvPr id="66" name="Овал 65">
              <a:extLst>
                <a:ext uri="{FF2B5EF4-FFF2-40B4-BE49-F238E27FC236}">
                  <a16:creationId xmlns="" xmlns:a16="http://schemas.microsoft.com/office/drawing/2014/main" id="{A89A7D15-F5FF-4422-918A-2C79A65A0AD1}"/>
                </a:ext>
              </a:extLst>
            </p:cNvPr>
            <p:cNvSpPr/>
            <p:nvPr/>
          </p:nvSpPr>
          <p:spPr>
            <a:xfrm>
              <a:off x="1195795" y="2290705"/>
              <a:ext cx="87133" cy="87133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sz="1050"/>
            </a:p>
          </p:txBody>
        </p:sp>
        <p:sp>
          <p:nvSpPr>
            <p:cNvPr id="67" name="Овал 66">
              <a:extLst>
                <a:ext uri="{FF2B5EF4-FFF2-40B4-BE49-F238E27FC236}">
                  <a16:creationId xmlns="" xmlns:a16="http://schemas.microsoft.com/office/drawing/2014/main" id="{A0E6F232-1A9B-445E-80DE-D812743BBB43}"/>
                </a:ext>
              </a:extLst>
            </p:cNvPr>
            <p:cNvSpPr/>
            <p:nvPr/>
          </p:nvSpPr>
          <p:spPr>
            <a:xfrm>
              <a:off x="1282928" y="2173749"/>
              <a:ext cx="87133" cy="87133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sz="1050"/>
            </a:p>
          </p:txBody>
        </p:sp>
        <p:sp>
          <p:nvSpPr>
            <p:cNvPr id="68" name="Овал 67">
              <a:extLst>
                <a:ext uri="{FF2B5EF4-FFF2-40B4-BE49-F238E27FC236}">
                  <a16:creationId xmlns="" xmlns:a16="http://schemas.microsoft.com/office/drawing/2014/main" id="{00A9E8CD-DE8D-43FC-91B9-31620B0B741D}"/>
                </a:ext>
              </a:extLst>
            </p:cNvPr>
            <p:cNvSpPr/>
            <p:nvPr/>
          </p:nvSpPr>
          <p:spPr>
            <a:xfrm>
              <a:off x="1370061" y="2062350"/>
              <a:ext cx="87133" cy="87133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sz="1050"/>
            </a:p>
          </p:txBody>
        </p:sp>
        <p:sp>
          <p:nvSpPr>
            <p:cNvPr id="69" name="Овал 68">
              <a:extLst>
                <a:ext uri="{FF2B5EF4-FFF2-40B4-BE49-F238E27FC236}">
                  <a16:creationId xmlns="" xmlns:a16="http://schemas.microsoft.com/office/drawing/2014/main" id="{9628A1FF-018B-4CD9-848C-7C53E29A5F31}"/>
                </a:ext>
              </a:extLst>
            </p:cNvPr>
            <p:cNvSpPr/>
            <p:nvPr/>
          </p:nvSpPr>
          <p:spPr>
            <a:xfrm>
              <a:off x="1470351" y="1943965"/>
              <a:ext cx="87133" cy="87133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sz="1050"/>
            </a:p>
          </p:txBody>
        </p:sp>
        <p:sp>
          <p:nvSpPr>
            <p:cNvPr id="70" name="TextBox 69">
              <a:extLst>
                <a:ext uri="{FF2B5EF4-FFF2-40B4-BE49-F238E27FC236}">
                  <a16:creationId xmlns="" xmlns:a16="http://schemas.microsoft.com/office/drawing/2014/main" id="{696677D8-3B31-44BF-9509-2625F01C7E42}"/>
                </a:ext>
              </a:extLst>
            </p:cNvPr>
            <p:cNvSpPr txBox="1"/>
            <p:nvPr/>
          </p:nvSpPr>
          <p:spPr>
            <a:xfrm>
              <a:off x="2679702" y="1848267"/>
              <a:ext cx="464933" cy="403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uk-UA" sz="1600" b="1" dirty="0">
                  <a:solidFill>
                    <a:srgbClr val="0070C0"/>
                  </a:solidFill>
                </a:rPr>
                <a:t>1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="" xmlns:a16="http://schemas.microsoft.com/office/drawing/2014/main" id="{984ED082-2912-4BD0-9444-AC6A7FDF1C3C}"/>
                </a:ext>
              </a:extLst>
            </p:cNvPr>
            <p:cNvSpPr txBox="1"/>
            <p:nvPr/>
          </p:nvSpPr>
          <p:spPr>
            <a:xfrm>
              <a:off x="3124457" y="2252388"/>
              <a:ext cx="464933" cy="403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uk-UA" sz="1600" b="1" dirty="0">
                  <a:solidFill>
                    <a:srgbClr val="0070C0"/>
                  </a:solidFill>
                </a:rPr>
                <a:t>2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="" xmlns:a16="http://schemas.microsoft.com/office/drawing/2014/main" id="{233F14E8-381C-4F32-AC0A-284C33B4E745}"/>
                </a:ext>
              </a:extLst>
            </p:cNvPr>
            <p:cNvSpPr txBox="1"/>
            <p:nvPr/>
          </p:nvSpPr>
          <p:spPr>
            <a:xfrm>
              <a:off x="3158215" y="2746176"/>
              <a:ext cx="464933" cy="403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uk-UA" sz="1600" b="1" dirty="0">
                  <a:solidFill>
                    <a:srgbClr val="0070C0"/>
                  </a:solidFill>
                </a:rPr>
                <a:t>3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="" xmlns:a16="http://schemas.microsoft.com/office/drawing/2014/main" id="{69E36EFA-C915-40C0-AD12-26B2E5075194}"/>
                </a:ext>
              </a:extLst>
            </p:cNvPr>
            <p:cNvSpPr txBox="1"/>
            <p:nvPr/>
          </p:nvSpPr>
          <p:spPr>
            <a:xfrm>
              <a:off x="3041939" y="3267320"/>
              <a:ext cx="464933" cy="403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uk-UA" sz="1600" b="1" dirty="0">
                  <a:solidFill>
                    <a:srgbClr val="0070C0"/>
                  </a:solidFill>
                </a:rPr>
                <a:t>4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="" xmlns:a16="http://schemas.microsoft.com/office/drawing/2014/main" id="{F7251343-890A-4877-9DAE-F55B7DB79EE7}"/>
                </a:ext>
              </a:extLst>
            </p:cNvPr>
            <p:cNvSpPr txBox="1"/>
            <p:nvPr/>
          </p:nvSpPr>
          <p:spPr>
            <a:xfrm>
              <a:off x="2710550" y="3671439"/>
              <a:ext cx="464933" cy="403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uk-UA" sz="1600" b="1" dirty="0">
                  <a:solidFill>
                    <a:srgbClr val="0070C0"/>
                  </a:solidFill>
                </a:rPr>
                <a:t>5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="" xmlns:a16="http://schemas.microsoft.com/office/drawing/2014/main" id="{8C1766C6-3043-46DF-B131-D20822256521}"/>
                </a:ext>
              </a:extLst>
            </p:cNvPr>
            <p:cNvSpPr txBox="1"/>
            <p:nvPr/>
          </p:nvSpPr>
          <p:spPr>
            <a:xfrm>
              <a:off x="2198323" y="3777989"/>
              <a:ext cx="464933" cy="403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uk-UA" sz="1600" b="1" dirty="0">
                  <a:solidFill>
                    <a:srgbClr val="0070C0"/>
                  </a:solidFill>
                </a:rPr>
                <a:t>6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="" xmlns:a16="http://schemas.microsoft.com/office/drawing/2014/main" id="{1AED8E4B-C2E1-47D5-8F98-4B1D0637A966}"/>
                </a:ext>
              </a:extLst>
            </p:cNvPr>
            <p:cNvSpPr txBox="1"/>
            <p:nvPr/>
          </p:nvSpPr>
          <p:spPr>
            <a:xfrm>
              <a:off x="1686090" y="3703314"/>
              <a:ext cx="464933" cy="403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uk-UA" sz="1600" b="1" dirty="0">
                  <a:solidFill>
                    <a:srgbClr val="0070C0"/>
                  </a:solidFill>
                </a:rPr>
                <a:t>7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="" xmlns:a16="http://schemas.microsoft.com/office/drawing/2014/main" id="{30998E84-9CF4-40A8-A54B-BE8EFD9D1B89}"/>
                </a:ext>
              </a:extLst>
            </p:cNvPr>
            <p:cNvSpPr txBox="1"/>
            <p:nvPr/>
          </p:nvSpPr>
          <p:spPr>
            <a:xfrm>
              <a:off x="1272318" y="3316216"/>
              <a:ext cx="464933" cy="403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uk-UA" sz="1600" b="1" dirty="0">
                  <a:solidFill>
                    <a:srgbClr val="0070C0"/>
                  </a:solidFill>
                </a:rPr>
                <a:t>8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="" xmlns:a16="http://schemas.microsoft.com/office/drawing/2014/main" id="{CB2304A7-A2A0-4A82-8E04-F535A9075D3D}"/>
                </a:ext>
              </a:extLst>
            </p:cNvPr>
            <p:cNvSpPr txBox="1"/>
            <p:nvPr/>
          </p:nvSpPr>
          <p:spPr>
            <a:xfrm>
              <a:off x="1132650" y="2795172"/>
              <a:ext cx="464933" cy="403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uk-UA" sz="1600" b="1" dirty="0">
                  <a:solidFill>
                    <a:srgbClr val="0070C0"/>
                  </a:solidFill>
                </a:rPr>
                <a:t>9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="" xmlns:a16="http://schemas.microsoft.com/office/drawing/2014/main" id="{91EDA26C-6151-424A-B0BD-BA3295E1CC6D}"/>
                </a:ext>
              </a:extLst>
            </p:cNvPr>
            <p:cNvSpPr txBox="1"/>
            <p:nvPr/>
          </p:nvSpPr>
          <p:spPr>
            <a:xfrm>
              <a:off x="1265714" y="2324077"/>
              <a:ext cx="464933" cy="403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uk-UA" sz="1600" b="1" dirty="0">
                  <a:solidFill>
                    <a:srgbClr val="0070C0"/>
                  </a:solidFill>
                </a:rPr>
                <a:t>10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="" xmlns:a16="http://schemas.microsoft.com/office/drawing/2014/main" id="{D6EA54A2-C05B-498A-93B5-6B1B57E932E3}"/>
                </a:ext>
              </a:extLst>
            </p:cNvPr>
            <p:cNvSpPr txBox="1"/>
            <p:nvPr/>
          </p:nvSpPr>
          <p:spPr>
            <a:xfrm>
              <a:off x="1554695" y="1911084"/>
              <a:ext cx="464933" cy="403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uk-UA" sz="1600" b="1" dirty="0">
                  <a:solidFill>
                    <a:srgbClr val="0070C0"/>
                  </a:solidFill>
                </a:rPr>
                <a:t>11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="" xmlns:a16="http://schemas.microsoft.com/office/drawing/2014/main" id="{F49F97BE-AAA6-428B-A0B3-06B1EBAFC2A7}"/>
                </a:ext>
              </a:extLst>
            </p:cNvPr>
            <p:cNvSpPr txBox="1"/>
            <p:nvPr/>
          </p:nvSpPr>
          <p:spPr>
            <a:xfrm>
              <a:off x="2100395" y="1771136"/>
              <a:ext cx="464933" cy="403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uk-UA" sz="1600" b="1" dirty="0">
                  <a:solidFill>
                    <a:srgbClr val="0070C0"/>
                  </a:solidFill>
                </a:rPr>
                <a:t>12</a:t>
              </a:r>
            </a:p>
          </p:txBody>
        </p:sp>
        <p:sp>
          <p:nvSpPr>
            <p:cNvPr id="82" name="Прямокутник: округлені кути 81">
              <a:extLst>
                <a:ext uri="{FF2B5EF4-FFF2-40B4-BE49-F238E27FC236}">
                  <a16:creationId xmlns="" xmlns:a16="http://schemas.microsoft.com/office/drawing/2014/main" id="{4E1A2B5D-312D-4303-8CC4-5FC0E5E52D9B}"/>
                </a:ext>
              </a:extLst>
            </p:cNvPr>
            <p:cNvSpPr/>
            <p:nvPr/>
          </p:nvSpPr>
          <p:spPr>
            <a:xfrm rot="16200000">
              <a:off x="1787717" y="2364831"/>
              <a:ext cx="1050109" cy="45298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sz="1050"/>
            </a:p>
          </p:txBody>
        </p:sp>
      </p:grpSp>
      <p:grpSp>
        <p:nvGrpSpPr>
          <p:cNvPr id="84" name="Групувати 83">
            <a:extLst>
              <a:ext uri="{FF2B5EF4-FFF2-40B4-BE49-F238E27FC236}">
                <a16:creationId xmlns="" xmlns:a16="http://schemas.microsoft.com/office/drawing/2014/main" id="{E5AD599F-62DA-47A2-A95D-F3C8C6C356FB}"/>
              </a:ext>
            </a:extLst>
          </p:cNvPr>
          <p:cNvGrpSpPr/>
          <p:nvPr/>
        </p:nvGrpSpPr>
        <p:grpSpPr>
          <a:xfrm>
            <a:off x="4770445" y="2033960"/>
            <a:ext cx="3238425" cy="3236548"/>
            <a:chOff x="748895" y="1441969"/>
            <a:chExt cx="3137306" cy="3119761"/>
          </a:xfrm>
        </p:grpSpPr>
        <p:sp>
          <p:nvSpPr>
            <p:cNvPr id="85" name="Прямокутник: округлені кути 84">
              <a:extLst>
                <a:ext uri="{FF2B5EF4-FFF2-40B4-BE49-F238E27FC236}">
                  <a16:creationId xmlns="" xmlns:a16="http://schemas.microsoft.com/office/drawing/2014/main" id="{E587FDFE-3FE4-445F-B255-5B18FF01EFA2}"/>
                </a:ext>
              </a:extLst>
            </p:cNvPr>
            <p:cNvSpPr/>
            <p:nvPr/>
          </p:nvSpPr>
          <p:spPr>
            <a:xfrm rot="20465623">
              <a:off x="2275756" y="2804919"/>
              <a:ext cx="623598" cy="87133"/>
            </a:xfrm>
            <a:prstGeom prst="round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sz="1050"/>
            </a:p>
          </p:txBody>
        </p:sp>
        <p:sp>
          <p:nvSpPr>
            <p:cNvPr id="86" name="Овал 85">
              <a:extLst>
                <a:ext uri="{FF2B5EF4-FFF2-40B4-BE49-F238E27FC236}">
                  <a16:creationId xmlns="" xmlns:a16="http://schemas.microsoft.com/office/drawing/2014/main" id="{FBCDDC02-0CB1-4052-9804-776792DC7CFA}"/>
                </a:ext>
              </a:extLst>
            </p:cNvPr>
            <p:cNvSpPr/>
            <p:nvPr/>
          </p:nvSpPr>
          <p:spPr>
            <a:xfrm>
              <a:off x="748895" y="1441969"/>
              <a:ext cx="3119762" cy="3119761"/>
            </a:xfrm>
            <a:prstGeom prst="ellipse">
              <a:avLst/>
            </a:prstGeom>
            <a:noFill/>
            <a:ln w="762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sz="1050"/>
            </a:p>
          </p:txBody>
        </p:sp>
        <p:sp>
          <p:nvSpPr>
            <p:cNvPr id="87" name="Овал 86">
              <a:extLst>
                <a:ext uri="{FF2B5EF4-FFF2-40B4-BE49-F238E27FC236}">
                  <a16:creationId xmlns="" xmlns:a16="http://schemas.microsoft.com/office/drawing/2014/main" id="{94F3F5A9-08B6-43B6-A52A-8A9839871DD5}"/>
                </a:ext>
              </a:extLst>
            </p:cNvPr>
            <p:cNvSpPr/>
            <p:nvPr/>
          </p:nvSpPr>
          <p:spPr>
            <a:xfrm>
              <a:off x="2241331" y="2866960"/>
              <a:ext cx="134889" cy="13488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sz="1050"/>
            </a:p>
          </p:txBody>
        </p:sp>
        <p:sp>
          <p:nvSpPr>
            <p:cNvPr id="88" name="Рівнобедрений трикутник 87">
              <a:extLst>
                <a:ext uri="{FF2B5EF4-FFF2-40B4-BE49-F238E27FC236}">
                  <a16:creationId xmlns="" xmlns:a16="http://schemas.microsoft.com/office/drawing/2014/main" id="{38768EC8-3B74-4E72-8D06-A90FB6E9ABCC}"/>
                </a:ext>
              </a:extLst>
            </p:cNvPr>
            <p:cNvSpPr/>
            <p:nvPr/>
          </p:nvSpPr>
          <p:spPr>
            <a:xfrm rot="10800000">
              <a:off x="2235743" y="1459134"/>
              <a:ext cx="140477" cy="316042"/>
            </a:xfrm>
            <a:prstGeom prst="triangl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sz="1050"/>
            </a:p>
          </p:txBody>
        </p:sp>
        <p:sp>
          <p:nvSpPr>
            <p:cNvPr id="89" name="Рівнобедрений трикутник 88">
              <a:extLst>
                <a:ext uri="{FF2B5EF4-FFF2-40B4-BE49-F238E27FC236}">
                  <a16:creationId xmlns="" xmlns:a16="http://schemas.microsoft.com/office/drawing/2014/main" id="{4E895747-C435-4D40-8184-EF24BDA6E6CD}"/>
                </a:ext>
              </a:extLst>
            </p:cNvPr>
            <p:cNvSpPr/>
            <p:nvPr/>
          </p:nvSpPr>
          <p:spPr>
            <a:xfrm>
              <a:off x="2267581" y="4228407"/>
              <a:ext cx="140477" cy="316042"/>
            </a:xfrm>
            <a:prstGeom prst="triangl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sz="1050"/>
            </a:p>
          </p:txBody>
        </p:sp>
        <p:sp>
          <p:nvSpPr>
            <p:cNvPr id="90" name="Рівнобедрений трикутник 89">
              <a:extLst>
                <a:ext uri="{FF2B5EF4-FFF2-40B4-BE49-F238E27FC236}">
                  <a16:creationId xmlns="" xmlns:a16="http://schemas.microsoft.com/office/drawing/2014/main" id="{ED691720-5A2A-4992-8D75-2C609CF79807}"/>
                </a:ext>
              </a:extLst>
            </p:cNvPr>
            <p:cNvSpPr/>
            <p:nvPr/>
          </p:nvSpPr>
          <p:spPr>
            <a:xfrm rot="16200000">
              <a:off x="3657941" y="2839756"/>
              <a:ext cx="140477" cy="316042"/>
            </a:xfrm>
            <a:prstGeom prst="triangl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sz="1050"/>
            </a:p>
          </p:txBody>
        </p:sp>
        <p:sp>
          <p:nvSpPr>
            <p:cNvPr id="91" name="Рівнобедрений трикутник 90">
              <a:extLst>
                <a:ext uri="{FF2B5EF4-FFF2-40B4-BE49-F238E27FC236}">
                  <a16:creationId xmlns="" xmlns:a16="http://schemas.microsoft.com/office/drawing/2014/main" id="{342B2CAC-EE0D-44B6-8F55-47BF09D17E56}"/>
                </a:ext>
              </a:extLst>
            </p:cNvPr>
            <p:cNvSpPr/>
            <p:nvPr/>
          </p:nvSpPr>
          <p:spPr>
            <a:xfrm rot="5400000">
              <a:off x="857043" y="2839756"/>
              <a:ext cx="140477" cy="316042"/>
            </a:xfrm>
            <a:prstGeom prst="triangl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sz="1050"/>
            </a:p>
          </p:txBody>
        </p:sp>
        <p:sp>
          <p:nvSpPr>
            <p:cNvPr id="92" name="Рівнобедрений трикутник 91">
              <a:extLst>
                <a:ext uri="{FF2B5EF4-FFF2-40B4-BE49-F238E27FC236}">
                  <a16:creationId xmlns="" xmlns:a16="http://schemas.microsoft.com/office/drawing/2014/main" id="{F4E719BC-E577-4F06-AF56-75B9726B192E}"/>
                </a:ext>
              </a:extLst>
            </p:cNvPr>
            <p:cNvSpPr/>
            <p:nvPr/>
          </p:nvSpPr>
          <p:spPr>
            <a:xfrm rot="7362101">
              <a:off x="1015064" y="2203774"/>
              <a:ext cx="140477" cy="316042"/>
            </a:xfrm>
            <a:prstGeom prst="triangl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sz="1050"/>
            </a:p>
          </p:txBody>
        </p:sp>
        <p:sp>
          <p:nvSpPr>
            <p:cNvPr id="93" name="Рівнобедрений трикутник 92">
              <a:extLst>
                <a:ext uri="{FF2B5EF4-FFF2-40B4-BE49-F238E27FC236}">
                  <a16:creationId xmlns="" xmlns:a16="http://schemas.microsoft.com/office/drawing/2014/main" id="{503BDCE3-82D8-4253-8ED6-37FA4D275086}"/>
                </a:ext>
              </a:extLst>
            </p:cNvPr>
            <p:cNvSpPr/>
            <p:nvPr/>
          </p:nvSpPr>
          <p:spPr>
            <a:xfrm rot="9000779">
              <a:off x="1461805" y="1629430"/>
              <a:ext cx="140477" cy="316042"/>
            </a:xfrm>
            <a:prstGeom prst="triangl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sz="1050"/>
            </a:p>
          </p:txBody>
        </p:sp>
        <p:sp>
          <p:nvSpPr>
            <p:cNvPr id="94" name="Рівнобедрений трикутник 93">
              <a:extLst>
                <a:ext uri="{FF2B5EF4-FFF2-40B4-BE49-F238E27FC236}">
                  <a16:creationId xmlns="" xmlns:a16="http://schemas.microsoft.com/office/drawing/2014/main" id="{CD95E46E-18FE-492F-A0D7-E774F61AFA4E}"/>
                </a:ext>
              </a:extLst>
            </p:cNvPr>
            <p:cNvSpPr/>
            <p:nvPr/>
          </p:nvSpPr>
          <p:spPr>
            <a:xfrm rot="13438659">
              <a:off x="2960036" y="1638918"/>
              <a:ext cx="140477" cy="316042"/>
            </a:xfrm>
            <a:prstGeom prst="triangl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sz="1050"/>
            </a:p>
          </p:txBody>
        </p:sp>
        <p:sp>
          <p:nvSpPr>
            <p:cNvPr id="95" name="Рівнобедрений трикутник 94">
              <a:extLst>
                <a:ext uri="{FF2B5EF4-FFF2-40B4-BE49-F238E27FC236}">
                  <a16:creationId xmlns="" xmlns:a16="http://schemas.microsoft.com/office/drawing/2014/main" id="{5B5983D0-D75D-4D82-A664-B0F2D1AEF00A}"/>
                </a:ext>
              </a:extLst>
            </p:cNvPr>
            <p:cNvSpPr/>
            <p:nvPr/>
          </p:nvSpPr>
          <p:spPr>
            <a:xfrm rot="14626840">
              <a:off x="3457662" y="2157483"/>
              <a:ext cx="140477" cy="316042"/>
            </a:xfrm>
            <a:prstGeom prst="triangl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sz="1050"/>
            </a:p>
          </p:txBody>
        </p:sp>
        <p:sp>
          <p:nvSpPr>
            <p:cNvPr id="96" name="Рівнобедрений трикутник 95">
              <a:extLst>
                <a:ext uri="{FF2B5EF4-FFF2-40B4-BE49-F238E27FC236}">
                  <a16:creationId xmlns="" xmlns:a16="http://schemas.microsoft.com/office/drawing/2014/main" id="{1544969C-97A1-44FC-AB9A-C5BDCD94BF74}"/>
                </a:ext>
              </a:extLst>
            </p:cNvPr>
            <p:cNvSpPr/>
            <p:nvPr/>
          </p:nvSpPr>
          <p:spPr>
            <a:xfrm rot="3747727">
              <a:off x="1040216" y="3556992"/>
              <a:ext cx="140477" cy="316042"/>
            </a:xfrm>
            <a:prstGeom prst="triangl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sz="1050"/>
            </a:p>
          </p:txBody>
        </p:sp>
        <p:sp>
          <p:nvSpPr>
            <p:cNvPr id="97" name="Рівнобедрений трикутник 96">
              <a:extLst>
                <a:ext uri="{FF2B5EF4-FFF2-40B4-BE49-F238E27FC236}">
                  <a16:creationId xmlns="" xmlns:a16="http://schemas.microsoft.com/office/drawing/2014/main" id="{AB530ACD-644A-4D5C-A398-BE0E6939D9AB}"/>
                </a:ext>
              </a:extLst>
            </p:cNvPr>
            <p:cNvSpPr/>
            <p:nvPr/>
          </p:nvSpPr>
          <p:spPr>
            <a:xfrm rot="2214483">
              <a:off x="1551562" y="4042250"/>
              <a:ext cx="140477" cy="316042"/>
            </a:xfrm>
            <a:prstGeom prst="triangl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sz="1050"/>
            </a:p>
          </p:txBody>
        </p:sp>
        <p:sp>
          <p:nvSpPr>
            <p:cNvPr id="98" name="Рівнобедрений трикутник 97">
              <a:extLst>
                <a:ext uri="{FF2B5EF4-FFF2-40B4-BE49-F238E27FC236}">
                  <a16:creationId xmlns="" xmlns:a16="http://schemas.microsoft.com/office/drawing/2014/main" id="{7FADFE6E-BC6F-4E71-9948-65F2EDD77102}"/>
                </a:ext>
              </a:extLst>
            </p:cNvPr>
            <p:cNvSpPr/>
            <p:nvPr/>
          </p:nvSpPr>
          <p:spPr>
            <a:xfrm rot="19700431">
              <a:off x="2960036" y="4033385"/>
              <a:ext cx="140477" cy="316042"/>
            </a:xfrm>
            <a:prstGeom prst="triangl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sz="1050"/>
            </a:p>
          </p:txBody>
        </p:sp>
        <p:sp>
          <p:nvSpPr>
            <p:cNvPr id="99" name="Рівнобедрений трикутник 98">
              <a:extLst>
                <a:ext uri="{FF2B5EF4-FFF2-40B4-BE49-F238E27FC236}">
                  <a16:creationId xmlns="" xmlns:a16="http://schemas.microsoft.com/office/drawing/2014/main" id="{0550A03D-9785-4D9A-B558-FD4FB42A5D4A}"/>
                </a:ext>
              </a:extLst>
            </p:cNvPr>
            <p:cNvSpPr/>
            <p:nvPr/>
          </p:nvSpPr>
          <p:spPr>
            <a:xfrm rot="17624068">
              <a:off x="3461337" y="3528951"/>
              <a:ext cx="140477" cy="316042"/>
            </a:xfrm>
            <a:prstGeom prst="triangl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sz="1050"/>
            </a:p>
          </p:txBody>
        </p:sp>
        <p:sp>
          <p:nvSpPr>
            <p:cNvPr id="100" name="Овал 99">
              <a:extLst>
                <a:ext uri="{FF2B5EF4-FFF2-40B4-BE49-F238E27FC236}">
                  <a16:creationId xmlns="" xmlns:a16="http://schemas.microsoft.com/office/drawing/2014/main" id="{185A960D-C10F-49B6-B985-B679942A7834}"/>
                </a:ext>
              </a:extLst>
            </p:cNvPr>
            <p:cNvSpPr/>
            <p:nvPr/>
          </p:nvSpPr>
          <p:spPr>
            <a:xfrm>
              <a:off x="1665731" y="1775292"/>
              <a:ext cx="87133" cy="87133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sz="1050"/>
            </a:p>
          </p:txBody>
        </p:sp>
        <p:sp>
          <p:nvSpPr>
            <p:cNvPr id="101" name="Овал 100">
              <a:extLst>
                <a:ext uri="{FF2B5EF4-FFF2-40B4-BE49-F238E27FC236}">
                  <a16:creationId xmlns="" xmlns:a16="http://schemas.microsoft.com/office/drawing/2014/main" id="{9FA95F20-504F-4590-AF3A-ABA5E781DC7D}"/>
                </a:ext>
              </a:extLst>
            </p:cNvPr>
            <p:cNvSpPr/>
            <p:nvPr/>
          </p:nvSpPr>
          <p:spPr>
            <a:xfrm>
              <a:off x="1823309" y="1696251"/>
              <a:ext cx="87133" cy="87133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sz="1050"/>
            </a:p>
          </p:txBody>
        </p:sp>
        <p:sp>
          <p:nvSpPr>
            <p:cNvPr id="102" name="Овал 101">
              <a:extLst>
                <a:ext uri="{FF2B5EF4-FFF2-40B4-BE49-F238E27FC236}">
                  <a16:creationId xmlns="" xmlns:a16="http://schemas.microsoft.com/office/drawing/2014/main" id="{473DD0A5-F0C0-4983-A83A-9356DD6EE2EC}"/>
                </a:ext>
              </a:extLst>
            </p:cNvPr>
            <p:cNvSpPr/>
            <p:nvPr/>
          </p:nvSpPr>
          <p:spPr>
            <a:xfrm>
              <a:off x="1989771" y="1652685"/>
              <a:ext cx="87133" cy="87133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sz="1050"/>
            </a:p>
          </p:txBody>
        </p:sp>
        <p:sp>
          <p:nvSpPr>
            <p:cNvPr id="103" name="Овал 102">
              <a:extLst>
                <a:ext uri="{FF2B5EF4-FFF2-40B4-BE49-F238E27FC236}">
                  <a16:creationId xmlns="" xmlns:a16="http://schemas.microsoft.com/office/drawing/2014/main" id="{F4F3CBB3-B974-4597-9ADE-972114E74B35}"/>
                </a:ext>
              </a:extLst>
            </p:cNvPr>
            <p:cNvSpPr/>
            <p:nvPr/>
          </p:nvSpPr>
          <p:spPr>
            <a:xfrm>
              <a:off x="2159085" y="1630622"/>
              <a:ext cx="87133" cy="87133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sz="1050"/>
            </a:p>
          </p:txBody>
        </p:sp>
        <p:sp>
          <p:nvSpPr>
            <p:cNvPr id="104" name="Овал 103">
              <a:extLst>
                <a:ext uri="{FF2B5EF4-FFF2-40B4-BE49-F238E27FC236}">
                  <a16:creationId xmlns="" xmlns:a16="http://schemas.microsoft.com/office/drawing/2014/main" id="{8A6AAC2D-934D-4F22-B511-69D8AF6DC5DE}"/>
                </a:ext>
              </a:extLst>
            </p:cNvPr>
            <p:cNvSpPr/>
            <p:nvPr/>
          </p:nvSpPr>
          <p:spPr>
            <a:xfrm>
              <a:off x="2419030" y="1652684"/>
              <a:ext cx="87133" cy="87133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sz="1050"/>
            </a:p>
          </p:txBody>
        </p:sp>
        <p:sp>
          <p:nvSpPr>
            <p:cNvPr id="105" name="Овал 104">
              <a:extLst>
                <a:ext uri="{FF2B5EF4-FFF2-40B4-BE49-F238E27FC236}">
                  <a16:creationId xmlns="" xmlns:a16="http://schemas.microsoft.com/office/drawing/2014/main" id="{039E726E-6578-4741-9E2C-4420E8F839B8}"/>
                </a:ext>
              </a:extLst>
            </p:cNvPr>
            <p:cNvSpPr/>
            <p:nvPr/>
          </p:nvSpPr>
          <p:spPr>
            <a:xfrm>
              <a:off x="2566492" y="1674188"/>
              <a:ext cx="87133" cy="87133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sz="1050"/>
            </a:p>
          </p:txBody>
        </p:sp>
        <p:sp>
          <p:nvSpPr>
            <p:cNvPr id="106" name="Овал 105">
              <a:extLst>
                <a:ext uri="{FF2B5EF4-FFF2-40B4-BE49-F238E27FC236}">
                  <a16:creationId xmlns="" xmlns:a16="http://schemas.microsoft.com/office/drawing/2014/main" id="{AA9CB5E3-ABFA-4DED-B701-D7ECED870C21}"/>
                </a:ext>
              </a:extLst>
            </p:cNvPr>
            <p:cNvSpPr/>
            <p:nvPr/>
          </p:nvSpPr>
          <p:spPr>
            <a:xfrm>
              <a:off x="2700762" y="1718679"/>
              <a:ext cx="87133" cy="87133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sz="1050"/>
            </a:p>
          </p:txBody>
        </p:sp>
        <p:sp>
          <p:nvSpPr>
            <p:cNvPr id="107" name="Овал 106">
              <a:extLst>
                <a:ext uri="{FF2B5EF4-FFF2-40B4-BE49-F238E27FC236}">
                  <a16:creationId xmlns="" xmlns:a16="http://schemas.microsoft.com/office/drawing/2014/main" id="{44DDE566-C4CF-4AFC-B020-9A29B190075E}"/>
                </a:ext>
              </a:extLst>
            </p:cNvPr>
            <p:cNvSpPr/>
            <p:nvPr/>
          </p:nvSpPr>
          <p:spPr>
            <a:xfrm>
              <a:off x="2826437" y="1796939"/>
              <a:ext cx="87133" cy="87133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sz="1050"/>
            </a:p>
          </p:txBody>
        </p:sp>
        <p:sp>
          <p:nvSpPr>
            <p:cNvPr id="108" name="Овал 107">
              <a:extLst>
                <a:ext uri="{FF2B5EF4-FFF2-40B4-BE49-F238E27FC236}">
                  <a16:creationId xmlns="" xmlns:a16="http://schemas.microsoft.com/office/drawing/2014/main" id="{15C8EC95-1C55-4731-91B2-E3DC1767A333}"/>
                </a:ext>
              </a:extLst>
            </p:cNvPr>
            <p:cNvSpPr/>
            <p:nvPr/>
          </p:nvSpPr>
          <p:spPr>
            <a:xfrm>
              <a:off x="3008491" y="1888084"/>
              <a:ext cx="87133" cy="87133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sz="1050"/>
            </a:p>
          </p:txBody>
        </p:sp>
        <p:sp>
          <p:nvSpPr>
            <p:cNvPr id="109" name="Овал 108">
              <a:extLst>
                <a:ext uri="{FF2B5EF4-FFF2-40B4-BE49-F238E27FC236}">
                  <a16:creationId xmlns="" xmlns:a16="http://schemas.microsoft.com/office/drawing/2014/main" id="{6207DF02-736A-4709-8B93-7E7D5756C8D1}"/>
                </a:ext>
              </a:extLst>
            </p:cNvPr>
            <p:cNvSpPr/>
            <p:nvPr/>
          </p:nvSpPr>
          <p:spPr>
            <a:xfrm>
              <a:off x="3129780" y="1975217"/>
              <a:ext cx="87133" cy="87133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sz="1050"/>
            </a:p>
          </p:txBody>
        </p:sp>
        <p:sp>
          <p:nvSpPr>
            <p:cNvPr id="110" name="Овал 109">
              <a:extLst>
                <a:ext uri="{FF2B5EF4-FFF2-40B4-BE49-F238E27FC236}">
                  <a16:creationId xmlns="" xmlns:a16="http://schemas.microsoft.com/office/drawing/2014/main" id="{AF6297E7-F909-429E-88AC-C7B0577BF76C}"/>
                </a:ext>
              </a:extLst>
            </p:cNvPr>
            <p:cNvSpPr/>
            <p:nvPr/>
          </p:nvSpPr>
          <p:spPr>
            <a:xfrm>
              <a:off x="3241020" y="2095544"/>
              <a:ext cx="87133" cy="87133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sz="1050"/>
            </a:p>
          </p:txBody>
        </p:sp>
        <p:sp>
          <p:nvSpPr>
            <p:cNvPr id="111" name="Овал 110">
              <a:extLst>
                <a:ext uri="{FF2B5EF4-FFF2-40B4-BE49-F238E27FC236}">
                  <a16:creationId xmlns="" xmlns:a16="http://schemas.microsoft.com/office/drawing/2014/main" id="{4C8717BA-CADA-40AA-BE91-261388F9A070}"/>
                </a:ext>
              </a:extLst>
            </p:cNvPr>
            <p:cNvSpPr/>
            <p:nvPr/>
          </p:nvSpPr>
          <p:spPr>
            <a:xfrm>
              <a:off x="3328154" y="2226243"/>
              <a:ext cx="87133" cy="87133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sz="1050"/>
            </a:p>
          </p:txBody>
        </p:sp>
        <p:sp>
          <p:nvSpPr>
            <p:cNvPr id="112" name="Овал 111">
              <a:extLst>
                <a:ext uri="{FF2B5EF4-FFF2-40B4-BE49-F238E27FC236}">
                  <a16:creationId xmlns="" xmlns:a16="http://schemas.microsoft.com/office/drawing/2014/main" id="{04CC98CC-E0DF-405D-BFFA-613A532DF1C4}"/>
                </a:ext>
              </a:extLst>
            </p:cNvPr>
            <p:cNvSpPr/>
            <p:nvPr/>
          </p:nvSpPr>
          <p:spPr>
            <a:xfrm>
              <a:off x="3441002" y="2413069"/>
              <a:ext cx="87133" cy="87133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sz="1050"/>
            </a:p>
          </p:txBody>
        </p:sp>
        <p:sp>
          <p:nvSpPr>
            <p:cNvPr id="113" name="Овал 112">
              <a:extLst>
                <a:ext uri="{FF2B5EF4-FFF2-40B4-BE49-F238E27FC236}">
                  <a16:creationId xmlns="" xmlns:a16="http://schemas.microsoft.com/office/drawing/2014/main" id="{776ED7A9-7CC6-4444-A821-C7569321D09A}"/>
                </a:ext>
              </a:extLst>
            </p:cNvPr>
            <p:cNvSpPr/>
            <p:nvPr/>
          </p:nvSpPr>
          <p:spPr>
            <a:xfrm>
              <a:off x="3485804" y="2556680"/>
              <a:ext cx="87133" cy="87133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sz="1050"/>
            </a:p>
          </p:txBody>
        </p:sp>
        <p:sp>
          <p:nvSpPr>
            <p:cNvPr id="114" name="Овал 113">
              <a:extLst>
                <a:ext uri="{FF2B5EF4-FFF2-40B4-BE49-F238E27FC236}">
                  <a16:creationId xmlns="" xmlns:a16="http://schemas.microsoft.com/office/drawing/2014/main" id="{42EFAD7F-32A6-4824-9E2B-0FE7AF9DC7D0}"/>
                </a:ext>
              </a:extLst>
            </p:cNvPr>
            <p:cNvSpPr/>
            <p:nvPr/>
          </p:nvSpPr>
          <p:spPr>
            <a:xfrm>
              <a:off x="3521962" y="2722154"/>
              <a:ext cx="87133" cy="87133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sz="1050"/>
            </a:p>
          </p:txBody>
        </p:sp>
        <p:sp>
          <p:nvSpPr>
            <p:cNvPr id="115" name="Овал 114">
              <a:extLst>
                <a:ext uri="{FF2B5EF4-FFF2-40B4-BE49-F238E27FC236}">
                  <a16:creationId xmlns="" xmlns:a16="http://schemas.microsoft.com/office/drawing/2014/main" id="{C1FA3067-B9C8-4C2A-BC47-941673D462C4}"/>
                </a:ext>
              </a:extLst>
            </p:cNvPr>
            <p:cNvSpPr/>
            <p:nvPr/>
          </p:nvSpPr>
          <p:spPr>
            <a:xfrm>
              <a:off x="3544170" y="2851121"/>
              <a:ext cx="87133" cy="87133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sz="1050"/>
            </a:p>
          </p:txBody>
        </p:sp>
        <p:sp>
          <p:nvSpPr>
            <p:cNvPr id="116" name="Овал 115">
              <a:extLst>
                <a:ext uri="{FF2B5EF4-FFF2-40B4-BE49-F238E27FC236}">
                  <a16:creationId xmlns="" xmlns:a16="http://schemas.microsoft.com/office/drawing/2014/main" id="{C2FE3486-EBA6-4E23-9EB4-251929BDE113}"/>
                </a:ext>
              </a:extLst>
            </p:cNvPr>
            <p:cNvSpPr/>
            <p:nvPr/>
          </p:nvSpPr>
          <p:spPr>
            <a:xfrm>
              <a:off x="3547069" y="3058049"/>
              <a:ext cx="87133" cy="87133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sz="1050"/>
            </a:p>
          </p:txBody>
        </p:sp>
        <p:sp>
          <p:nvSpPr>
            <p:cNvPr id="117" name="Овал 116">
              <a:extLst>
                <a:ext uri="{FF2B5EF4-FFF2-40B4-BE49-F238E27FC236}">
                  <a16:creationId xmlns="" xmlns:a16="http://schemas.microsoft.com/office/drawing/2014/main" id="{8E19D65F-6899-4C08-8524-1B747F0AD140}"/>
                </a:ext>
              </a:extLst>
            </p:cNvPr>
            <p:cNvSpPr/>
            <p:nvPr/>
          </p:nvSpPr>
          <p:spPr>
            <a:xfrm>
              <a:off x="3506281" y="3221062"/>
              <a:ext cx="87133" cy="87133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sz="1050"/>
            </a:p>
          </p:txBody>
        </p:sp>
        <p:sp>
          <p:nvSpPr>
            <p:cNvPr id="118" name="Овал 117">
              <a:extLst>
                <a:ext uri="{FF2B5EF4-FFF2-40B4-BE49-F238E27FC236}">
                  <a16:creationId xmlns="" xmlns:a16="http://schemas.microsoft.com/office/drawing/2014/main" id="{C2887F13-64D0-4A83-9FF4-A2A0592EF816}"/>
                </a:ext>
              </a:extLst>
            </p:cNvPr>
            <p:cNvSpPr/>
            <p:nvPr/>
          </p:nvSpPr>
          <p:spPr>
            <a:xfrm>
              <a:off x="3457036" y="3366721"/>
              <a:ext cx="87133" cy="87133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sz="1050"/>
            </a:p>
          </p:txBody>
        </p:sp>
        <p:sp>
          <p:nvSpPr>
            <p:cNvPr id="119" name="Овал 118">
              <a:extLst>
                <a:ext uri="{FF2B5EF4-FFF2-40B4-BE49-F238E27FC236}">
                  <a16:creationId xmlns="" xmlns:a16="http://schemas.microsoft.com/office/drawing/2014/main" id="{3A2335EC-5D18-497B-AF7C-44D74386DB73}"/>
                </a:ext>
              </a:extLst>
            </p:cNvPr>
            <p:cNvSpPr/>
            <p:nvPr/>
          </p:nvSpPr>
          <p:spPr>
            <a:xfrm>
              <a:off x="3393322" y="3510607"/>
              <a:ext cx="87133" cy="87133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sz="1050"/>
            </a:p>
          </p:txBody>
        </p:sp>
        <p:sp>
          <p:nvSpPr>
            <p:cNvPr id="120" name="Овал 119">
              <a:extLst>
                <a:ext uri="{FF2B5EF4-FFF2-40B4-BE49-F238E27FC236}">
                  <a16:creationId xmlns="" xmlns:a16="http://schemas.microsoft.com/office/drawing/2014/main" id="{FDE76E9B-F39F-4219-A6A6-0D8C00F58EA3}"/>
                </a:ext>
              </a:extLst>
            </p:cNvPr>
            <p:cNvSpPr/>
            <p:nvPr/>
          </p:nvSpPr>
          <p:spPr>
            <a:xfrm>
              <a:off x="3297538" y="3685482"/>
              <a:ext cx="87133" cy="87133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sz="1050"/>
            </a:p>
          </p:txBody>
        </p:sp>
        <p:sp>
          <p:nvSpPr>
            <p:cNvPr id="121" name="Овал 120">
              <a:extLst>
                <a:ext uri="{FF2B5EF4-FFF2-40B4-BE49-F238E27FC236}">
                  <a16:creationId xmlns="" xmlns:a16="http://schemas.microsoft.com/office/drawing/2014/main" id="{33EC2760-0020-4047-88FF-AFD3B9E6D905}"/>
                </a:ext>
              </a:extLst>
            </p:cNvPr>
            <p:cNvSpPr/>
            <p:nvPr/>
          </p:nvSpPr>
          <p:spPr>
            <a:xfrm>
              <a:off x="3199545" y="3785826"/>
              <a:ext cx="87133" cy="87133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sz="1050"/>
            </a:p>
          </p:txBody>
        </p:sp>
        <p:sp>
          <p:nvSpPr>
            <p:cNvPr id="122" name="Овал 121">
              <a:extLst>
                <a:ext uri="{FF2B5EF4-FFF2-40B4-BE49-F238E27FC236}">
                  <a16:creationId xmlns="" xmlns:a16="http://schemas.microsoft.com/office/drawing/2014/main" id="{222FF343-70AD-44F2-ADFF-263086A9AEA0}"/>
                </a:ext>
              </a:extLst>
            </p:cNvPr>
            <p:cNvSpPr/>
            <p:nvPr/>
          </p:nvSpPr>
          <p:spPr>
            <a:xfrm>
              <a:off x="3101706" y="3880973"/>
              <a:ext cx="87133" cy="87133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sz="1050"/>
            </a:p>
          </p:txBody>
        </p:sp>
        <p:sp>
          <p:nvSpPr>
            <p:cNvPr id="123" name="Овал 122">
              <a:extLst>
                <a:ext uri="{FF2B5EF4-FFF2-40B4-BE49-F238E27FC236}">
                  <a16:creationId xmlns="" xmlns:a16="http://schemas.microsoft.com/office/drawing/2014/main" id="{323CC4AF-E90F-435E-96B1-BC508D8522C8}"/>
                </a:ext>
              </a:extLst>
            </p:cNvPr>
            <p:cNvSpPr/>
            <p:nvPr/>
          </p:nvSpPr>
          <p:spPr>
            <a:xfrm>
              <a:off x="2986708" y="3975524"/>
              <a:ext cx="87133" cy="87133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sz="1050"/>
            </a:p>
          </p:txBody>
        </p:sp>
        <p:sp>
          <p:nvSpPr>
            <p:cNvPr id="124" name="Овал 123">
              <a:extLst>
                <a:ext uri="{FF2B5EF4-FFF2-40B4-BE49-F238E27FC236}">
                  <a16:creationId xmlns="" xmlns:a16="http://schemas.microsoft.com/office/drawing/2014/main" id="{7922A638-7B38-406E-9CB0-6E74B0283DDA}"/>
                </a:ext>
              </a:extLst>
            </p:cNvPr>
            <p:cNvSpPr/>
            <p:nvPr/>
          </p:nvSpPr>
          <p:spPr>
            <a:xfrm>
              <a:off x="2843982" y="4074674"/>
              <a:ext cx="87133" cy="87133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sz="1050"/>
            </a:p>
          </p:txBody>
        </p:sp>
        <p:sp>
          <p:nvSpPr>
            <p:cNvPr id="125" name="Овал 124">
              <a:extLst>
                <a:ext uri="{FF2B5EF4-FFF2-40B4-BE49-F238E27FC236}">
                  <a16:creationId xmlns="" xmlns:a16="http://schemas.microsoft.com/office/drawing/2014/main" id="{A7A1198D-2ED7-4CB0-8861-4728A910E366}"/>
                </a:ext>
              </a:extLst>
            </p:cNvPr>
            <p:cNvSpPr/>
            <p:nvPr/>
          </p:nvSpPr>
          <p:spPr>
            <a:xfrm>
              <a:off x="2706841" y="4147839"/>
              <a:ext cx="87133" cy="87133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sz="1050"/>
            </a:p>
          </p:txBody>
        </p:sp>
        <p:sp>
          <p:nvSpPr>
            <p:cNvPr id="126" name="Овал 125">
              <a:extLst>
                <a:ext uri="{FF2B5EF4-FFF2-40B4-BE49-F238E27FC236}">
                  <a16:creationId xmlns="" xmlns:a16="http://schemas.microsoft.com/office/drawing/2014/main" id="{FCC8E9FB-EA1F-4040-9210-7714293C3926}"/>
                </a:ext>
              </a:extLst>
            </p:cNvPr>
            <p:cNvSpPr/>
            <p:nvPr/>
          </p:nvSpPr>
          <p:spPr>
            <a:xfrm>
              <a:off x="2565806" y="4184840"/>
              <a:ext cx="87133" cy="87133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sz="1050"/>
            </a:p>
          </p:txBody>
        </p:sp>
        <p:sp>
          <p:nvSpPr>
            <p:cNvPr id="127" name="Овал 126">
              <a:extLst>
                <a:ext uri="{FF2B5EF4-FFF2-40B4-BE49-F238E27FC236}">
                  <a16:creationId xmlns="" xmlns:a16="http://schemas.microsoft.com/office/drawing/2014/main" id="{A574E36C-44EF-4D3D-8A79-C998D7F1CC6C}"/>
                </a:ext>
              </a:extLst>
            </p:cNvPr>
            <p:cNvSpPr/>
            <p:nvPr/>
          </p:nvSpPr>
          <p:spPr>
            <a:xfrm>
              <a:off x="2401779" y="4218591"/>
              <a:ext cx="87133" cy="87133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sz="1050"/>
            </a:p>
          </p:txBody>
        </p:sp>
        <p:sp>
          <p:nvSpPr>
            <p:cNvPr id="128" name="Овал 127">
              <a:extLst>
                <a:ext uri="{FF2B5EF4-FFF2-40B4-BE49-F238E27FC236}">
                  <a16:creationId xmlns="" xmlns:a16="http://schemas.microsoft.com/office/drawing/2014/main" id="{B7B87058-00A0-41DE-BD49-F5F5D05F001B}"/>
                </a:ext>
              </a:extLst>
            </p:cNvPr>
            <p:cNvSpPr/>
            <p:nvPr/>
          </p:nvSpPr>
          <p:spPr>
            <a:xfrm>
              <a:off x="2188147" y="4201125"/>
              <a:ext cx="87133" cy="87133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sz="1050"/>
            </a:p>
          </p:txBody>
        </p:sp>
        <p:sp>
          <p:nvSpPr>
            <p:cNvPr id="129" name="Овал 128">
              <a:extLst>
                <a:ext uri="{FF2B5EF4-FFF2-40B4-BE49-F238E27FC236}">
                  <a16:creationId xmlns="" xmlns:a16="http://schemas.microsoft.com/office/drawing/2014/main" id="{9B2AC4D0-2120-4350-8899-61A95D3D421C}"/>
                </a:ext>
              </a:extLst>
            </p:cNvPr>
            <p:cNvSpPr/>
            <p:nvPr/>
          </p:nvSpPr>
          <p:spPr>
            <a:xfrm>
              <a:off x="2051005" y="4192302"/>
              <a:ext cx="87133" cy="87133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sz="1050"/>
            </a:p>
          </p:txBody>
        </p:sp>
        <p:sp>
          <p:nvSpPr>
            <p:cNvPr id="130" name="Овал 129">
              <a:extLst>
                <a:ext uri="{FF2B5EF4-FFF2-40B4-BE49-F238E27FC236}">
                  <a16:creationId xmlns="" xmlns:a16="http://schemas.microsoft.com/office/drawing/2014/main" id="{2413F394-10E7-41A0-9196-84C629AC30A7}"/>
                </a:ext>
              </a:extLst>
            </p:cNvPr>
            <p:cNvSpPr/>
            <p:nvPr/>
          </p:nvSpPr>
          <p:spPr>
            <a:xfrm>
              <a:off x="1754877" y="4092302"/>
              <a:ext cx="87133" cy="87133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sz="1050"/>
            </a:p>
          </p:txBody>
        </p:sp>
        <p:sp>
          <p:nvSpPr>
            <p:cNvPr id="131" name="Овал 130">
              <a:extLst>
                <a:ext uri="{FF2B5EF4-FFF2-40B4-BE49-F238E27FC236}">
                  <a16:creationId xmlns="" xmlns:a16="http://schemas.microsoft.com/office/drawing/2014/main" id="{81015C40-29C9-4251-B890-0B47FE3A76D0}"/>
                </a:ext>
              </a:extLst>
            </p:cNvPr>
            <p:cNvSpPr/>
            <p:nvPr/>
          </p:nvSpPr>
          <p:spPr>
            <a:xfrm>
              <a:off x="1893454" y="4153327"/>
              <a:ext cx="87133" cy="87133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sz="1050"/>
            </a:p>
          </p:txBody>
        </p:sp>
        <p:sp>
          <p:nvSpPr>
            <p:cNvPr id="132" name="Овал 131">
              <a:extLst>
                <a:ext uri="{FF2B5EF4-FFF2-40B4-BE49-F238E27FC236}">
                  <a16:creationId xmlns="" xmlns:a16="http://schemas.microsoft.com/office/drawing/2014/main" id="{6F91B28A-9456-4CE9-AE03-9266467F6FAE}"/>
                </a:ext>
              </a:extLst>
            </p:cNvPr>
            <p:cNvSpPr/>
            <p:nvPr/>
          </p:nvSpPr>
          <p:spPr>
            <a:xfrm>
              <a:off x="1561248" y="3988170"/>
              <a:ext cx="87133" cy="87133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sz="1050"/>
            </a:p>
          </p:txBody>
        </p:sp>
        <p:sp>
          <p:nvSpPr>
            <p:cNvPr id="133" name="Овал 132">
              <a:extLst>
                <a:ext uri="{FF2B5EF4-FFF2-40B4-BE49-F238E27FC236}">
                  <a16:creationId xmlns="" xmlns:a16="http://schemas.microsoft.com/office/drawing/2014/main" id="{BD63F835-87B0-4547-9B31-C944085EDFF1}"/>
                </a:ext>
              </a:extLst>
            </p:cNvPr>
            <p:cNvSpPr/>
            <p:nvPr/>
          </p:nvSpPr>
          <p:spPr>
            <a:xfrm>
              <a:off x="1440306" y="3916497"/>
              <a:ext cx="87133" cy="87133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sz="1050"/>
            </a:p>
          </p:txBody>
        </p:sp>
        <p:sp>
          <p:nvSpPr>
            <p:cNvPr id="134" name="Овал 133">
              <a:extLst>
                <a:ext uri="{FF2B5EF4-FFF2-40B4-BE49-F238E27FC236}">
                  <a16:creationId xmlns="" xmlns:a16="http://schemas.microsoft.com/office/drawing/2014/main" id="{27699C9B-90A5-4F97-9F83-1662283327A2}"/>
                </a:ext>
              </a:extLst>
            </p:cNvPr>
            <p:cNvSpPr/>
            <p:nvPr/>
          </p:nvSpPr>
          <p:spPr>
            <a:xfrm>
              <a:off x="1345625" y="3812281"/>
              <a:ext cx="87133" cy="87133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sz="1050"/>
            </a:p>
          </p:txBody>
        </p:sp>
        <p:sp>
          <p:nvSpPr>
            <p:cNvPr id="135" name="Овал 134">
              <a:extLst>
                <a:ext uri="{FF2B5EF4-FFF2-40B4-BE49-F238E27FC236}">
                  <a16:creationId xmlns="" xmlns:a16="http://schemas.microsoft.com/office/drawing/2014/main" id="{6EF29867-F6D8-4223-AC1E-71087F15CE8E}"/>
                </a:ext>
              </a:extLst>
            </p:cNvPr>
            <p:cNvSpPr/>
            <p:nvPr/>
          </p:nvSpPr>
          <p:spPr>
            <a:xfrm>
              <a:off x="1259197" y="3698693"/>
              <a:ext cx="87133" cy="87133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sz="1050"/>
            </a:p>
          </p:txBody>
        </p:sp>
        <p:sp>
          <p:nvSpPr>
            <p:cNvPr id="136" name="Овал 135">
              <a:extLst>
                <a:ext uri="{FF2B5EF4-FFF2-40B4-BE49-F238E27FC236}">
                  <a16:creationId xmlns="" xmlns:a16="http://schemas.microsoft.com/office/drawing/2014/main" id="{46BF5FCA-4687-444C-AE28-E35AE4262296}"/>
                </a:ext>
              </a:extLst>
            </p:cNvPr>
            <p:cNvSpPr/>
            <p:nvPr/>
          </p:nvSpPr>
          <p:spPr>
            <a:xfrm>
              <a:off x="1144889" y="3522613"/>
              <a:ext cx="87133" cy="87133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sz="1050"/>
            </a:p>
          </p:txBody>
        </p:sp>
        <p:sp>
          <p:nvSpPr>
            <p:cNvPr id="137" name="Овал 136">
              <a:extLst>
                <a:ext uri="{FF2B5EF4-FFF2-40B4-BE49-F238E27FC236}">
                  <a16:creationId xmlns="" xmlns:a16="http://schemas.microsoft.com/office/drawing/2014/main" id="{1EF51EF1-FF24-41B5-9F17-825DF5872291}"/>
                </a:ext>
              </a:extLst>
            </p:cNvPr>
            <p:cNvSpPr/>
            <p:nvPr/>
          </p:nvSpPr>
          <p:spPr>
            <a:xfrm>
              <a:off x="1074239" y="3389663"/>
              <a:ext cx="87133" cy="87133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sz="1050"/>
            </a:p>
          </p:txBody>
        </p:sp>
        <p:sp>
          <p:nvSpPr>
            <p:cNvPr id="138" name="Овал 137">
              <a:extLst>
                <a:ext uri="{FF2B5EF4-FFF2-40B4-BE49-F238E27FC236}">
                  <a16:creationId xmlns="" xmlns:a16="http://schemas.microsoft.com/office/drawing/2014/main" id="{7DC16C2B-1122-49E6-87AE-C6516C39DAE7}"/>
                </a:ext>
              </a:extLst>
            </p:cNvPr>
            <p:cNvSpPr/>
            <p:nvPr/>
          </p:nvSpPr>
          <p:spPr>
            <a:xfrm>
              <a:off x="1041736" y="3250589"/>
              <a:ext cx="87133" cy="87133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sz="1050"/>
            </a:p>
          </p:txBody>
        </p:sp>
        <p:sp>
          <p:nvSpPr>
            <p:cNvPr id="139" name="Овал 138">
              <a:extLst>
                <a:ext uri="{FF2B5EF4-FFF2-40B4-BE49-F238E27FC236}">
                  <a16:creationId xmlns="" xmlns:a16="http://schemas.microsoft.com/office/drawing/2014/main" id="{53E997DF-B9C5-410D-A27A-2301C7E2FBC9}"/>
                </a:ext>
              </a:extLst>
            </p:cNvPr>
            <p:cNvSpPr/>
            <p:nvPr/>
          </p:nvSpPr>
          <p:spPr>
            <a:xfrm>
              <a:off x="1022765" y="3087522"/>
              <a:ext cx="87133" cy="87133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sz="1050"/>
            </a:p>
          </p:txBody>
        </p:sp>
        <p:sp>
          <p:nvSpPr>
            <p:cNvPr id="140" name="Овал 139">
              <a:extLst>
                <a:ext uri="{FF2B5EF4-FFF2-40B4-BE49-F238E27FC236}">
                  <a16:creationId xmlns="" xmlns:a16="http://schemas.microsoft.com/office/drawing/2014/main" id="{4F4244C3-F40F-44C2-A5B4-FD98E42836FC}"/>
                </a:ext>
              </a:extLst>
            </p:cNvPr>
            <p:cNvSpPr/>
            <p:nvPr/>
          </p:nvSpPr>
          <p:spPr>
            <a:xfrm>
              <a:off x="1002043" y="2850572"/>
              <a:ext cx="87133" cy="87133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sz="1050"/>
            </a:p>
          </p:txBody>
        </p:sp>
        <p:sp>
          <p:nvSpPr>
            <p:cNvPr id="141" name="Овал 140">
              <a:extLst>
                <a:ext uri="{FF2B5EF4-FFF2-40B4-BE49-F238E27FC236}">
                  <a16:creationId xmlns="" xmlns:a16="http://schemas.microsoft.com/office/drawing/2014/main" id="{C04FA53E-DB9C-4A92-8954-DED65CFE208B}"/>
                </a:ext>
              </a:extLst>
            </p:cNvPr>
            <p:cNvSpPr/>
            <p:nvPr/>
          </p:nvSpPr>
          <p:spPr>
            <a:xfrm>
              <a:off x="1030672" y="2718845"/>
              <a:ext cx="87133" cy="87133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sz="1050"/>
            </a:p>
          </p:txBody>
        </p:sp>
        <p:sp>
          <p:nvSpPr>
            <p:cNvPr id="142" name="Овал 141">
              <a:extLst>
                <a:ext uri="{FF2B5EF4-FFF2-40B4-BE49-F238E27FC236}">
                  <a16:creationId xmlns="" xmlns:a16="http://schemas.microsoft.com/office/drawing/2014/main" id="{9F2C826D-944A-4516-99AA-1CB79A8BA684}"/>
                </a:ext>
              </a:extLst>
            </p:cNvPr>
            <p:cNvSpPr/>
            <p:nvPr/>
          </p:nvSpPr>
          <p:spPr>
            <a:xfrm>
              <a:off x="1066332" y="2602261"/>
              <a:ext cx="87133" cy="87133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sz="1050"/>
            </a:p>
          </p:txBody>
        </p:sp>
        <p:sp>
          <p:nvSpPr>
            <p:cNvPr id="143" name="Овал 142">
              <a:extLst>
                <a:ext uri="{FF2B5EF4-FFF2-40B4-BE49-F238E27FC236}">
                  <a16:creationId xmlns="" xmlns:a16="http://schemas.microsoft.com/office/drawing/2014/main" id="{46A3453C-A741-44DA-9574-ECA22E42E9CC}"/>
                </a:ext>
              </a:extLst>
            </p:cNvPr>
            <p:cNvSpPr/>
            <p:nvPr/>
          </p:nvSpPr>
          <p:spPr>
            <a:xfrm>
              <a:off x="1120157" y="2483829"/>
              <a:ext cx="87133" cy="87133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sz="1050"/>
            </a:p>
          </p:txBody>
        </p:sp>
        <p:sp>
          <p:nvSpPr>
            <p:cNvPr id="144" name="Овал 143">
              <a:extLst>
                <a:ext uri="{FF2B5EF4-FFF2-40B4-BE49-F238E27FC236}">
                  <a16:creationId xmlns="" xmlns:a16="http://schemas.microsoft.com/office/drawing/2014/main" id="{93211488-42D6-47EF-80BE-85133F69713B}"/>
                </a:ext>
              </a:extLst>
            </p:cNvPr>
            <p:cNvSpPr/>
            <p:nvPr/>
          </p:nvSpPr>
          <p:spPr>
            <a:xfrm>
              <a:off x="1195795" y="2290705"/>
              <a:ext cx="87133" cy="87133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sz="1050"/>
            </a:p>
          </p:txBody>
        </p:sp>
        <p:sp>
          <p:nvSpPr>
            <p:cNvPr id="145" name="Овал 144">
              <a:extLst>
                <a:ext uri="{FF2B5EF4-FFF2-40B4-BE49-F238E27FC236}">
                  <a16:creationId xmlns="" xmlns:a16="http://schemas.microsoft.com/office/drawing/2014/main" id="{5EAE7F8A-9C2C-49A6-9162-4A38D799FE03}"/>
                </a:ext>
              </a:extLst>
            </p:cNvPr>
            <p:cNvSpPr/>
            <p:nvPr/>
          </p:nvSpPr>
          <p:spPr>
            <a:xfrm>
              <a:off x="1282928" y="2173749"/>
              <a:ext cx="87133" cy="87133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sz="1050"/>
            </a:p>
          </p:txBody>
        </p:sp>
        <p:sp>
          <p:nvSpPr>
            <p:cNvPr id="146" name="Овал 145">
              <a:extLst>
                <a:ext uri="{FF2B5EF4-FFF2-40B4-BE49-F238E27FC236}">
                  <a16:creationId xmlns="" xmlns:a16="http://schemas.microsoft.com/office/drawing/2014/main" id="{1F936335-D454-4178-BC64-1D83BE4C14EF}"/>
                </a:ext>
              </a:extLst>
            </p:cNvPr>
            <p:cNvSpPr/>
            <p:nvPr/>
          </p:nvSpPr>
          <p:spPr>
            <a:xfrm>
              <a:off x="1370061" y="2062350"/>
              <a:ext cx="87133" cy="87133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sz="1050"/>
            </a:p>
          </p:txBody>
        </p:sp>
        <p:sp>
          <p:nvSpPr>
            <p:cNvPr id="147" name="Овал 146">
              <a:extLst>
                <a:ext uri="{FF2B5EF4-FFF2-40B4-BE49-F238E27FC236}">
                  <a16:creationId xmlns="" xmlns:a16="http://schemas.microsoft.com/office/drawing/2014/main" id="{6E987621-6258-4EB6-9C8D-3642BD9BF2C8}"/>
                </a:ext>
              </a:extLst>
            </p:cNvPr>
            <p:cNvSpPr/>
            <p:nvPr/>
          </p:nvSpPr>
          <p:spPr>
            <a:xfrm>
              <a:off x="1470351" y="1943965"/>
              <a:ext cx="87133" cy="87133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sz="1050"/>
            </a:p>
          </p:txBody>
        </p:sp>
        <p:sp>
          <p:nvSpPr>
            <p:cNvPr id="148" name="TextBox 147">
              <a:extLst>
                <a:ext uri="{FF2B5EF4-FFF2-40B4-BE49-F238E27FC236}">
                  <a16:creationId xmlns="" xmlns:a16="http://schemas.microsoft.com/office/drawing/2014/main" id="{64C30A48-F3DA-440B-9C27-EFC7B6931184}"/>
                </a:ext>
              </a:extLst>
            </p:cNvPr>
            <p:cNvSpPr txBox="1"/>
            <p:nvPr/>
          </p:nvSpPr>
          <p:spPr>
            <a:xfrm>
              <a:off x="2679702" y="1848267"/>
              <a:ext cx="464933" cy="403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uk-UA" sz="1600" b="1" dirty="0">
                  <a:solidFill>
                    <a:srgbClr val="0070C0"/>
                  </a:solidFill>
                </a:rPr>
                <a:t>1</a:t>
              </a:r>
            </a:p>
          </p:txBody>
        </p:sp>
        <p:sp>
          <p:nvSpPr>
            <p:cNvPr id="149" name="TextBox 148">
              <a:extLst>
                <a:ext uri="{FF2B5EF4-FFF2-40B4-BE49-F238E27FC236}">
                  <a16:creationId xmlns="" xmlns:a16="http://schemas.microsoft.com/office/drawing/2014/main" id="{D109F25B-EB9A-47BB-91F5-7AC0B4699CF1}"/>
                </a:ext>
              </a:extLst>
            </p:cNvPr>
            <p:cNvSpPr txBox="1"/>
            <p:nvPr/>
          </p:nvSpPr>
          <p:spPr>
            <a:xfrm>
              <a:off x="3124457" y="2252388"/>
              <a:ext cx="464933" cy="403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uk-UA" sz="1600" b="1" dirty="0">
                  <a:solidFill>
                    <a:srgbClr val="0070C0"/>
                  </a:solidFill>
                </a:rPr>
                <a:t>2</a:t>
              </a:r>
            </a:p>
          </p:txBody>
        </p:sp>
        <p:sp>
          <p:nvSpPr>
            <p:cNvPr id="150" name="TextBox 149">
              <a:extLst>
                <a:ext uri="{FF2B5EF4-FFF2-40B4-BE49-F238E27FC236}">
                  <a16:creationId xmlns="" xmlns:a16="http://schemas.microsoft.com/office/drawing/2014/main" id="{F68DDCC8-5C0E-47F4-8EC7-CD7C0CBA06F5}"/>
                </a:ext>
              </a:extLst>
            </p:cNvPr>
            <p:cNvSpPr txBox="1"/>
            <p:nvPr/>
          </p:nvSpPr>
          <p:spPr>
            <a:xfrm>
              <a:off x="3158215" y="2746176"/>
              <a:ext cx="464933" cy="403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uk-UA" sz="1600" b="1" dirty="0">
                  <a:solidFill>
                    <a:srgbClr val="0070C0"/>
                  </a:solidFill>
                </a:rPr>
                <a:t>3</a:t>
              </a:r>
            </a:p>
          </p:txBody>
        </p:sp>
        <p:sp>
          <p:nvSpPr>
            <p:cNvPr id="151" name="TextBox 150">
              <a:extLst>
                <a:ext uri="{FF2B5EF4-FFF2-40B4-BE49-F238E27FC236}">
                  <a16:creationId xmlns="" xmlns:a16="http://schemas.microsoft.com/office/drawing/2014/main" id="{FD0F51F2-07F0-43FE-B539-90E34283F2FF}"/>
                </a:ext>
              </a:extLst>
            </p:cNvPr>
            <p:cNvSpPr txBox="1"/>
            <p:nvPr/>
          </p:nvSpPr>
          <p:spPr>
            <a:xfrm>
              <a:off x="3041939" y="3267320"/>
              <a:ext cx="464933" cy="403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uk-UA" sz="1600" b="1" dirty="0">
                  <a:solidFill>
                    <a:srgbClr val="0070C0"/>
                  </a:solidFill>
                </a:rPr>
                <a:t>4</a:t>
              </a:r>
            </a:p>
          </p:txBody>
        </p:sp>
        <p:sp>
          <p:nvSpPr>
            <p:cNvPr id="152" name="TextBox 151">
              <a:extLst>
                <a:ext uri="{FF2B5EF4-FFF2-40B4-BE49-F238E27FC236}">
                  <a16:creationId xmlns="" xmlns:a16="http://schemas.microsoft.com/office/drawing/2014/main" id="{8FF57828-8490-4298-AE76-EDDE7E0BD838}"/>
                </a:ext>
              </a:extLst>
            </p:cNvPr>
            <p:cNvSpPr txBox="1"/>
            <p:nvPr/>
          </p:nvSpPr>
          <p:spPr>
            <a:xfrm>
              <a:off x="2710550" y="3671439"/>
              <a:ext cx="464933" cy="403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uk-UA" sz="1600" b="1" dirty="0">
                  <a:solidFill>
                    <a:srgbClr val="0070C0"/>
                  </a:solidFill>
                </a:rPr>
                <a:t>5</a:t>
              </a:r>
            </a:p>
          </p:txBody>
        </p:sp>
        <p:sp>
          <p:nvSpPr>
            <p:cNvPr id="153" name="TextBox 152">
              <a:extLst>
                <a:ext uri="{FF2B5EF4-FFF2-40B4-BE49-F238E27FC236}">
                  <a16:creationId xmlns="" xmlns:a16="http://schemas.microsoft.com/office/drawing/2014/main" id="{36022DE1-68DB-42B9-8FB1-0E79A4BD44BB}"/>
                </a:ext>
              </a:extLst>
            </p:cNvPr>
            <p:cNvSpPr txBox="1"/>
            <p:nvPr/>
          </p:nvSpPr>
          <p:spPr>
            <a:xfrm>
              <a:off x="2198323" y="3777989"/>
              <a:ext cx="464933" cy="403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uk-UA" sz="1600" b="1" dirty="0">
                  <a:solidFill>
                    <a:srgbClr val="0070C0"/>
                  </a:solidFill>
                </a:rPr>
                <a:t>6</a:t>
              </a:r>
            </a:p>
          </p:txBody>
        </p:sp>
        <p:sp>
          <p:nvSpPr>
            <p:cNvPr id="154" name="TextBox 153">
              <a:extLst>
                <a:ext uri="{FF2B5EF4-FFF2-40B4-BE49-F238E27FC236}">
                  <a16:creationId xmlns="" xmlns:a16="http://schemas.microsoft.com/office/drawing/2014/main" id="{3AA803DB-5A52-40AF-A3E4-EF80B999EDC1}"/>
                </a:ext>
              </a:extLst>
            </p:cNvPr>
            <p:cNvSpPr txBox="1"/>
            <p:nvPr/>
          </p:nvSpPr>
          <p:spPr>
            <a:xfrm>
              <a:off x="1686090" y="3703314"/>
              <a:ext cx="464933" cy="403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uk-UA" sz="1600" b="1" dirty="0">
                  <a:solidFill>
                    <a:srgbClr val="0070C0"/>
                  </a:solidFill>
                </a:rPr>
                <a:t>7</a:t>
              </a:r>
            </a:p>
          </p:txBody>
        </p:sp>
        <p:sp>
          <p:nvSpPr>
            <p:cNvPr id="155" name="TextBox 154">
              <a:extLst>
                <a:ext uri="{FF2B5EF4-FFF2-40B4-BE49-F238E27FC236}">
                  <a16:creationId xmlns="" xmlns:a16="http://schemas.microsoft.com/office/drawing/2014/main" id="{832518DF-1990-4DB6-87DE-13FC8A838C02}"/>
                </a:ext>
              </a:extLst>
            </p:cNvPr>
            <p:cNvSpPr txBox="1"/>
            <p:nvPr/>
          </p:nvSpPr>
          <p:spPr>
            <a:xfrm>
              <a:off x="1272318" y="3316216"/>
              <a:ext cx="464933" cy="403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uk-UA" sz="1600" b="1" dirty="0">
                  <a:solidFill>
                    <a:srgbClr val="0070C0"/>
                  </a:solidFill>
                </a:rPr>
                <a:t>8</a:t>
              </a:r>
            </a:p>
          </p:txBody>
        </p:sp>
        <p:sp>
          <p:nvSpPr>
            <p:cNvPr id="156" name="TextBox 155">
              <a:extLst>
                <a:ext uri="{FF2B5EF4-FFF2-40B4-BE49-F238E27FC236}">
                  <a16:creationId xmlns="" xmlns:a16="http://schemas.microsoft.com/office/drawing/2014/main" id="{A1795BD2-F570-4B20-AF64-7BCC1C16C715}"/>
                </a:ext>
              </a:extLst>
            </p:cNvPr>
            <p:cNvSpPr txBox="1"/>
            <p:nvPr/>
          </p:nvSpPr>
          <p:spPr>
            <a:xfrm>
              <a:off x="1132650" y="2795172"/>
              <a:ext cx="464933" cy="403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uk-UA" sz="1600" b="1" dirty="0">
                  <a:solidFill>
                    <a:srgbClr val="0070C0"/>
                  </a:solidFill>
                </a:rPr>
                <a:t>9</a:t>
              </a:r>
            </a:p>
          </p:txBody>
        </p:sp>
        <p:sp>
          <p:nvSpPr>
            <p:cNvPr id="157" name="TextBox 156">
              <a:extLst>
                <a:ext uri="{FF2B5EF4-FFF2-40B4-BE49-F238E27FC236}">
                  <a16:creationId xmlns="" xmlns:a16="http://schemas.microsoft.com/office/drawing/2014/main" id="{F5BB2F69-79AA-44C9-9EA6-BB38D7CD1B97}"/>
                </a:ext>
              </a:extLst>
            </p:cNvPr>
            <p:cNvSpPr txBox="1"/>
            <p:nvPr/>
          </p:nvSpPr>
          <p:spPr>
            <a:xfrm>
              <a:off x="1265714" y="2324077"/>
              <a:ext cx="464933" cy="403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uk-UA" sz="1600" b="1" dirty="0">
                  <a:solidFill>
                    <a:srgbClr val="0070C0"/>
                  </a:solidFill>
                </a:rPr>
                <a:t>10</a:t>
              </a:r>
            </a:p>
          </p:txBody>
        </p:sp>
        <p:sp>
          <p:nvSpPr>
            <p:cNvPr id="158" name="TextBox 157">
              <a:extLst>
                <a:ext uri="{FF2B5EF4-FFF2-40B4-BE49-F238E27FC236}">
                  <a16:creationId xmlns="" xmlns:a16="http://schemas.microsoft.com/office/drawing/2014/main" id="{D0285065-08C3-41B8-BDD5-5482A88A410A}"/>
                </a:ext>
              </a:extLst>
            </p:cNvPr>
            <p:cNvSpPr txBox="1"/>
            <p:nvPr/>
          </p:nvSpPr>
          <p:spPr>
            <a:xfrm>
              <a:off x="1554695" y="1911084"/>
              <a:ext cx="464933" cy="403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uk-UA" sz="1600" b="1" dirty="0">
                  <a:solidFill>
                    <a:srgbClr val="0070C0"/>
                  </a:solidFill>
                </a:rPr>
                <a:t>11</a:t>
              </a:r>
            </a:p>
          </p:txBody>
        </p:sp>
        <p:sp>
          <p:nvSpPr>
            <p:cNvPr id="159" name="TextBox 158">
              <a:extLst>
                <a:ext uri="{FF2B5EF4-FFF2-40B4-BE49-F238E27FC236}">
                  <a16:creationId xmlns="" xmlns:a16="http://schemas.microsoft.com/office/drawing/2014/main" id="{490A4CF0-2019-4F31-8550-296BD2DC1C07}"/>
                </a:ext>
              </a:extLst>
            </p:cNvPr>
            <p:cNvSpPr txBox="1"/>
            <p:nvPr/>
          </p:nvSpPr>
          <p:spPr>
            <a:xfrm>
              <a:off x="2100395" y="1771136"/>
              <a:ext cx="464933" cy="403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uk-UA" sz="1600" b="1" dirty="0">
                  <a:solidFill>
                    <a:srgbClr val="0070C0"/>
                  </a:solidFill>
                </a:rPr>
                <a:t>12</a:t>
              </a:r>
            </a:p>
          </p:txBody>
        </p:sp>
        <p:sp>
          <p:nvSpPr>
            <p:cNvPr id="160" name="Прямокутник: округлені кути 159">
              <a:extLst>
                <a:ext uri="{FF2B5EF4-FFF2-40B4-BE49-F238E27FC236}">
                  <a16:creationId xmlns="" xmlns:a16="http://schemas.microsoft.com/office/drawing/2014/main" id="{EE29D954-4563-4764-9034-4474583844CF}"/>
                </a:ext>
              </a:extLst>
            </p:cNvPr>
            <p:cNvSpPr/>
            <p:nvPr/>
          </p:nvSpPr>
          <p:spPr>
            <a:xfrm rot="1962983">
              <a:off x="2222693" y="3214612"/>
              <a:ext cx="1055402" cy="45071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sz="1050"/>
            </a:p>
          </p:txBody>
        </p:sp>
      </p:grpSp>
      <p:grpSp>
        <p:nvGrpSpPr>
          <p:cNvPr id="161" name="Групувати 160">
            <a:extLst>
              <a:ext uri="{FF2B5EF4-FFF2-40B4-BE49-F238E27FC236}">
                <a16:creationId xmlns="" xmlns:a16="http://schemas.microsoft.com/office/drawing/2014/main" id="{F56E7D78-1890-4DE8-AC22-512728E071FC}"/>
              </a:ext>
            </a:extLst>
          </p:cNvPr>
          <p:cNvGrpSpPr/>
          <p:nvPr/>
        </p:nvGrpSpPr>
        <p:grpSpPr>
          <a:xfrm>
            <a:off x="8466628" y="2079769"/>
            <a:ext cx="3238425" cy="3236548"/>
            <a:chOff x="748895" y="1441969"/>
            <a:chExt cx="3137306" cy="3119761"/>
          </a:xfrm>
        </p:grpSpPr>
        <p:sp>
          <p:nvSpPr>
            <p:cNvPr id="162" name="Прямокутник: округлені кути 161">
              <a:extLst>
                <a:ext uri="{FF2B5EF4-FFF2-40B4-BE49-F238E27FC236}">
                  <a16:creationId xmlns="" xmlns:a16="http://schemas.microsoft.com/office/drawing/2014/main" id="{E77B1F62-36D3-4EA7-9265-2E3865255441}"/>
                </a:ext>
              </a:extLst>
            </p:cNvPr>
            <p:cNvSpPr/>
            <p:nvPr/>
          </p:nvSpPr>
          <p:spPr>
            <a:xfrm rot="3069004">
              <a:off x="2222254" y="3137535"/>
              <a:ext cx="620470" cy="87572"/>
            </a:xfrm>
            <a:prstGeom prst="round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sz="1050"/>
            </a:p>
          </p:txBody>
        </p:sp>
        <p:sp>
          <p:nvSpPr>
            <p:cNvPr id="163" name="Овал 162">
              <a:extLst>
                <a:ext uri="{FF2B5EF4-FFF2-40B4-BE49-F238E27FC236}">
                  <a16:creationId xmlns="" xmlns:a16="http://schemas.microsoft.com/office/drawing/2014/main" id="{683CBE6B-D7DB-46B8-B353-F3E7CF8E7EF6}"/>
                </a:ext>
              </a:extLst>
            </p:cNvPr>
            <p:cNvSpPr/>
            <p:nvPr/>
          </p:nvSpPr>
          <p:spPr>
            <a:xfrm>
              <a:off x="748895" y="1441969"/>
              <a:ext cx="3119762" cy="3119761"/>
            </a:xfrm>
            <a:prstGeom prst="ellipse">
              <a:avLst/>
            </a:prstGeom>
            <a:noFill/>
            <a:ln w="762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sz="1050"/>
            </a:p>
          </p:txBody>
        </p:sp>
        <p:sp>
          <p:nvSpPr>
            <p:cNvPr id="164" name="Овал 163">
              <a:extLst>
                <a:ext uri="{FF2B5EF4-FFF2-40B4-BE49-F238E27FC236}">
                  <a16:creationId xmlns="" xmlns:a16="http://schemas.microsoft.com/office/drawing/2014/main" id="{B9060895-6FCD-4FA6-9D4A-23F9E8FAE3B2}"/>
                </a:ext>
              </a:extLst>
            </p:cNvPr>
            <p:cNvSpPr/>
            <p:nvPr/>
          </p:nvSpPr>
          <p:spPr>
            <a:xfrm>
              <a:off x="2241331" y="2866960"/>
              <a:ext cx="134889" cy="13488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sz="1050"/>
            </a:p>
          </p:txBody>
        </p:sp>
        <p:sp>
          <p:nvSpPr>
            <p:cNvPr id="165" name="Рівнобедрений трикутник 164">
              <a:extLst>
                <a:ext uri="{FF2B5EF4-FFF2-40B4-BE49-F238E27FC236}">
                  <a16:creationId xmlns="" xmlns:a16="http://schemas.microsoft.com/office/drawing/2014/main" id="{11ED4516-81AB-49D8-B85F-7F75331932E6}"/>
                </a:ext>
              </a:extLst>
            </p:cNvPr>
            <p:cNvSpPr/>
            <p:nvPr/>
          </p:nvSpPr>
          <p:spPr>
            <a:xfrm rot="10800000">
              <a:off x="2235743" y="1459134"/>
              <a:ext cx="140477" cy="316042"/>
            </a:xfrm>
            <a:prstGeom prst="triangl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sz="1050"/>
            </a:p>
          </p:txBody>
        </p:sp>
        <p:sp>
          <p:nvSpPr>
            <p:cNvPr id="166" name="Рівнобедрений трикутник 165">
              <a:extLst>
                <a:ext uri="{FF2B5EF4-FFF2-40B4-BE49-F238E27FC236}">
                  <a16:creationId xmlns="" xmlns:a16="http://schemas.microsoft.com/office/drawing/2014/main" id="{6E26D6EB-C3B7-41B6-91C0-EE078E1920F5}"/>
                </a:ext>
              </a:extLst>
            </p:cNvPr>
            <p:cNvSpPr/>
            <p:nvPr/>
          </p:nvSpPr>
          <p:spPr>
            <a:xfrm>
              <a:off x="2267581" y="4228407"/>
              <a:ext cx="140477" cy="316042"/>
            </a:xfrm>
            <a:prstGeom prst="triangl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sz="1050"/>
            </a:p>
          </p:txBody>
        </p:sp>
        <p:sp>
          <p:nvSpPr>
            <p:cNvPr id="167" name="Рівнобедрений трикутник 166">
              <a:extLst>
                <a:ext uri="{FF2B5EF4-FFF2-40B4-BE49-F238E27FC236}">
                  <a16:creationId xmlns="" xmlns:a16="http://schemas.microsoft.com/office/drawing/2014/main" id="{40FA3DB6-27DC-467C-99C3-16C460E222B9}"/>
                </a:ext>
              </a:extLst>
            </p:cNvPr>
            <p:cNvSpPr/>
            <p:nvPr/>
          </p:nvSpPr>
          <p:spPr>
            <a:xfrm rot="16200000">
              <a:off x="3657941" y="2839756"/>
              <a:ext cx="140477" cy="316042"/>
            </a:xfrm>
            <a:prstGeom prst="triangl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sz="1050"/>
            </a:p>
          </p:txBody>
        </p:sp>
        <p:sp>
          <p:nvSpPr>
            <p:cNvPr id="168" name="Рівнобедрений трикутник 167">
              <a:extLst>
                <a:ext uri="{FF2B5EF4-FFF2-40B4-BE49-F238E27FC236}">
                  <a16:creationId xmlns="" xmlns:a16="http://schemas.microsoft.com/office/drawing/2014/main" id="{A4AB9904-E25E-42F0-A707-E408BAAA8039}"/>
                </a:ext>
              </a:extLst>
            </p:cNvPr>
            <p:cNvSpPr/>
            <p:nvPr/>
          </p:nvSpPr>
          <p:spPr>
            <a:xfrm rot="5400000">
              <a:off x="857043" y="2839756"/>
              <a:ext cx="140477" cy="316042"/>
            </a:xfrm>
            <a:prstGeom prst="triangl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sz="1050"/>
            </a:p>
          </p:txBody>
        </p:sp>
        <p:sp>
          <p:nvSpPr>
            <p:cNvPr id="169" name="Рівнобедрений трикутник 168">
              <a:extLst>
                <a:ext uri="{FF2B5EF4-FFF2-40B4-BE49-F238E27FC236}">
                  <a16:creationId xmlns="" xmlns:a16="http://schemas.microsoft.com/office/drawing/2014/main" id="{8B78B76E-C405-46C3-990F-807C71057CF7}"/>
                </a:ext>
              </a:extLst>
            </p:cNvPr>
            <p:cNvSpPr/>
            <p:nvPr/>
          </p:nvSpPr>
          <p:spPr>
            <a:xfrm rot="7362101">
              <a:off x="1015064" y="2203774"/>
              <a:ext cx="140477" cy="316042"/>
            </a:xfrm>
            <a:prstGeom prst="triangl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sz="1050"/>
            </a:p>
          </p:txBody>
        </p:sp>
        <p:sp>
          <p:nvSpPr>
            <p:cNvPr id="170" name="Рівнобедрений трикутник 169">
              <a:extLst>
                <a:ext uri="{FF2B5EF4-FFF2-40B4-BE49-F238E27FC236}">
                  <a16:creationId xmlns="" xmlns:a16="http://schemas.microsoft.com/office/drawing/2014/main" id="{4A1673B3-905E-46BA-92CA-A8754EF63E26}"/>
                </a:ext>
              </a:extLst>
            </p:cNvPr>
            <p:cNvSpPr/>
            <p:nvPr/>
          </p:nvSpPr>
          <p:spPr>
            <a:xfrm rot="9000779">
              <a:off x="1461805" y="1629430"/>
              <a:ext cx="140477" cy="316042"/>
            </a:xfrm>
            <a:prstGeom prst="triangl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sz="1050"/>
            </a:p>
          </p:txBody>
        </p:sp>
        <p:sp>
          <p:nvSpPr>
            <p:cNvPr id="171" name="Рівнобедрений трикутник 170">
              <a:extLst>
                <a:ext uri="{FF2B5EF4-FFF2-40B4-BE49-F238E27FC236}">
                  <a16:creationId xmlns="" xmlns:a16="http://schemas.microsoft.com/office/drawing/2014/main" id="{4D709FB7-47D1-4910-AD14-35F1C3D5A616}"/>
                </a:ext>
              </a:extLst>
            </p:cNvPr>
            <p:cNvSpPr/>
            <p:nvPr/>
          </p:nvSpPr>
          <p:spPr>
            <a:xfrm rot="13438659">
              <a:off x="2960036" y="1638918"/>
              <a:ext cx="140477" cy="316042"/>
            </a:xfrm>
            <a:prstGeom prst="triangl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sz="1050"/>
            </a:p>
          </p:txBody>
        </p:sp>
        <p:sp>
          <p:nvSpPr>
            <p:cNvPr id="172" name="Рівнобедрений трикутник 171">
              <a:extLst>
                <a:ext uri="{FF2B5EF4-FFF2-40B4-BE49-F238E27FC236}">
                  <a16:creationId xmlns="" xmlns:a16="http://schemas.microsoft.com/office/drawing/2014/main" id="{CD4D2FA5-E812-44DD-8F10-B667AAB04954}"/>
                </a:ext>
              </a:extLst>
            </p:cNvPr>
            <p:cNvSpPr/>
            <p:nvPr/>
          </p:nvSpPr>
          <p:spPr>
            <a:xfrm rot="14626840">
              <a:off x="3457662" y="2157483"/>
              <a:ext cx="140477" cy="316042"/>
            </a:xfrm>
            <a:prstGeom prst="triangl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sz="1050"/>
            </a:p>
          </p:txBody>
        </p:sp>
        <p:sp>
          <p:nvSpPr>
            <p:cNvPr id="173" name="Рівнобедрений трикутник 172">
              <a:extLst>
                <a:ext uri="{FF2B5EF4-FFF2-40B4-BE49-F238E27FC236}">
                  <a16:creationId xmlns="" xmlns:a16="http://schemas.microsoft.com/office/drawing/2014/main" id="{5AF1BBAD-5911-4EB2-BF57-5F3B4553EF3F}"/>
                </a:ext>
              </a:extLst>
            </p:cNvPr>
            <p:cNvSpPr/>
            <p:nvPr/>
          </p:nvSpPr>
          <p:spPr>
            <a:xfrm rot="3747727">
              <a:off x="1040216" y="3556992"/>
              <a:ext cx="140477" cy="316042"/>
            </a:xfrm>
            <a:prstGeom prst="triangl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sz="1050"/>
            </a:p>
          </p:txBody>
        </p:sp>
        <p:sp>
          <p:nvSpPr>
            <p:cNvPr id="174" name="Рівнобедрений трикутник 173">
              <a:extLst>
                <a:ext uri="{FF2B5EF4-FFF2-40B4-BE49-F238E27FC236}">
                  <a16:creationId xmlns="" xmlns:a16="http://schemas.microsoft.com/office/drawing/2014/main" id="{5F11E0C8-16ED-4F0F-9B72-F4A3C447B8F1}"/>
                </a:ext>
              </a:extLst>
            </p:cNvPr>
            <p:cNvSpPr/>
            <p:nvPr/>
          </p:nvSpPr>
          <p:spPr>
            <a:xfrm rot="2214483">
              <a:off x="1551562" y="4042250"/>
              <a:ext cx="140477" cy="316042"/>
            </a:xfrm>
            <a:prstGeom prst="triangl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sz="1050"/>
            </a:p>
          </p:txBody>
        </p:sp>
        <p:sp>
          <p:nvSpPr>
            <p:cNvPr id="175" name="Рівнобедрений трикутник 174">
              <a:extLst>
                <a:ext uri="{FF2B5EF4-FFF2-40B4-BE49-F238E27FC236}">
                  <a16:creationId xmlns="" xmlns:a16="http://schemas.microsoft.com/office/drawing/2014/main" id="{C4B2F375-3133-406C-B3C4-197851554B83}"/>
                </a:ext>
              </a:extLst>
            </p:cNvPr>
            <p:cNvSpPr/>
            <p:nvPr/>
          </p:nvSpPr>
          <p:spPr>
            <a:xfrm rot="19700431">
              <a:off x="2960036" y="4033385"/>
              <a:ext cx="140477" cy="316042"/>
            </a:xfrm>
            <a:prstGeom prst="triangl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sz="1050"/>
            </a:p>
          </p:txBody>
        </p:sp>
        <p:sp>
          <p:nvSpPr>
            <p:cNvPr id="176" name="Рівнобедрений трикутник 175">
              <a:extLst>
                <a:ext uri="{FF2B5EF4-FFF2-40B4-BE49-F238E27FC236}">
                  <a16:creationId xmlns="" xmlns:a16="http://schemas.microsoft.com/office/drawing/2014/main" id="{11FA9F3B-3AEF-45A1-9581-1DDE4D22215E}"/>
                </a:ext>
              </a:extLst>
            </p:cNvPr>
            <p:cNvSpPr/>
            <p:nvPr/>
          </p:nvSpPr>
          <p:spPr>
            <a:xfrm rot="17624068">
              <a:off x="3461337" y="3528951"/>
              <a:ext cx="140477" cy="316042"/>
            </a:xfrm>
            <a:prstGeom prst="triangl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sz="1050"/>
            </a:p>
          </p:txBody>
        </p:sp>
        <p:sp>
          <p:nvSpPr>
            <p:cNvPr id="177" name="Овал 176">
              <a:extLst>
                <a:ext uri="{FF2B5EF4-FFF2-40B4-BE49-F238E27FC236}">
                  <a16:creationId xmlns="" xmlns:a16="http://schemas.microsoft.com/office/drawing/2014/main" id="{22127382-BB08-40E9-899F-40BF64F5D310}"/>
                </a:ext>
              </a:extLst>
            </p:cNvPr>
            <p:cNvSpPr/>
            <p:nvPr/>
          </p:nvSpPr>
          <p:spPr>
            <a:xfrm>
              <a:off x="1665731" y="1775292"/>
              <a:ext cx="87133" cy="87133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sz="1050"/>
            </a:p>
          </p:txBody>
        </p:sp>
        <p:sp>
          <p:nvSpPr>
            <p:cNvPr id="178" name="Овал 177">
              <a:extLst>
                <a:ext uri="{FF2B5EF4-FFF2-40B4-BE49-F238E27FC236}">
                  <a16:creationId xmlns="" xmlns:a16="http://schemas.microsoft.com/office/drawing/2014/main" id="{5FD5642E-AF67-46BC-9B2F-A0F7AB31ADB3}"/>
                </a:ext>
              </a:extLst>
            </p:cNvPr>
            <p:cNvSpPr/>
            <p:nvPr/>
          </p:nvSpPr>
          <p:spPr>
            <a:xfrm>
              <a:off x="1823309" y="1696251"/>
              <a:ext cx="87133" cy="87133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sz="1050"/>
            </a:p>
          </p:txBody>
        </p:sp>
        <p:sp>
          <p:nvSpPr>
            <p:cNvPr id="179" name="Овал 178">
              <a:extLst>
                <a:ext uri="{FF2B5EF4-FFF2-40B4-BE49-F238E27FC236}">
                  <a16:creationId xmlns="" xmlns:a16="http://schemas.microsoft.com/office/drawing/2014/main" id="{25922050-8655-4BF0-8965-7895BC7D67E0}"/>
                </a:ext>
              </a:extLst>
            </p:cNvPr>
            <p:cNvSpPr/>
            <p:nvPr/>
          </p:nvSpPr>
          <p:spPr>
            <a:xfrm>
              <a:off x="1989771" y="1652685"/>
              <a:ext cx="87133" cy="87133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sz="1050"/>
            </a:p>
          </p:txBody>
        </p:sp>
        <p:sp>
          <p:nvSpPr>
            <p:cNvPr id="180" name="Овал 179">
              <a:extLst>
                <a:ext uri="{FF2B5EF4-FFF2-40B4-BE49-F238E27FC236}">
                  <a16:creationId xmlns="" xmlns:a16="http://schemas.microsoft.com/office/drawing/2014/main" id="{2AE1E372-8F3C-49F7-8C08-DFBD67B12D66}"/>
                </a:ext>
              </a:extLst>
            </p:cNvPr>
            <p:cNvSpPr/>
            <p:nvPr/>
          </p:nvSpPr>
          <p:spPr>
            <a:xfrm>
              <a:off x="2159085" y="1630622"/>
              <a:ext cx="87133" cy="87133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sz="1050"/>
            </a:p>
          </p:txBody>
        </p:sp>
        <p:sp>
          <p:nvSpPr>
            <p:cNvPr id="181" name="Овал 180">
              <a:extLst>
                <a:ext uri="{FF2B5EF4-FFF2-40B4-BE49-F238E27FC236}">
                  <a16:creationId xmlns="" xmlns:a16="http://schemas.microsoft.com/office/drawing/2014/main" id="{FB3F87B3-3C5E-47B6-B23B-4CCCB8887FA5}"/>
                </a:ext>
              </a:extLst>
            </p:cNvPr>
            <p:cNvSpPr/>
            <p:nvPr/>
          </p:nvSpPr>
          <p:spPr>
            <a:xfrm>
              <a:off x="2419030" y="1652684"/>
              <a:ext cx="87133" cy="87133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sz="1050"/>
            </a:p>
          </p:txBody>
        </p:sp>
        <p:sp>
          <p:nvSpPr>
            <p:cNvPr id="182" name="Овал 181">
              <a:extLst>
                <a:ext uri="{FF2B5EF4-FFF2-40B4-BE49-F238E27FC236}">
                  <a16:creationId xmlns="" xmlns:a16="http://schemas.microsoft.com/office/drawing/2014/main" id="{46405C59-A019-4EF3-990D-6D29F5949387}"/>
                </a:ext>
              </a:extLst>
            </p:cNvPr>
            <p:cNvSpPr/>
            <p:nvPr/>
          </p:nvSpPr>
          <p:spPr>
            <a:xfrm>
              <a:off x="2566492" y="1674188"/>
              <a:ext cx="87133" cy="87133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sz="1050"/>
            </a:p>
          </p:txBody>
        </p:sp>
        <p:sp>
          <p:nvSpPr>
            <p:cNvPr id="183" name="Овал 182">
              <a:extLst>
                <a:ext uri="{FF2B5EF4-FFF2-40B4-BE49-F238E27FC236}">
                  <a16:creationId xmlns="" xmlns:a16="http://schemas.microsoft.com/office/drawing/2014/main" id="{4055BD38-6B47-432C-9351-BCAB72728984}"/>
                </a:ext>
              </a:extLst>
            </p:cNvPr>
            <p:cNvSpPr/>
            <p:nvPr/>
          </p:nvSpPr>
          <p:spPr>
            <a:xfrm>
              <a:off x="2700762" y="1718679"/>
              <a:ext cx="87133" cy="87133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sz="1050"/>
            </a:p>
          </p:txBody>
        </p:sp>
        <p:sp>
          <p:nvSpPr>
            <p:cNvPr id="184" name="Овал 183">
              <a:extLst>
                <a:ext uri="{FF2B5EF4-FFF2-40B4-BE49-F238E27FC236}">
                  <a16:creationId xmlns="" xmlns:a16="http://schemas.microsoft.com/office/drawing/2014/main" id="{D0CBB6D1-D171-4B83-B741-30CD3EF48E91}"/>
                </a:ext>
              </a:extLst>
            </p:cNvPr>
            <p:cNvSpPr/>
            <p:nvPr/>
          </p:nvSpPr>
          <p:spPr>
            <a:xfrm>
              <a:off x="2826437" y="1796939"/>
              <a:ext cx="87133" cy="87133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sz="1050"/>
            </a:p>
          </p:txBody>
        </p:sp>
        <p:sp>
          <p:nvSpPr>
            <p:cNvPr id="185" name="Овал 184">
              <a:extLst>
                <a:ext uri="{FF2B5EF4-FFF2-40B4-BE49-F238E27FC236}">
                  <a16:creationId xmlns="" xmlns:a16="http://schemas.microsoft.com/office/drawing/2014/main" id="{3257D5E8-5228-488E-A4F0-263472DC2DD9}"/>
                </a:ext>
              </a:extLst>
            </p:cNvPr>
            <p:cNvSpPr/>
            <p:nvPr/>
          </p:nvSpPr>
          <p:spPr>
            <a:xfrm>
              <a:off x="3008491" y="1888084"/>
              <a:ext cx="87133" cy="87133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sz="1050"/>
            </a:p>
          </p:txBody>
        </p:sp>
        <p:sp>
          <p:nvSpPr>
            <p:cNvPr id="186" name="Овал 185">
              <a:extLst>
                <a:ext uri="{FF2B5EF4-FFF2-40B4-BE49-F238E27FC236}">
                  <a16:creationId xmlns="" xmlns:a16="http://schemas.microsoft.com/office/drawing/2014/main" id="{DE0659E4-2982-42C5-990F-DF62609D26E4}"/>
                </a:ext>
              </a:extLst>
            </p:cNvPr>
            <p:cNvSpPr/>
            <p:nvPr/>
          </p:nvSpPr>
          <p:spPr>
            <a:xfrm>
              <a:off x="3129780" y="1975217"/>
              <a:ext cx="87133" cy="87133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sz="1050"/>
            </a:p>
          </p:txBody>
        </p:sp>
        <p:sp>
          <p:nvSpPr>
            <p:cNvPr id="187" name="Овал 186">
              <a:extLst>
                <a:ext uri="{FF2B5EF4-FFF2-40B4-BE49-F238E27FC236}">
                  <a16:creationId xmlns="" xmlns:a16="http://schemas.microsoft.com/office/drawing/2014/main" id="{60E48311-2388-4C99-8E1E-534F744525A3}"/>
                </a:ext>
              </a:extLst>
            </p:cNvPr>
            <p:cNvSpPr/>
            <p:nvPr/>
          </p:nvSpPr>
          <p:spPr>
            <a:xfrm>
              <a:off x="3241020" y="2095544"/>
              <a:ext cx="87133" cy="87133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sz="1050"/>
            </a:p>
          </p:txBody>
        </p:sp>
        <p:sp>
          <p:nvSpPr>
            <p:cNvPr id="188" name="Овал 187">
              <a:extLst>
                <a:ext uri="{FF2B5EF4-FFF2-40B4-BE49-F238E27FC236}">
                  <a16:creationId xmlns="" xmlns:a16="http://schemas.microsoft.com/office/drawing/2014/main" id="{40687F7D-E92B-4852-A6A6-65CC546646E4}"/>
                </a:ext>
              </a:extLst>
            </p:cNvPr>
            <p:cNvSpPr/>
            <p:nvPr/>
          </p:nvSpPr>
          <p:spPr>
            <a:xfrm>
              <a:off x="3328154" y="2226243"/>
              <a:ext cx="87133" cy="87133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sz="1050"/>
            </a:p>
          </p:txBody>
        </p:sp>
        <p:sp>
          <p:nvSpPr>
            <p:cNvPr id="189" name="Овал 188">
              <a:extLst>
                <a:ext uri="{FF2B5EF4-FFF2-40B4-BE49-F238E27FC236}">
                  <a16:creationId xmlns="" xmlns:a16="http://schemas.microsoft.com/office/drawing/2014/main" id="{97E5533B-2CCB-4C6D-B950-CFE4789B17EE}"/>
                </a:ext>
              </a:extLst>
            </p:cNvPr>
            <p:cNvSpPr/>
            <p:nvPr/>
          </p:nvSpPr>
          <p:spPr>
            <a:xfrm>
              <a:off x="3441002" y="2413069"/>
              <a:ext cx="87133" cy="87133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sz="1050"/>
            </a:p>
          </p:txBody>
        </p:sp>
        <p:sp>
          <p:nvSpPr>
            <p:cNvPr id="190" name="Овал 189">
              <a:extLst>
                <a:ext uri="{FF2B5EF4-FFF2-40B4-BE49-F238E27FC236}">
                  <a16:creationId xmlns="" xmlns:a16="http://schemas.microsoft.com/office/drawing/2014/main" id="{317487AA-198C-4A55-980E-D7435316843B}"/>
                </a:ext>
              </a:extLst>
            </p:cNvPr>
            <p:cNvSpPr/>
            <p:nvPr/>
          </p:nvSpPr>
          <p:spPr>
            <a:xfrm>
              <a:off x="3485804" y="2556680"/>
              <a:ext cx="87133" cy="87133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sz="1050"/>
            </a:p>
          </p:txBody>
        </p:sp>
        <p:sp>
          <p:nvSpPr>
            <p:cNvPr id="191" name="Овал 190">
              <a:extLst>
                <a:ext uri="{FF2B5EF4-FFF2-40B4-BE49-F238E27FC236}">
                  <a16:creationId xmlns="" xmlns:a16="http://schemas.microsoft.com/office/drawing/2014/main" id="{8E97B056-6CED-4E77-AD55-DA4290034B5A}"/>
                </a:ext>
              </a:extLst>
            </p:cNvPr>
            <p:cNvSpPr/>
            <p:nvPr/>
          </p:nvSpPr>
          <p:spPr>
            <a:xfrm>
              <a:off x="3521962" y="2722154"/>
              <a:ext cx="87133" cy="87133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sz="1050"/>
            </a:p>
          </p:txBody>
        </p:sp>
        <p:sp>
          <p:nvSpPr>
            <p:cNvPr id="192" name="Овал 191">
              <a:extLst>
                <a:ext uri="{FF2B5EF4-FFF2-40B4-BE49-F238E27FC236}">
                  <a16:creationId xmlns="" xmlns:a16="http://schemas.microsoft.com/office/drawing/2014/main" id="{D2C60A7D-2A8E-4D7B-A3FF-6C1FD4C074AF}"/>
                </a:ext>
              </a:extLst>
            </p:cNvPr>
            <p:cNvSpPr/>
            <p:nvPr/>
          </p:nvSpPr>
          <p:spPr>
            <a:xfrm>
              <a:off x="3544170" y="2851121"/>
              <a:ext cx="87133" cy="87133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sz="1050"/>
            </a:p>
          </p:txBody>
        </p:sp>
        <p:sp>
          <p:nvSpPr>
            <p:cNvPr id="193" name="Овал 192">
              <a:extLst>
                <a:ext uri="{FF2B5EF4-FFF2-40B4-BE49-F238E27FC236}">
                  <a16:creationId xmlns="" xmlns:a16="http://schemas.microsoft.com/office/drawing/2014/main" id="{FBB8ED75-7F6A-4B00-ABA2-4082A1E22E06}"/>
                </a:ext>
              </a:extLst>
            </p:cNvPr>
            <p:cNvSpPr/>
            <p:nvPr/>
          </p:nvSpPr>
          <p:spPr>
            <a:xfrm>
              <a:off x="3547069" y="3058049"/>
              <a:ext cx="87133" cy="87133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sz="1050"/>
            </a:p>
          </p:txBody>
        </p:sp>
        <p:sp>
          <p:nvSpPr>
            <p:cNvPr id="194" name="Овал 193">
              <a:extLst>
                <a:ext uri="{FF2B5EF4-FFF2-40B4-BE49-F238E27FC236}">
                  <a16:creationId xmlns="" xmlns:a16="http://schemas.microsoft.com/office/drawing/2014/main" id="{F60FC5C0-E47F-486D-8688-D8B88F8853A0}"/>
                </a:ext>
              </a:extLst>
            </p:cNvPr>
            <p:cNvSpPr/>
            <p:nvPr/>
          </p:nvSpPr>
          <p:spPr>
            <a:xfrm>
              <a:off x="3506281" y="3221062"/>
              <a:ext cx="87133" cy="87133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sz="1050"/>
            </a:p>
          </p:txBody>
        </p:sp>
        <p:sp>
          <p:nvSpPr>
            <p:cNvPr id="195" name="Овал 194">
              <a:extLst>
                <a:ext uri="{FF2B5EF4-FFF2-40B4-BE49-F238E27FC236}">
                  <a16:creationId xmlns="" xmlns:a16="http://schemas.microsoft.com/office/drawing/2014/main" id="{B9C6FC01-3D4F-4937-B728-2E531FCC7A9B}"/>
                </a:ext>
              </a:extLst>
            </p:cNvPr>
            <p:cNvSpPr/>
            <p:nvPr/>
          </p:nvSpPr>
          <p:spPr>
            <a:xfrm>
              <a:off x="3457036" y="3366721"/>
              <a:ext cx="87133" cy="87133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sz="1050"/>
            </a:p>
          </p:txBody>
        </p:sp>
        <p:sp>
          <p:nvSpPr>
            <p:cNvPr id="196" name="Овал 195">
              <a:extLst>
                <a:ext uri="{FF2B5EF4-FFF2-40B4-BE49-F238E27FC236}">
                  <a16:creationId xmlns="" xmlns:a16="http://schemas.microsoft.com/office/drawing/2014/main" id="{C8D58F92-6D90-432C-8AD2-E28F88F534F0}"/>
                </a:ext>
              </a:extLst>
            </p:cNvPr>
            <p:cNvSpPr/>
            <p:nvPr/>
          </p:nvSpPr>
          <p:spPr>
            <a:xfrm>
              <a:off x="3393322" y="3510607"/>
              <a:ext cx="87133" cy="87133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sz="1050"/>
            </a:p>
          </p:txBody>
        </p:sp>
        <p:sp>
          <p:nvSpPr>
            <p:cNvPr id="197" name="Овал 196">
              <a:extLst>
                <a:ext uri="{FF2B5EF4-FFF2-40B4-BE49-F238E27FC236}">
                  <a16:creationId xmlns="" xmlns:a16="http://schemas.microsoft.com/office/drawing/2014/main" id="{D7AD1CF0-3CBE-4B7D-9B70-68A35ECD671B}"/>
                </a:ext>
              </a:extLst>
            </p:cNvPr>
            <p:cNvSpPr/>
            <p:nvPr/>
          </p:nvSpPr>
          <p:spPr>
            <a:xfrm>
              <a:off x="3297538" y="3685482"/>
              <a:ext cx="87133" cy="87133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sz="1050"/>
            </a:p>
          </p:txBody>
        </p:sp>
        <p:sp>
          <p:nvSpPr>
            <p:cNvPr id="198" name="Овал 197">
              <a:extLst>
                <a:ext uri="{FF2B5EF4-FFF2-40B4-BE49-F238E27FC236}">
                  <a16:creationId xmlns="" xmlns:a16="http://schemas.microsoft.com/office/drawing/2014/main" id="{4E19BBC1-2BB8-436C-9E54-4A15C288E898}"/>
                </a:ext>
              </a:extLst>
            </p:cNvPr>
            <p:cNvSpPr/>
            <p:nvPr/>
          </p:nvSpPr>
          <p:spPr>
            <a:xfrm>
              <a:off x="3199545" y="3785826"/>
              <a:ext cx="87133" cy="87133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sz="1050"/>
            </a:p>
          </p:txBody>
        </p:sp>
        <p:sp>
          <p:nvSpPr>
            <p:cNvPr id="199" name="Овал 198">
              <a:extLst>
                <a:ext uri="{FF2B5EF4-FFF2-40B4-BE49-F238E27FC236}">
                  <a16:creationId xmlns="" xmlns:a16="http://schemas.microsoft.com/office/drawing/2014/main" id="{8A643BF7-5907-4559-ABD4-414E35607D61}"/>
                </a:ext>
              </a:extLst>
            </p:cNvPr>
            <p:cNvSpPr/>
            <p:nvPr/>
          </p:nvSpPr>
          <p:spPr>
            <a:xfrm>
              <a:off x="3101706" y="3880973"/>
              <a:ext cx="87133" cy="87133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sz="1050"/>
            </a:p>
          </p:txBody>
        </p:sp>
        <p:sp>
          <p:nvSpPr>
            <p:cNvPr id="200" name="Овал 199">
              <a:extLst>
                <a:ext uri="{FF2B5EF4-FFF2-40B4-BE49-F238E27FC236}">
                  <a16:creationId xmlns="" xmlns:a16="http://schemas.microsoft.com/office/drawing/2014/main" id="{ADA849BC-653C-4640-9B88-D48124164048}"/>
                </a:ext>
              </a:extLst>
            </p:cNvPr>
            <p:cNvSpPr/>
            <p:nvPr/>
          </p:nvSpPr>
          <p:spPr>
            <a:xfrm>
              <a:off x="2986708" y="3975524"/>
              <a:ext cx="87133" cy="87133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sz="1050"/>
            </a:p>
          </p:txBody>
        </p:sp>
        <p:sp>
          <p:nvSpPr>
            <p:cNvPr id="201" name="Овал 200">
              <a:extLst>
                <a:ext uri="{FF2B5EF4-FFF2-40B4-BE49-F238E27FC236}">
                  <a16:creationId xmlns="" xmlns:a16="http://schemas.microsoft.com/office/drawing/2014/main" id="{89DCCF4D-707E-41AF-B30B-78E8272E0341}"/>
                </a:ext>
              </a:extLst>
            </p:cNvPr>
            <p:cNvSpPr/>
            <p:nvPr/>
          </p:nvSpPr>
          <p:spPr>
            <a:xfrm>
              <a:off x="2843982" y="4074674"/>
              <a:ext cx="87133" cy="87133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sz="1050"/>
            </a:p>
          </p:txBody>
        </p:sp>
        <p:sp>
          <p:nvSpPr>
            <p:cNvPr id="202" name="Овал 201">
              <a:extLst>
                <a:ext uri="{FF2B5EF4-FFF2-40B4-BE49-F238E27FC236}">
                  <a16:creationId xmlns="" xmlns:a16="http://schemas.microsoft.com/office/drawing/2014/main" id="{87075231-31B3-45DC-934C-DFC993046FCB}"/>
                </a:ext>
              </a:extLst>
            </p:cNvPr>
            <p:cNvSpPr/>
            <p:nvPr/>
          </p:nvSpPr>
          <p:spPr>
            <a:xfrm>
              <a:off x="2706841" y="4147839"/>
              <a:ext cx="87133" cy="87133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sz="1050"/>
            </a:p>
          </p:txBody>
        </p:sp>
        <p:sp>
          <p:nvSpPr>
            <p:cNvPr id="203" name="Овал 202">
              <a:extLst>
                <a:ext uri="{FF2B5EF4-FFF2-40B4-BE49-F238E27FC236}">
                  <a16:creationId xmlns="" xmlns:a16="http://schemas.microsoft.com/office/drawing/2014/main" id="{CC6D95DE-5C77-4EBB-87BF-A2FF604B3D82}"/>
                </a:ext>
              </a:extLst>
            </p:cNvPr>
            <p:cNvSpPr/>
            <p:nvPr/>
          </p:nvSpPr>
          <p:spPr>
            <a:xfrm>
              <a:off x="2565806" y="4184840"/>
              <a:ext cx="87133" cy="87133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sz="1050"/>
            </a:p>
          </p:txBody>
        </p:sp>
        <p:sp>
          <p:nvSpPr>
            <p:cNvPr id="204" name="Овал 203">
              <a:extLst>
                <a:ext uri="{FF2B5EF4-FFF2-40B4-BE49-F238E27FC236}">
                  <a16:creationId xmlns="" xmlns:a16="http://schemas.microsoft.com/office/drawing/2014/main" id="{97448B33-83E8-4389-BC50-44CA5704308E}"/>
                </a:ext>
              </a:extLst>
            </p:cNvPr>
            <p:cNvSpPr/>
            <p:nvPr/>
          </p:nvSpPr>
          <p:spPr>
            <a:xfrm>
              <a:off x="2401779" y="4218591"/>
              <a:ext cx="87133" cy="87133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sz="1050"/>
            </a:p>
          </p:txBody>
        </p:sp>
        <p:sp>
          <p:nvSpPr>
            <p:cNvPr id="205" name="Овал 204">
              <a:extLst>
                <a:ext uri="{FF2B5EF4-FFF2-40B4-BE49-F238E27FC236}">
                  <a16:creationId xmlns="" xmlns:a16="http://schemas.microsoft.com/office/drawing/2014/main" id="{043E56F1-036E-40D6-9F5C-CF836A87902E}"/>
                </a:ext>
              </a:extLst>
            </p:cNvPr>
            <p:cNvSpPr/>
            <p:nvPr/>
          </p:nvSpPr>
          <p:spPr>
            <a:xfrm>
              <a:off x="2188147" y="4201125"/>
              <a:ext cx="87133" cy="87133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sz="1050"/>
            </a:p>
          </p:txBody>
        </p:sp>
        <p:sp>
          <p:nvSpPr>
            <p:cNvPr id="206" name="Овал 205">
              <a:extLst>
                <a:ext uri="{FF2B5EF4-FFF2-40B4-BE49-F238E27FC236}">
                  <a16:creationId xmlns="" xmlns:a16="http://schemas.microsoft.com/office/drawing/2014/main" id="{25F7E1FA-5104-4432-9704-861005299527}"/>
                </a:ext>
              </a:extLst>
            </p:cNvPr>
            <p:cNvSpPr/>
            <p:nvPr/>
          </p:nvSpPr>
          <p:spPr>
            <a:xfrm>
              <a:off x="2051005" y="4192302"/>
              <a:ext cx="87133" cy="87133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sz="1050"/>
            </a:p>
          </p:txBody>
        </p:sp>
        <p:sp>
          <p:nvSpPr>
            <p:cNvPr id="207" name="Овал 206">
              <a:extLst>
                <a:ext uri="{FF2B5EF4-FFF2-40B4-BE49-F238E27FC236}">
                  <a16:creationId xmlns="" xmlns:a16="http://schemas.microsoft.com/office/drawing/2014/main" id="{67255DB6-38EC-48F8-8010-27CE79DD02FE}"/>
                </a:ext>
              </a:extLst>
            </p:cNvPr>
            <p:cNvSpPr/>
            <p:nvPr/>
          </p:nvSpPr>
          <p:spPr>
            <a:xfrm>
              <a:off x="1754877" y="4092302"/>
              <a:ext cx="87133" cy="87133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sz="1050"/>
            </a:p>
          </p:txBody>
        </p:sp>
        <p:sp>
          <p:nvSpPr>
            <p:cNvPr id="208" name="Овал 207">
              <a:extLst>
                <a:ext uri="{FF2B5EF4-FFF2-40B4-BE49-F238E27FC236}">
                  <a16:creationId xmlns="" xmlns:a16="http://schemas.microsoft.com/office/drawing/2014/main" id="{4EFE9155-777B-4142-90CB-1EF82BEC38E0}"/>
                </a:ext>
              </a:extLst>
            </p:cNvPr>
            <p:cNvSpPr/>
            <p:nvPr/>
          </p:nvSpPr>
          <p:spPr>
            <a:xfrm>
              <a:off x="1893454" y="4153327"/>
              <a:ext cx="87133" cy="87133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sz="1050"/>
            </a:p>
          </p:txBody>
        </p:sp>
        <p:sp>
          <p:nvSpPr>
            <p:cNvPr id="209" name="Овал 208">
              <a:extLst>
                <a:ext uri="{FF2B5EF4-FFF2-40B4-BE49-F238E27FC236}">
                  <a16:creationId xmlns="" xmlns:a16="http://schemas.microsoft.com/office/drawing/2014/main" id="{50CD3871-8327-428E-8B6E-073DA7B04B75}"/>
                </a:ext>
              </a:extLst>
            </p:cNvPr>
            <p:cNvSpPr/>
            <p:nvPr/>
          </p:nvSpPr>
          <p:spPr>
            <a:xfrm>
              <a:off x="1561248" y="3988170"/>
              <a:ext cx="87133" cy="87133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sz="1050"/>
            </a:p>
          </p:txBody>
        </p:sp>
        <p:sp>
          <p:nvSpPr>
            <p:cNvPr id="210" name="Овал 209">
              <a:extLst>
                <a:ext uri="{FF2B5EF4-FFF2-40B4-BE49-F238E27FC236}">
                  <a16:creationId xmlns="" xmlns:a16="http://schemas.microsoft.com/office/drawing/2014/main" id="{656F113E-92A3-4CDE-B1C4-5850A16C2BA8}"/>
                </a:ext>
              </a:extLst>
            </p:cNvPr>
            <p:cNvSpPr/>
            <p:nvPr/>
          </p:nvSpPr>
          <p:spPr>
            <a:xfrm>
              <a:off x="1440306" y="3916497"/>
              <a:ext cx="87133" cy="87133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sz="1050"/>
            </a:p>
          </p:txBody>
        </p:sp>
        <p:sp>
          <p:nvSpPr>
            <p:cNvPr id="211" name="Овал 210">
              <a:extLst>
                <a:ext uri="{FF2B5EF4-FFF2-40B4-BE49-F238E27FC236}">
                  <a16:creationId xmlns="" xmlns:a16="http://schemas.microsoft.com/office/drawing/2014/main" id="{FFC47BE5-10C2-4045-9E2F-D3ABA28D05DA}"/>
                </a:ext>
              </a:extLst>
            </p:cNvPr>
            <p:cNvSpPr/>
            <p:nvPr/>
          </p:nvSpPr>
          <p:spPr>
            <a:xfrm>
              <a:off x="1345625" y="3812281"/>
              <a:ext cx="87133" cy="87133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sz="1050"/>
            </a:p>
          </p:txBody>
        </p:sp>
        <p:sp>
          <p:nvSpPr>
            <p:cNvPr id="212" name="Овал 211">
              <a:extLst>
                <a:ext uri="{FF2B5EF4-FFF2-40B4-BE49-F238E27FC236}">
                  <a16:creationId xmlns="" xmlns:a16="http://schemas.microsoft.com/office/drawing/2014/main" id="{C1DD40E9-C621-41B4-A707-8DD7478803ED}"/>
                </a:ext>
              </a:extLst>
            </p:cNvPr>
            <p:cNvSpPr/>
            <p:nvPr/>
          </p:nvSpPr>
          <p:spPr>
            <a:xfrm>
              <a:off x="1259197" y="3698693"/>
              <a:ext cx="87133" cy="87133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sz="1050"/>
            </a:p>
          </p:txBody>
        </p:sp>
        <p:sp>
          <p:nvSpPr>
            <p:cNvPr id="213" name="Овал 212">
              <a:extLst>
                <a:ext uri="{FF2B5EF4-FFF2-40B4-BE49-F238E27FC236}">
                  <a16:creationId xmlns="" xmlns:a16="http://schemas.microsoft.com/office/drawing/2014/main" id="{722A5430-9603-4D0A-B28B-8BA12593AD78}"/>
                </a:ext>
              </a:extLst>
            </p:cNvPr>
            <p:cNvSpPr/>
            <p:nvPr/>
          </p:nvSpPr>
          <p:spPr>
            <a:xfrm>
              <a:off x="1144889" y="3522613"/>
              <a:ext cx="87133" cy="87133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sz="1050"/>
            </a:p>
          </p:txBody>
        </p:sp>
        <p:sp>
          <p:nvSpPr>
            <p:cNvPr id="214" name="Овал 213">
              <a:extLst>
                <a:ext uri="{FF2B5EF4-FFF2-40B4-BE49-F238E27FC236}">
                  <a16:creationId xmlns="" xmlns:a16="http://schemas.microsoft.com/office/drawing/2014/main" id="{DB44E8D3-249C-46C1-BE25-17010A7CD4CE}"/>
                </a:ext>
              </a:extLst>
            </p:cNvPr>
            <p:cNvSpPr/>
            <p:nvPr/>
          </p:nvSpPr>
          <p:spPr>
            <a:xfrm>
              <a:off x="1074239" y="3389663"/>
              <a:ext cx="87133" cy="87133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sz="1050"/>
            </a:p>
          </p:txBody>
        </p:sp>
        <p:sp>
          <p:nvSpPr>
            <p:cNvPr id="215" name="Овал 214">
              <a:extLst>
                <a:ext uri="{FF2B5EF4-FFF2-40B4-BE49-F238E27FC236}">
                  <a16:creationId xmlns="" xmlns:a16="http://schemas.microsoft.com/office/drawing/2014/main" id="{84C687BD-0C7F-4516-A7B9-5FB646670FD8}"/>
                </a:ext>
              </a:extLst>
            </p:cNvPr>
            <p:cNvSpPr/>
            <p:nvPr/>
          </p:nvSpPr>
          <p:spPr>
            <a:xfrm>
              <a:off x="1041736" y="3250589"/>
              <a:ext cx="87133" cy="87133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sz="1050"/>
            </a:p>
          </p:txBody>
        </p:sp>
        <p:sp>
          <p:nvSpPr>
            <p:cNvPr id="216" name="Овал 215">
              <a:extLst>
                <a:ext uri="{FF2B5EF4-FFF2-40B4-BE49-F238E27FC236}">
                  <a16:creationId xmlns="" xmlns:a16="http://schemas.microsoft.com/office/drawing/2014/main" id="{79A5E3E4-BDD0-4B4B-8EA2-2F7481480BCD}"/>
                </a:ext>
              </a:extLst>
            </p:cNvPr>
            <p:cNvSpPr/>
            <p:nvPr/>
          </p:nvSpPr>
          <p:spPr>
            <a:xfrm>
              <a:off x="1022765" y="3087522"/>
              <a:ext cx="87133" cy="87133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sz="1050"/>
            </a:p>
          </p:txBody>
        </p:sp>
        <p:sp>
          <p:nvSpPr>
            <p:cNvPr id="217" name="Овал 216">
              <a:extLst>
                <a:ext uri="{FF2B5EF4-FFF2-40B4-BE49-F238E27FC236}">
                  <a16:creationId xmlns="" xmlns:a16="http://schemas.microsoft.com/office/drawing/2014/main" id="{89816C93-ACC7-4374-B5FF-E0BE9F2FBAC4}"/>
                </a:ext>
              </a:extLst>
            </p:cNvPr>
            <p:cNvSpPr/>
            <p:nvPr/>
          </p:nvSpPr>
          <p:spPr>
            <a:xfrm>
              <a:off x="1002043" y="2850572"/>
              <a:ext cx="87133" cy="87133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sz="1050"/>
            </a:p>
          </p:txBody>
        </p:sp>
        <p:sp>
          <p:nvSpPr>
            <p:cNvPr id="218" name="Овал 217">
              <a:extLst>
                <a:ext uri="{FF2B5EF4-FFF2-40B4-BE49-F238E27FC236}">
                  <a16:creationId xmlns="" xmlns:a16="http://schemas.microsoft.com/office/drawing/2014/main" id="{D1F985DE-5D49-4103-9901-8249FF06DDCF}"/>
                </a:ext>
              </a:extLst>
            </p:cNvPr>
            <p:cNvSpPr/>
            <p:nvPr/>
          </p:nvSpPr>
          <p:spPr>
            <a:xfrm>
              <a:off x="1030672" y="2718845"/>
              <a:ext cx="87133" cy="87133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sz="1050"/>
            </a:p>
          </p:txBody>
        </p:sp>
        <p:sp>
          <p:nvSpPr>
            <p:cNvPr id="219" name="Овал 218">
              <a:extLst>
                <a:ext uri="{FF2B5EF4-FFF2-40B4-BE49-F238E27FC236}">
                  <a16:creationId xmlns="" xmlns:a16="http://schemas.microsoft.com/office/drawing/2014/main" id="{1E452CC8-9BA3-4AA6-AE30-02EDB93D0553}"/>
                </a:ext>
              </a:extLst>
            </p:cNvPr>
            <p:cNvSpPr/>
            <p:nvPr/>
          </p:nvSpPr>
          <p:spPr>
            <a:xfrm>
              <a:off x="1066332" y="2602261"/>
              <a:ext cx="87133" cy="87133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sz="1050"/>
            </a:p>
          </p:txBody>
        </p:sp>
        <p:sp>
          <p:nvSpPr>
            <p:cNvPr id="220" name="Овал 219">
              <a:extLst>
                <a:ext uri="{FF2B5EF4-FFF2-40B4-BE49-F238E27FC236}">
                  <a16:creationId xmlns="" xmlns:a16="http://schemas.microsoft.com/office/drawing/2014/main" id="{C9787381-077E-4284-926B-B241A1421B6C}"/>
                </a:ext>
              </a:extLst>
            </p:cNvPr>
            <p:cNvSpPr/>
            <p:nvPr/>
          </p:nvSpPr>
          <p:spPr>
            <a:xfrm>
              <a:off x="1120157" y="2483829"/>
              <a:ext cx="87133" cy="87133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sz="1050"/>
            </a:p>
          </p:txBody>
        </p:sp>
        <p:sp>
          <p:nvSpPr>
            <p:cNvPr id="221" name="Овал 220">
              <a:extLst>
                <a:ext uri="{FF2B5EF4-FFF2-40B4-BE49-F238E27FC236}">
                  <a16:creationId xmlns="" xmlns:a16="http://schemas.microsoft.com/office/drawing/2014/main" id="{34FB151F-D9A7-4840-B96B-C42C21906480}"/>
                </a:ext>
              </a:extLst>
            </p:cNvPr>
            <p:cNvSpPr/>
            <p:nvPr/>
          </p:nvSpPr>
          <p:spPr>
            <a:xfrm>
              <a:off x="1195795" y="2290705"/>
              <a:ext cx="87133" cy="87133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sz="1050"/>
            </a:p>
          </p:txBody>
        </p:sp>
        <p:sp>
          <p:nvSpPr>
            <p:cNvPr id="222" name="Овал 221">
              <a:extLst>
                <a:ext uri="{FF2B5EF4-FFF2-40B4-BE49-F238E27FC236}">
                  <a16:creationId xmlns="" xmlns:a16="http://schemas.microsoft.com/office/drawing/2014/main" id="{0E2B9D89-49EF-427B-9315-D38EAA79976C}"/>
                </a:ext>
              </a:extLst>
            </p:cNvPr>
            <p:cNvSpPr/>
            <p:nvPr/>
          </p:nvSpPr>
          <p:spPr>
            <a:xfrm>
              <a:off x="1282928" y="2173749"/>
              <a:ext cx="87133" cy="87133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sz="1050"/>
            </a:p>
          </p:txBody>
        </p:sp>
        <p:sp>
          <p:nvSpPr>
            <p:cNvPr id="223" name="Овал 222">
              <a:extLst>
                <a:ext uri="{FF2B5EF4-FFF2-40B4-BE49-F238E27FC236}">
                  <a16:creationId xmlns="" xmlns:a16="http://schemas.microsoft.com/office/drawing/2014/main" id="{F2B09306-4471-486A-B65D-097990FB6248}"/>
                </a:ext>
              </a:extLst>
            </p:cNvPr>
            <p:cNvSpPr/>
            <p:nvPr/>
          </p:nvSpPr>
          <p:spPr>
            <a:xfrm>
              <a:off x="1370061" y="2062350"/>
              <a:ext cx="87133" cy="87133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sz="1050"/>
            </a:p>
          </p:txBody>
        </p:sp>
        <p:sp>
          <p:nvSpPr>
            <p:cNvPr id="224" name="Овал 223">
              <a:extLst>
                <a:ext uri="{FF2B5EF4-FFF2-40B4-BE49-F238E27FC236}">
                  <a16:creationId xmlns="" xmlns:a16="http://schemas.microsoft.com/office/drawing/2014/main" id="{9CDDF048-AA3A-440E-B3A2-C2E1CF6E1FB2}"/>
                </a:ext>
              </a:extLst>
            </p:cNvPr>
            <p:cNvSpPr/>
            <p:nvPr/>
          </p:nvSpPr>
          <p:spPr>
            <a:xfrm>
              <a:off x="1470351" y="1943965"/>
              <a:ext cx="87133" cy="87133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sz="1050"/>
            </a:p>
          </p:txBody>
        </p:sp>
        <p:sp>
          <p:nvSpPr>
            <p:cNvPr id="225" name="TextBox 224">
              <a:extLst>
                <a:ext uri="{FF2B5EF4-FFF2-40B4-BE49-F238E27FC236}">
                  <a16:creationId xmlns="" xmlns:a16="http://schemas.microsoft.com/office/drawing/2014/main" id="{4FC0D51A-D7CF-4062-838E-13D9F2EF791F}"/>
                </a:ext>
              </a:extLst>
            </p:cNvPr>
            <p:cNvSpPr txBox="1"/>
            <p:nvPr/>
          </p:nvSpPr>
          <p:spPr>
            <a:xfrm>
              <a:off x="2679702" y="1848267"/>
              <a:ext cx="464933" cy="403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uk-UA" sz="1600" b="1" dirty="0">
                  <a:solidFill>
                    <a:srgbClr val="0070C0"/>
                  </a:solidFill>
                </a:rPr>
                <a:t>1</a:t>
              </a:r>
            </a:p>
          </p:txBody>
        </p:sp>
        <p:sp>
          <p:nvSpPr>
            <p:cNvPr id="226" name="TextBox 225">
              <a:extLst>
                <a:ext uri="{FF2B5EF4-FFF2-40B4-BE49-F238E27FC236}">
                  <a16:creationId xmlns="" xmlns:a16="http://schemas.microsoft.com/office/drawing/2014/main" id="{C70606EF-D768-46ED-81AF-490242B46609}"/>
                </a:ext>
              </a:extLst>
            </p:cNvPr>
            <p:cNvSpPr txBox="1"/>
            <p:nvPr/>
          </p:nvSpPr>
          <p:spPr>
            <a:xfrm>
              <a:off x="3124457" y="2252388"/>
              <a:ext cx="464933" cy="403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uk-UA" sz="1600" b="1" dirty="0">
                  <a:solidFill>
                    <a:srgbClr val="0070C0"/>
                  </a:solidFill>
                </a:rPr>
                <a:t>2</a:t>
              </a:r>
            </a:p>
          </p:txBody>
        </p:sp>
        <p:sp>
          <p:nvSpPr>
            <p:cNvPr id="227" name="TextBox 226">
              <a:extLst>
                <a:ext uri="{FF2B5EF4-FFF2-40B4-BE49-F238E27FC236}">
                  <a16:creationId xmlns="" xmlns:a16="http://schemas.microsoft.com/office/drawing/2014/main" id="{2410C30F-C30A-4B0C-91F2-14C633DFE35C}"/>
                </a:ext>
              </a:extLst>
            </p:cNvPr>
            <p:cNvSpPr txBox="1"/>
            <p:nvPr/>
          </p:nvSpPr>
          <p:spPr>
            <a:xfrm>
              <a:off x="3158215" y="2746176"/>
              <a:ext cx="464933" cy="403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uk-UA" sz="1600" b="1" dirty="0">
                  <a:solidFill>
                    <a:srgbClr val="0070C0"/>
                  </a:solidFill>
                </a:rPr>
                <a:t>3</a:t>
              </a:r>
            </a:p>
          </p:txBody>
        </p:sp>
        <p:sp>
          <p:nvSpPr>
            <p:cNvPr id="228" name="TextBox 227">
              <a:extLst>
                <a:ext uri="{FF2B5EF4-FFF2-40B4-BE49-F238E27FC236}">
                  <a16:creationId xmlns="" xmlns:a16="http://schemas.microsoft.com/office/drawing/2014/main" id="{D930A662-2AC6-4D85-92EE-6B7AEB3BECDD}"/>
                </a:ext>
              </a:extLst>
            </p:cNvPr>
            <p:cNvSpPr txBox="1"/>
            <p:nvPr/>
          </p:nvSpPr>
          <p:spPr>
            <a:xfrm>
              <a:off x="3041939" y="3267320"/>
              <a:ext cx="464933" cy="403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uk-UA" sz="1600" b="1" dirty="0">
                  <a:solidFill>
                    <a:srgbClr val="0070C0"/>
                  </a:solidFill>
                </a:rPr>
                <a:t>4</a:t>
              </a:r>
            </a:p>
          </p:txBody>
        </p:sp>
        <p:sp>
          <p:nvSpPr>
            <p:cNvPr id="229" name="TextBox 228">
              <a:extLst>
                <a:ext uri="{FF2B5EF4-FFF2-40B4-BE49-F238E27FC236}">
                  <a16:creationId xmlns="" xmlns:a16="http://schemas.microsoft.com/office/drawing/2014/main" id="{5854FA7B-40C2-4F40-878F-A4F5F9CB0410}"/>
                </a:ext>
              </a:extLst>
            </p:cNvPr>
            <p:cNvSpPr txBox="1"/>
            <p:nvPr/>
          </p:nvSpPr>
          <p:spPr>
            <a:xfrm>
              <a:off x="2710550" y="3671439"/>
              <a:ext cx="464933" cy="403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uk-UA" sz="1600" b="1" dirty="0">
                  <a:solidFill>
                    <a:srgbClr val="0070C0"/>
                  </a:solidFill>
                </a:rPr>
                <a:t>5</a:t>
              </a:r>
            </a:p>
          </p:txBody>
        </p:sp>
        <p:sp>
          <p:nvSpPr>
            <p:cNvPr id="230" name="TextBox 229">
              <a:extLst>
                <a:ext uri="{FF2B5EF4-FFF2-40B4-BE49-F238E27FC236}">
                  <a16:creationId xmlns="" xmlns:a16="http://schemas.microsoft.com/office/drawing/2014/main" id="{23AD3848-44FD-4007-A29B-8141CEB6C438}"/>
                </a:ext>
              </a:extLst>
            </p:cNvPr>
            <p:cNvSpPr txBox="1"/>
            <p:nvPr/>
          </p:nvSpPr>
          <p:spPr>
            <a:xfrm>
              <a:off x="2198323" y="3777989"/>
              <a:ext cx="464933" cy="403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uk-UA" sz="1600" b="1" dirty="0">
                  <a:solidFill>
                    <a:srgbClr val="0070C0"/>
                  </a:solidFill>
                </a:rPr>
                <a:t>6</a:t>
              </a:r>
            </a:p>
          </p:txBody>
        </p:sp>
        <p:sp>
          <p:nvSpPr>
            <p:cNvPr id="231" name="TextBox 230">
              <a:extLst>
                <a:ext uri="{FF2B5EF4-FFF2-40B4-BE49-F238E27FC236}">
                  <a16:creationId xmlns="" xmlns:a16="http://schemas.microsoft.com/office/drawing/2014/main" id="{6F2A00B9-B1FF-46CD-9548-D23D5F277FBD}"/>
                </a:ext>
              </a:extLst>
            </p:cNvPr>
            <p:cNvSpPr txBox="1"/>
            <p:nvPr/>
          </p:nvSpPr>
          <p:spPr>
            <a:xfrm>
              <a:off x="1686090" y="3703314"/>
              <a:ext cx="464933" cy="403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uk-UA" sz="1600" b="1" dirty="0">
                  <a:solidFill>
                    <a:srgbClr val="0070C0"/>
                  </a:solidFill>
                </a:rPr>
                <a:t>7</a:t>
              </a:r>
            </a:p>
          </p:txBody>
        </p:sp>
        <p:sp>
          <p:nvSpPr>
            <p:cNvPr id="232" name="TextBox 231">
              <a:extLst>
                <a:ext uri="{FF2B5EF4-FFF2-40B4-BE49-F238E27FC236}">
                  <a16:creationId xmlns="" xmlns:a16="http://schemas.microsoft.com/office/drawing/2014/main" id="{46245C5C-4497-4682-B395-7317FE4970C4}"/>
                </a:ext>
              </a:extLst>
            </p:cNvPr>
            <p:cNvSpPr txBox="1"/>
            <p:nvPr/>
          </p:nvSpPr>
          <p:spPr>
            <a:xfrm>
              <a:off x="1272318" y="3316216"/>
              <a:ext cx="464933" cy="403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uk-UA" sz="1600" b="1" dirty="0">
                  <a:solidFill>
                    <a:srgbClr val="0070C0"/>
                  </a:solidFill>
                </a:rPr>
                <a:t>8</a:t>
              </a:r>
            </a:p>
          </p:txBody>
        </p:sp>
        <p:sp>
          <p:nvSpPr>
            <p:cNvPr id="233" name="TextBox 232">
              <a:extLst>
                <a:ext uri="{FF2B5EF4-FFF2-40B4-BE49-F238E27FC236}">
                  <a16:creationId xmlns="" xmlns:a16="http://schemas.microsoft.com/office/drawing/2014/main" id="{A68E418F-0696-4F9E-817F-221E108630CD}"/>
                </a:ext>
              </a:extLst>
            </p:cNvPr>
            <p:cNvSpPr txBox="1"/>
            <p:nvPr/>
          </p:nvSpPr>
          <p:spPr>
            <a:xfrm>
              <a:off x="1132650" y="2795172"/>
              <a:ext cx="464933" cy="403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uk-UA" sz="1600" b="1" dirty="0">
                  <a:solidFill>
                    <a:srgbClr val="0070C0"/>
                  </a:solidFill>
                </a:rPr>
                <a:t>9</a:t>
              </a:r>
            </a:p>
          </p:txBody>
        </p:sp>
        <p:sp>
          <p:nvSpPr>
            <p:cNvPr id="234" name="TextBox 233">
              <a:extLst>
                <a:ext uri="{FF2B5EF4-FFF2-40B4-BE49-F238E27FC236}">
                  <a16:creationId xmlns="" xmlns:a16="http://schemas.microsoft.com/office/drawing/2014/main" id="{8B391D61-3BFB-4D22-A4D6-FA347FA406D3}"/>
                </a:ext>
              </a:extLst>
            </p:cNvPr>
            <p:cNvSpPr txBox="1"/>
            <p:nvPr/>
          </p:nvSpPr>
          <p:spPr>
            <a:xfrm>
              <a:off x="1265714" y="2324077"/>
              <a:ext cx="464933" cy="403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uk-UA" sz="1600" b="1" dirty="0">
                  <a:solidFill>
                    <a:srgbClr val="0070C0"/>
                  </a:solidFill>
                </a:rPr>
                <a:t>10</a:t>
              </a:r>
            </a:p>
          </p:txBody>
        </p:sp>
        <p:sp>
          <p:nvSpPr>
            <p:cNvPr id="235" name="TextBox 234">
              <a:extLst>
                <a:ext uri="{FF2B5EF4-FFF2-40B4-BE49-F238E27FC236}">
                  <a16:creationId xmlns="" xmlns:a16="http://schemas.microsoft.com/office/drawing/2014/main" id="{0AA35D59-C4B8-443F-A72F-F84F11714F0D}"/>
                </a:ext>
              </a:extLst>
            </p:cNvPr>
            <p:cNvSpPr txBox="1"/>
            <p:nvPr/>
          </p:nvSpPr>
          <p:spPr>
            <a:xfrm>
              <a:off x="1554695" y="1911084"/>
              <a:ext cx="464933" cy="403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uk-UA" sz="1600" b="1" dirty="0">
                  <a:solidFill>
                    <a:srgbClr val="0070C0"/>
                  </a:solidFill>
                </a:rPr>
                <a:t>11</a:t>
              </a:r>
            </a:p>
          </p:txBody>
        </p:sp>
        <p:sp>
          <p:nvSpPr>
            <p:cNvPr id="236" name="TextBox 235">
              <a:extLst>
                <a:ext uri="{FF2B5EF4-FFF2-40B4-BE49-F238E27FC236}">
                  <a16:creationId xmlns="" xmlns:a16="http://schemas.microsoft.com/office/drawing/2014/main" id="{234A43A5-34AD-4430-8DDF-ECC8E74E2686}"/>
                </a:ext>
              </a:extLst>
            </p:cNvPr>
            <p:cNvSpPr txBox="1"/>
            <p:nvPr/>
          </p:nvSpPr>
          <p:spPr>
            <a:xfrm>
              <a:off x="2100395" y="1771136"/>
              <a:ext cx="464933" cy="403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uk-UA" sz="1600" b="1" dirty="0">
                  <a:solidFill>
                    <a:srgbClr val="0070C0"/>
                  </a:solidFill>
                </a:rPr>
                <a:t>12</a:t>
              </a:r>
            </a:p>
          </p:txBody>
        </p:sp>
        <p:sp>
          <p:nvSpPr>
            <p:cNvPr id="237" name="Прямокутник: округлені кути 236">
              <a:extLst>
                <a:ext uri="{FF2B5EF4-FFF2-40B4-BE49-F238E27FC236}">
                  <a16:creationId xmlns="" xmlns:a16="http://schemas.microsoft.com/office/drawing/2014/main" id="{087DEE9C-3C9D-44B0-A8BD-F6F2D57E9415}"/>
                </a:ext>
              </a:extLst>
            </p:cNvPr>
            <p:cNvSpPr/>
            <p:nvPr/>
          </p:nvSpPr>
          <p:spPr>
            <a:xfrm rot="17780196">
              <a:off x="1550304" y="3346129"/>
              <a:ext cx="1050109" cy="45298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sz="1050"/>
            </a:p>
          </p:txBody>
        </p:sp>
      </p:grpSp>
      <p:sp>
        <p:nvSpPr>
          <p:cNvPr id="238" name="Прямоугольник 237"/>
          <p:cNvSpPr/>
          <p:nvPr/>
        </p:nvSpPr>
        <p:spPr>
          <a:xfrm>
            <a:off x="3355596" y="494529"/>
            <a:ext cx="8732066" cy="31229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Котра година?</a:t>
            </a:r>
          </a:p>
        </p:txBody>
      </p:sp>
    </p:spTree>
    <p:extLst>
      <p:ext uri="{BB962C8B-B14F-4D97-AF65-F5344CB8AC3E}">
        <p14:creationId xmlns:p14="http://schemas.microsoft.com/office/powerpoint/2010/main" val="1245998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25.01.2022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27" name="Прямоугольник 4">
            <a:extLst>
              <a:ext uri="{FF2B5EF4-FFF2-40B4-BE49-F238E27FC236}">
                <a16:creationId xmlns=""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87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43" name="Рисунок 42">
            <a:extLst>
              <a:ext uri="{FF2B5EF4-FFF2-40B4-BE49-F238E27FC236}">
                <a16:creationId xmlns=""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4" name="Рисунок 43">
            <a:extLst>
              <a:ext uri="{FF2B5EF4-FFF2-40B4-BE49-F238E27FC236}">
                <a16:creationId xmlns="" xmlns:a16="http://schemas.microsoft.com/office/drawing/2014/main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5" name="Рисунок 44">
            <a:extLst>
              <a:ext uri="{FF2B5EF4-FFF2-40B4-BE49-F238E27FC236}">
                <a16:creationId xmlns="" xmlns:a16="http://schemas.microsoft.com/office/drawing/2014/main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46" name="Рисунок 45">
            <a:extLst>
              <a:ext uri="{FF2B5EF4-FFF2-40B4-BE49-F238E27FC236}">
                <a16:creationId xmlns="" xmlns:a16="http://schemas.microsoft.com/office/drawing/2014/main" id="{7AA62F5F-8E9F-4758-87A7-86AD87DB951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47" name="Рисунок 46">
            <a:extLst>
              <a:ext uri="{FF2B5EF4-FFF2-40B4-BE49-F238E27FC236}">
                <a16:creationId xmlns=""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48" name="Рисунок 47">
            <a:extLst>
              <a:ext uri="{FF2B5EF4-FFF2-40B4-BE49-F238E27FC236}">
                <a16:creationId xmlns="" xmlns:a16="http://schemas.microsoft.com/office/drawing/2014/main" id="{7789B4E2-D455-4B48-982A-12838205C96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49" name="Рисунок 48">
            <a:extLst>
              <a:ext uri="{FF2B5EF4-FFF2-40B4-BE49-F238E27FC236}">
                <a16:creationId xmlns=""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50" name="Рисунок 49">
            <a:extLst>
              <a:ext uri="{FF2B5EF4-FFF2-40B4-BE49-F238E27FC236}">
                <a16:creationId xmlns="" xmlns:a16="http://schemas.microsoft.com/office/drawing/2014/main" id="{14E5C802-CA0B-419B-9806-0981AA33D57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51" name="Рисунок 50">
            <a:extLst>
              <a:ext uri="{FF2B5EF4-FFF2-40B4-BE49-F238E27FC236}">
                <a16:creationId xmlns="" xmlns:a16="http://schemas.microsoft.com/office/drawing/2014/main" id="{74F6DDAE-519B-4BD3-9E5A-A1FAE269018A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75156" y="-681467"/>
            <a:ext cx="455016" cy="567661"/>
          </a:xfrm>
          <a:prstGeom prst="rect">
            <a:avLst/>
          </a:prstGeom>
        </p:spPr>
      </p:pic>
      <p:pic>
        <p:nvPicPr>
          <p:cNvPr id="52" name="Рисунок 51">
            <a:extLst>
              <a:ext uri="{FF2B5EF4-FFF2-40B4-BE49-F238E27FC236}">
                <a16:creationId xmlns=""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53" name="Рисунок 52">
            <a:extLst>
              <a:ext uri="{FF2B5EF4-FFF2-40B4-BE49-F238E27FC236}">
                <a16:creationId xmlns=""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54" name="Рисунок 53">
            <a:extLst>
              <a:ext uri="{FF2B5EF4-FFF2-40B4-BE49-F238E27FC236}">
                <a16:creationId xmlns=""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55" name="Рисунок 54">
            <a:extLst>
              <a:ext uri="{FF2B5EF4-FFF2-40B4-BE49-F238E27FC236}">
                <a16:creationId xmlns="" xmlns:a16="http://schemas.microsoft.com/office/drawing/2014/main" id="{C032AF8F-DE61-4584-B773-C251183078D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="" xmlns:a16="http://schemas.microsoft.com/office/drawing/2014/main" id="{14E5C802-CA0B-419B-9806-0981AA33D57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13528400" y="1094516"/>
            <a:ext cx="1258036" cy="1569479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="" xmlns:a16="http://schemas.microsoft.com/office/drawing/2014/main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13299025" y="3003363"/>
            <a:ext cx="1261443" cy="1573729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="" xmlns:a16="http://schemas.microsoft.com/office/drawing/2014/main" id="{7AA62F5F-8E9F-4758-87A7-86AD87DB951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13126429" y="4642277"/>
            <a:ext cx="1282146" cy="1599558"/>
          </a:xfrm>
          <a:prstGeom prst="rect">
            <a:avLst/>
          </a:prstGeom>
        </p:spPr>
      </p:pic>
      <p:pic>
        <p:nvPicPr>
          <p:cNvPr id="68" name="Рисунок 67">
            <a:extLst>
              <a:ext uri="{FF2B5EF4-FFF2-40B4-BE49-F238E27FC236}">
                <a16:creationId xmlns=""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12402495" y="3088146"/>
            <a:ext cx="1228772" cy="1532970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="" xmlns:a16="http://schemas.microsoft.com/office/drawing/2014/main" id="{C032AF8F-DE61-4584-B773-C251183078D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12364477" y="-290967"/>
            <a:ext cx="1257023" cy="1568216"/>
          </a:xfrm>
          <a:prstGeom prst="rect">
            <a:avLst/>
          </a:prstGeom>
        </p:spPr>
      </p:pic>
      <p:pic>
        <p:nvPicPr>
          <p:cNvPr id="29" name="Рисунок 28"/>
          <p:cNvPicPr>
            <a:picLocks noChangeAspect="1"/>
          </p:cNvPicPr>
          <p:nvPr/>
        </p:nvPicPr>
        <p:blipFill rotWithShape="1">
          <a:blip r:embed="rId8"/>
          <a:srcRect t="22548" b="31589"/>
          <a:stretch/>
        </p:blipFill>
        <p:spPr>
          <a:xfrm>
            <a:off x="2115332" y="4759675"/>
            <a:ext cx="5288156" cy="1891763"/>
          </a:xfrm>
          <a:prstGeom prst="rect">
            <a:avLst/>
          </a:prstGeom>
        </p:spPr>
      </p:pic>
      <p:sp>
        <p:nvSpPr>
          <p:cNvPr id="30" name="Прямоугольник: скругленные углы 1">
            <a:extLst>
              <a:ext uri="{FF2B5EF4-FFF2-40B4-BE49-F238E27FC236}">
                <a16:creationId xmlns="" xmlns:a16="http://schemas.microsoft.com/office/drawing/2014/main" id="{D14B6799-B0EC-4BEE-99B8-AB04A7CE5FB7}"/>
              </a:ext>
            </a:extLst>
          </p:cNvPr>
          <p:cNvSpPr/>
          <p:nvPr/>
        </p:nvSpPr>
        <p:spPr>
          <a:xfrm>
            <a:off x="1941984" y="1376496"/>
            <a:ext cx="4836662" cy="1081993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5400" dirty="0"/>
              <a:t>3 ∙ 4 + 3 = 3 ∙        </a:t>
            </a:r>
          </a:p>
        </p:txBody>
      </p:sp>
      <p:sp>
        <p:nvSpPr>
          <p:cNvPr id="35" name="Прямоугольник 34"/>
          <p:cNvSpPr/>
          <p:nvPr/>
        </p:nvSpPr>
        <p:spPr>
          <a:xfrm>
            <a:off x="3355596" y="494529"/>
            <a:ext cx="8732066" cy="31229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Віднови рівності</a:t>
            </a:r>
          </a:p>
        </p:txBody>
      </p:sp>
      <p:sp>
        <p:nvSpPr>
          <p:cNvPr id="33" name="Прямоугольник: скругленные углы 1">
            <a:extLst>
              <a:ext uri="{FF2B5EF4-FFF2-40B4-BE49-F238E27FC236}">
                <a16:creationId xmlns="" xmlns:a16="http://schemas.microsoft.com/office/drawing/2014/main" id="{D14B6799-B0EC-4BEE-99B8-AB04A7CE5FB7}"/>
              </a:ext>
            </a:extLst>
          </p:cNvPr>
          <p:cNvSpPr/>
          <p:nvPr/>
        </p:nvSpPr>
        <p:spPr>
          <a:xfrm>
            <a:off x="6230727" y="1391469"/>
            <a:ext cx="1347486" cy="1081993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5400" dirty="0"/>
          </a:p>
        </p:txBody>
      </p:sp>
      <p:sp>
        <p:nvSpPr>
          <p:cNvPr id="34" name="Прямоугольник: скругленные углы 1">
            <a:extLst>
              <a:ext uri="{FF2B5EF4-FFF2-40B4-BE49-F238E27FC236}">
                <a16:creationId xmlns="" xmlns:a16="http://schemas.microsoft.com/office/drawing/2014/main" id="{D14B6799-B0EC-4BEE-99B8-AB04A7CE5FB7}"/>
              </a:ext>
            </a:extLst>
          </p:cNvPr>
          <p:cNvSpPr/>
          <p:nvPr/>
        </p:nvSpPr>
        <p:spPr>
          <a:xfrm>
            <a:off x="6230727" y="1383983"/>
            <a:ext cx="1347486" cy="1081993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5400" dirty="0"/>
          </a:p>
        </p:txBody>
      </p:sp>
      <p:sp>
        <p:nvSpPr>
          <p:cNvPr id="36" name="Прямоугольник: скругленные углы 1">
            <a:extLst>
              <a:ext uri="{FF2B5EF4-FFF2-40B4-BE49-F238E27FC236}">
                <a16:creationId xmlns="" xmlns:a16="http://schemas.microsoft.com/office/drawing/2014/main" id="{D14B6799-B0EC-4BEE-99B8-AB04A7CE5FB7}"/>
              </a:ext>
            </a:extLst>
          </p:cNvPr>
          <p:cNvSpPr/>
          <p:nvPr/>
        </p:nvSpPr>
        <p:spPr>
          <a:xfrm>
            <a:off x="1953184" y="2541325"/>
            <a:ext cx="4836662" cy="1081993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5400" dirty="0"/>
              <a:t>3 ∙ 6 - 3 = 3 ∙        </a:t>
            </a:r>
          </a:p>
        </p:txBody>
      </p:sp>
      <p:sp>
        <p:nvSpPr>
          <p:cNvPr id="40" name="Прямоугольник: скругленные углы 1">
            <a:extLst>
              <a:ext uri="{FF2B5EF4-FFF2-40B4-BE49-F238E27FC236}">
                <a16:creationId xmlns="" xmlns:a16="http://schemas.microsoft.com/office/drawing/2014/main" id="{D14B6799-B0EC-4BEE-99B8-AB04A7CE5FB7}"/>
              </a:ext>
            </a:extLst>
          </p:cNvPr>
          <p:cNvSpPr/>
          <p:nvPr/>
        </p:nvSpPr>
        <p:spPr>
          <a:xfrm>
            <a:off x="6241927" y="2556298"/>
            <a:ext cx="1347486" cy="1081993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5400" dirty="0"/>
          </a:p>
        </p:txBody>
      </p:sp>
      <p:sp>
        <p:nvSpPr>
          <p:cNvPr id="41" name="Прямоугольник: скругленные углы 1">
            <a:extLst>
              <a:ext uri="{FF2B5EF4-FFF2-40B4-BE49-F238E27FC236}">
                <a16:creationId xmlns="" xmlns:a16="http://schemas.microsoft.com/office/drawing/2014/main" id="{D14B6799-B0EC-4BEE-99B8-AB04A7CE5FB7}"/>
              </a:ext>
            </a:extLst>
          </p:cNvPr>
          <p:cNvSpPr/>
          <p:nvPr/>
        </p:nvSpPr>
        <p:spPr>
          <a:xfrm>
            <a:off x="6241927" y="2548812"/>
            <a:ext cx="1347486" cy="1081993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5400" dirty="0"/>
          </a:p>
        </p:txBody>
      </p:sp>
      <p:sp>
        <p:nvSpPr>
          <p:cNvPr id="42" name="Прямоугольник: скругленные углы 1">
            <a:extLst>
              <a:ext uri="{FF2B5EF4-FFF2-40B4-BE49-F238E27FC236}">
                <a16:creationId xmlns="" xmlns:a16="http://schemas.microsoft.com/office/drawing/2014/main" id="{D14B6799-B0EC-4BEE-99B8-AB04A7CE5FB7}"/>
              </a:ext>
            </a:extLst>
          </p:cNvPr>
          <p:cNvSpPr/>
          <p:nvPr/>
        </p:nvSpPr>
        <p:spPr>
          <a:xfrm>
            <a:off x="1953184" y="3718586"/>
            <a:ext cx="4836662" cy="1081993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uk-UA" sz="4800" dirty="0"/>
              <a:t>3 ∙ 5 + 3 + 3 = 3 ∙        </a:t>
            </a:r>
          </a:p>
        </p:txBody>
      </p:sp>
      <p:sp>
        <p:nvSpPr>
          <p:cNvPr id="56" name="Прямоугольник: скругленные углы 1">
            <a:extLst>
              <a:ext uri="{FF2B5EF4-FFF2-40B4-BE49-F238E27FC236}">
                <a16:creationId xmlns="" xmlns:a16="http://schemas.microsoft.com/office/drawing/2014/main" id="{D14B6799-B0EC-4BEE-99B8-AB04A7CE5FB7}"/>
              </a:ext>
            </a:extLst>
          </p:cNvPr>
          <p:cNvSpPr/>
          <p:nvPr/>
        </p:nvSpPr>
        <p:spPr>
          <a:xfrm>
            <a:off x="6241927" y="3733559"/>
            <a:ext cx="1347486" cy="1081993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5400" dirty="0"/>
          </a:p>
        </p:txBody>
      </p:sp>
      <p:sp>
        <p:nvSpPr>
          <p:cNvPr id="57" name="Прямоугольник: скругленные углы 1">
            <a:extLst>
              <a:ext uri="{FF2B5EF4-FFF2-40B4-BE49-F238E27FC236}">
                <a16:creationId xmlns="" xmlns:a16="http://schemas.microsoft.com/office/drawing/2014/main" id="{D14B6799-B0EC-4BEE-99B8-AB04A7CE5FB7}"/>
              </a:ext>
            </a:extLst>
          </p:cNvPr>
          <p:cNvSpPr/>
          <p:nvPr/>
        </p:nvSpPr>
        <p:spPr>
          <a:xfrm>
            <a:off x="6241927" y="3726073"/>
            <a:ext cx="1347486" cy="1081993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5400" dirty="0"/>
          </a:p>
        </p:txBody>
      </p:sp>
      <p:sp>
        <p:nvSpPr>
          <p:cNvPr id="28" name="Прямоугольник 4">
            <a:extLst>
              <a:ext uri="{FF2B5EF4-FFF2-40B4-BE49-F238E27FC236}">
                <a16:creationId xmlns=""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Завдання 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1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728815" y="994737"/>
            <a:ext cx="2461529" cy="5385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538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3" grpId="0" animBg="1"/>
      <p:bldP spid="34" grpId="0" animBg="1"/>
      <p:bldP spid="36" grpId="0" animBg="1"/>
      <p:bldP spid="40" grpId="0" animBg="1"/>
      <p:bldP spid="41" grpId="0" animBg="1"/>
      <p:bldP spid="42" grpId="0" animBg="1"/>
      <p:bldP spid="56" grpId="0" animBg="1"/>
      <p:bldP spid="5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25.01.2022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3633812" y="490840"/>
            <a:ext cx="8208196" cy="34691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r>
              <a:rPr lang="uk-UA" sz="2000" b="1" dirty="0">
                <a:solidFill>
                  <a:schemeClr val="bg1"/>
                </a:solidFill>
              </a:rPr>
              <a:t>Каліграфічна хвилинка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16" name="Рисунок 1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" t="323" r="58954" b="68145"/>
          <a:stretch/>
        </p:blipFill>
        <p:spPr>
          <a:xfrm>
            <a:off x="327804" y="1293963"/>
            <a:ext cx="11601257" cy="5037564"/>
          </a:xfrm>
          <a:prstGeom prst="rect">
            <a:avLst/>
          </a:prstGeom>
        </p:spPr>
      </p:pic>
      <p:pic>
        <p:nvPicPr>
          <p:cNvPr id="33" name="Рисунок 3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20" t="41425" r="16950" b="31937"/>
          <a:stretch/>
        </p:blipFill>
        <p:spPr>
          <a:xfrm>
            <a:off x="2961702" y="1732319"/>
            <a:ext cx="6185203" cy="2025478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=""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="" xmlns:a16="http://schemas.microsoft.com/office/drawing/2014/main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1750686"/>
            <a:ext cx="455016" cy="567661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="" xmlns:a16="http://schemas.microsoft.com/office/drawing/2014/main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="" xmlns:a16="http://schemas.microsoft.com/office/drawing/2014/main" id="{7AA62F5F-8E9F-4758-87A7-86AD87DB9512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24" name="Рисунок 23">
            <a:extLst>
              <a:ext uri="{FF2B5EF4-FFF2-40B4-BE49-F238E27FC236}">
                <a16:creationId xmlns=""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4495454" y="1750686"/>
            <a:ext cx="455016" cy="567661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="" xmlns:a16="http://schemas.microsoft.com/office/drawing/2014/main" id="{7789B4E2-D455-4B48-982A-12838205C96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=""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="" xmlns:a16="http://schemas.microsoft.com/office/drawing/2014/main" id="{14E5C802-CA0B-419B-9806-0981AA33D57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28" name="Рисунок 27">
            <a:extLst>
              <a:ext uri="{FF2B5EF4-FFF2-40B4-BE49-F238E27FC236}">
                <a16:creationId xmlns="" xmlns:a16="http://schemas.microsoft.com/office/drawing/2014/main" id="{74F6DDAE-519B-4BD3-9E5A-A1FAE269018A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75156" y="-681467"/>
            <a:ext cx="455016" cy="567661"/>
          </a:xfrm>
          <a:prstGeom prst="rect">
            <a:avLst/>
          </a:prstGeom>
        </p:spPr>
      </p:pic>
      <p:pic>
        <p:nvPicPr>
          <p:cNvPr id="29" name="Рисунок 28">
            <a:extLst>
              <a:ext uri="{FF2B5EF4-FFF2-40B4-BE49-F238E27FC236}">
                <a16:creationId xmlns=""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30" name="Рисунок 29">
            <a:extLst>
              <a:ext uri="{FF2B5EF4-FFF2-40B4-BE49-F238E27FC236}">
                <a16:creationId xmlns=""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=""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45" name="Рисунок 44">
            <a:extLst>
              <a:ext uri="{FF2B5EF4-FFF2-40B4-BE49-F238E27FC236}">
                <a16:creationId xmlns="" xmlns:a16="http://schemas.microsoft.com/office/drawing/2014/main" id="{C032AF8F-DE61-4584-B773-C251183078DA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32" name="Рисунок 3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3010" y="1281706"/>
            <a:ext cx="1709946" cy="1341301"/>
          </a:xfrm>
          <a:prstGeom prst="rect">
            <a:avLst/>
          </a:prstGeom>
        </p:spPr>
      </p:pic>
      <p:sp>
        <p:nvSpPr>
          <p:cNvPr id="40" name="Прямоугольник 39"/>
          <p:cNvSpPr/>
          <p:nvPr/>
        </p:nvSpPr>
        <p:spPr>
          <a:xfrm>
            <a:off x="1056355" y="3757797"/>
            <a:ext cx="10144154" cy="212365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tx1"/>
            </a:solidFill>
            <a:prstDash val="dash"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6600" b="1" dirty="0" err="1">
                <a:ln>
                  <a:solidFill>
                    <a:srgbClr val="2F3242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Запиши</a:t>
            </a:r>
            <a:r>
              <a:rPr lang="uk-UA" sz="6600" b="1" dirty="0">
                <a:ln>
                  <a:solidFill>
                    <a:srgbClr val="2F3242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ряд чисел </a:t>
            </a:r>
          </a:p>
          <a:p>
            <a:pPr algn="ctr"/>
            <a:r>
              <a:rPr lang="uk-UA" sz="6600" b="1" dirty="0">
                <a:ln>
                  <a:solidFill>
                    <a:srgbClr val="2F3242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від 60 до 50</a:t>
            </a:r>
            <a:endParaRPr lang="ru-RU" sz="6600" b="1" cap="none" spc="0" dirty="0">
              <a:ln>
                <a:solidFill>
                  <a:srgbClr val="2F3242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4" name="Рисунок 33">
            <a:extLst>
              <a:ext uri="{FF2B5EF4-FFF2-40B4-BE49-F238E27FC236}">
                <a16:creationId xmlns="" xmlns:a16="http://schemas.microsoft.com/office/drawing/2014/main" id="{63F65727-1A3F-49B3-8D24-A0CC5B0C1D3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840" y="1159201"/>
            <a:ext cx="3647924" cy="1930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822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25.01.2022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63071" y="1610635"/>
            <a:ext cx="4652681" cy="456156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000" b="1" dirty="0">
                <a:solidFill>
                  <a:schemeClr val="bg1"/>
                </a:solidFill>
              </a:rPr>
              <a:t>Робота із підручником 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«Математика»</a:t>
            </a:r>
          </a:p>
          <a:p>
            <a:pPr algn="ctr"/>
            <a:r>
              <a:rPr lang="uk-UA" sz="4000" b="1" dirty="0" err="1">
                <a:solidFill>
                  <a:schemeClr val="bg1"/>
                </a:solidFill>
              </a:rPr>
              <a:t>Г.Лишенко</a:t>
            </a:r>
            <a:r>
              <a:rPr lang="uk-UA" sz="4000" b="1" dirty="0">
                <a:solidFill>
                  <a:schemeClr val="bg1"/>
                </a:solidFill>
              </a:rPr>
              <a:t>,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с. </a:t>
            </a:r>
            <a:r>
              <a:rPr lang="en-US" sz="4000" b="1" dirty="0">
                <a:solidFill>
                  <a:schemeClr val="bg1"/>
                </a:solidFill>
              </a:rPr>
              <a:t>8</a:t>
            </a:r>
            <a:r>
              <a:rPr lang="uk-UA" sz="4000" b="1" dirty="0">
                <a:solidFill>
                  <a:schemeClr val="bg1"/>
                </a:solidFill>
              </a:rPr>
              <a:t>6</a:t>
            </a:r>
            <a:r>
              <a:rPr lang="en-US" sz="4000" b="1" dirty="0">
                <a:solidFill>
                  <a:schemeClr val="bg1"/>
                </a:solidFill>
              </a:rPr>
              <a:t> - 8</a:t>
            </a:r>
            <a:r>
              <a:rPr lang="uk-UA" sz="4000" b="1" dirty="0">
                <a:solidFill>
                  <a:schemeClr val="bg1"/>
                </a:solidFill>
              </a:rPr>
              <a:t>7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569"/>
          <a:stretch/>
        </p:blipFill>
        <p:spPr>
          <a:xfrm>
            <a:off x="5543176" y="494529"/>
            <a:ext cx="6350000" cy="6064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869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25.01.2022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30"/>
            <a:ext cx="8585392" cy="41986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Скільки часу тривала велика перерва?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=""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</a:rPr>
              <a:t>8</a:t>
            </a:r>
            <a:r>
              <a:rPr lang="uk-UA" sz="4000" b="1" dirty="0">
                <a:solidFill>
                  <a:schemeClr val="bg1"/>
                </a:solidFill>
              </a:rPr>
              <a:t>7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19" name="Рисунок 18">
            <a:extLst>
              <a:ext uri="{FF2B5EF4-FFF2-40B4-BE49-F238E27FC236}">
                <a16:creationId xmlns=""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="" xmlns:a16="http://schemas.microsoft.com/office/drawing/2014/main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="" xmlns:a16="http://schemas.microsoft.com/office/drawing/2014/main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="" xmlns:a16="http://schemas.microsoft.com/office/drawing/2014/main" id="{7AA62F5F-8E9F-4758-87A7-86AD87DB951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=""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24" name="Рисунок 23">
            <a:extLst>
              <a:ext uri="{FF2B5EF4-FFF2-40B4-BE49-F238E27FC236}">
                <a16:creationId xmlns="" xmlns:a16="http://schemas.microsoft.com/office/drawing/2014/main" id="{7789B4E2-D455-4B48-982A-12838205C96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=""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="" xmlns:a16="http://schemas.microsoft.com/office/drawing/2014/main" id="{14E5C802-CA0B-419B-9806-0981AA33D57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="" xmlns:a16="http://schemas.microsoft.com/office/drawing/2014/main" id="{74F6DDAE-519B-4BD3-9E5A-A1FAE269018A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75156" y="-681467"/>
            <a:ext cx="455016" cy="567661"/>
          </a:xfrm>
          <a:prstGeom prst="rect">
            <a:avLst/>
          </a:prstGeom>
        </p:spPr>
      </p:pic>
      <p:pic>
        <p:nvPicPr>
          <p:cNvPr id="28" name="Рисунок 27">
            <a:extLst>
              <a:ext uri="{FF2B5EF4-FFF2-40B4-BE49-F238E27FC236}">
                <a16:creationId xmlns=""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29" name="Рисунок 28">
            <a:extLst>
              <a:ext uri="{FF2B5EF4-FFF2-40B4-BE49-F238E27FC236}">
                <a16:creationId xmlns=""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30" name="Рисунок 29">
            <a:extLst>
              <a:ext uri="{FF2B5EF4-FFF2-40B4-BE49-F238E27FC236}">
                <a16:creationId xmlns=""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="" xmlns:a16="http://schemas.microsoft.com/office/drawing/2014/main" id="{C032AF8F-DE61-4584-B773-C251183078D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32" name="Рисунок 31">
            <a:extLst>
              <a:ext uri="{FF2B5EF4-FFF2-40B4-BE49-F238E27FC236}">
                <a16:creationId xmlns=""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33" name="Группа 32"/>
          <p:cNvGrpSpPr/>
          <p:nvPr/>
        </p:nvGrpSpPr>
        <p:grpSpPr>
          <a:xfrm>
            <a:off x="10446657" y="-695769"/>
            <a:ext cx="408812" cy="542922"/>
            <a:chOff x="2361639" y="2985697"/>
            <a:chExt cx="408812" cy="542922"/>
          </a:xfrm>
        </p:grpSpPr>
        <p:pic>
          <p:nvPicPr>
            <p:cNvPr id="34" name="Рисунок 33">
              <a:extLst>
                <a:ext uri="{FF2B5EF4-FFF2-40B4-BE49-F238E27FC236}">
                  <a16:creationId xmlns=""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35" name="Рисунок 34">
              <a:extLst>
                <a:ext uri="{FF2B5EF4-FFF2-40B4-BE49-F238E27FC236}">
                  <a16:creationId xmlns=""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2" name="AutoShape 2" descr="Година — Вікіпедія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8" name="Прямокутник: округлені кути 80">
            <a:extLst>
              <a:ext uri="{FF2B5EF4-FFF2-40B4-BE49-F238E27FC236}">
                <a16:creationId xmlns="" xmlns:a16="http://schemas.microsoft.com/office/drawing/2014/main" id="{5EC60DD1-10C0-43C5-97D4-FB758752E9A5}"/>
              </a:ext>
            </a:extLst>
          </p:cNvPr>
          <p:cNvSpPr/>
          <p:nvPr/>
        </p:nvSpPr>
        <p:spPr>
          <a:xfrm rot="12678858">
            <a:off x="2358751" y="3404255"/>
            <a:ext cx="969485" cy="133929"/>
          </a:xfrm>
          <a:prstGeom prst="round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1" name="Овал 40">
            <a:extLst>
              <a:ext uri="{FF2B5EF4-FFF2-40B4-BE49-F238E27FC236}">
                <a16:creationId xmlns="" xmlns:a16="http://schemas.microsoft.com/office/drawing/2014/main" id="{8037E88E-780F-4C7A-A838-AFF36DE20F64}"/>
              </a:ext>
            </a:extLst>
          </p:cNvPr>
          <p:cNvSpPr/>
          <p:nvPr/>
        </p:nvSpPr>
        <p:spPr>
          <a:xfrm>
            <a:off x="802266" y="1411083"/>
            <a:ext cx="4795258" cy="4795258"/>
          </a:xfrm>
          <a:prstGeom prst="ellipse">
            <a:avLst/>
          </a:prstGeom>
          <a:noFill/>
          <a:ln w="190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2" name="Овал 41">
            <a:extLst>
              <a:ext uri="{FF2B5EF4-FFF2-40B4-BE49-F238E27FC236}">
                <a16:creationId xmlns="" xmlns:a16="http://schemas.microsoft.com/office/drawing/2014/main" id="{1DB1D1C7-AC28-41BD-B925-40FB6F1E570C}"/>
              </a:ext>
            </a:extLst>
          </p:cNvPr>
          <p:cNvSpPr/>
          <p:nvPr/>
        </p:nvSpPr>
        <p:spPr>
          <a:xfrm>
            <a:off x="3096228" y="3601379"/>
            <a:ext cx="207333" cy="20733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3" name="Рівнобедрений трикутник 8">
            <a:extLst>
              <a:ext uri="{FF2B5EF4-FFF2-40B4-BE49-F238E27FC236}">
                <a16:creationId xmlns="" xmlns:a16="http://schemas.microsoft.com/office/drawing/2014/main" id="{4A51C522-C387-4DFA-B9EB-C1DECB5BBA4E}"/>
              </a:ext>
            </a:extLst>
          </p:cNvPr>
          <p:cNvSpPr/>
          <p:nvPr/>
        </p:nvSpPr>
        <p:spPr>
          <a:xfrm rot="10800000">
            <a:off x="3087639" y="1437467"/>
            <a:ext cx="215922" cy="485775"/>
          </a:xfrm>
          <a:prstGeom prst="triangl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4" name="Рівнобедрений трикутник 9">
            <a:extLst>
              <a:ext uri="{FF2B5EF4-FFF2-40B4-BE49-F238E27FC236}">
                <a16:creationId xmlns="" xmlns:a16="http://schemas.microsoft.com/office/drawing/2014/main" id="{DFC5F4E6-46F2-42DF-8EC7-4D5701D0A397}"/>
              </a:ext>
            </a:extLst>
          </p:cNvPr>
          <p:cNvSpPr/>
          <p:nvPr/>
        </p:nvSpPr>
        <p:spPr>
          <a:xfrm>
            <a:off x="3136576" y="5694003"/>
            <a:ext cx="215922" cy="485775"/>
          </a:xfrm>
          <a:prstGeom prst="triangl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5" name="Рівнобедрений трикутник 10">
            <a:extLst>
              <a:ext uri="{FF2B5EF4-FFF2-40B4-BE49-F238E27FC236}">
                <a16:creationId xmlns="" xmlns:a16="http://schemas.microsoft.com/office/drawing/2014/main" id="{86DB5B03-281A-4279-8EEA-C99A2F718501}"/>
              </a:ext>
            </a:extLst>
          </p:cNvPr>
          <p:cNvSpPr/>
          <p:nvPr/>
        </p:nvSpPr>
        <p:spPr>
          <a:xfrm rot="16200000">
            <a:off x="5273641" y="3559565"/>
            <a:ext cx="215922" cy="485775"/>
          </a:xfrm>
          <a:prstGeom prst="triangl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6" name="Рівнобедрений трикутник 11">
            <a:extLst>
              <a:ext uri="{FF2B5EF4-FFF2-40B4-BE49-F238E27FC236}">
                <a16:creationId xmlns="" xmlns:a16="http://schemas.microsoft.com/office/drawing/2014/main" id="{D13C394D-D41A-4151-858A-4B028FD56CB1}"/>
              </a:ext>
            </a:extLst>
          </p:cNvPr>
          <p:cNvSpPr/>
          <p:nvPr/>
        </p:nvSpPr>
        <p:spPr>
          <a:xfrm rot="5400000">
            <a:off x="968496" y="3559565"/>
            <a:ext cx="215922" cy="485775"/>
          </a:xfrm>
          <a:prstGeom prst="triangl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7" name="Рівнобедрений трикутник 12">
            <a:extLst>
              <a:ext uri="{FF2B5EF4-FFF2-40B4-BE49-F238E27FC236}">
                <a16:creationId xmlns="" xmlns:a16="http://schemas.microsoft.com/office/drawing/2014/main" id="{692E605D-FCE4-4DF3-8A87-A5DD877D0B23}"/>
              </a:ext>
            </a:extLst>
          </p:cNvPr>
          <p:cNvSpPr/>
          <p:nvPr/>
        </p:nvSpPr>
        <p:spPr>
          <a:xfrm rot="7362101">
            <a:off x="1211384" y="2582023"/>
            <a:ext cx="215922" cy="485775"/>
          </a:xfrm>
          <a:prstGeom prst="triangl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8" name="Рівнобедрений трикутник 13">
            <a:extLst>
              <a:ext uri="{FF2B5EF4-FFF2-40B4-BE49-F238E27FC236}">
                <a16:creationId xmlns="" xmlns:a16="http://schemas.microsoft.com/office/drawing/2014/main" id="{F0252A8C-DE0C-4EF0-86BE-BBCF0D7C731B}"/>
              </a:ext>
            </a:extLst>
          </p:cNvPr>
          <p:cNvSpPr/>
          <p:nvPr/>
        </p:nvSpPr>
        <p:spPr>
          <a:xfrm rot="9000779">
            <a:off x="1898050" y="1699221"/>
            <a:ext cx="215922" cy="485775"/>
          </a:xfrm>
          <a:prstGeom prst="triangl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9" name="Рівнобедрений трикутник 14">
            <a:extLst>
              <a:ext uri="{FF2B5EF4-FFF2-40B4-BE49-F238E27FC236}">
                <a16:creationId xmlns="" xmlns:a16="http://schemas.microsoft.com/office/drawing/2014/main" id="{CB0BB75A-138F-48BD-B4D6-EF3A3D29BC1F}"/>
              </a:ext>
            </a:extLst>
          </p:cNvPr>
          <p:cNvSpPr/>
          <p:nvPr/>
        </p:nvSpPr>
        <p:spPr>
          <a:xfrm rot="13438659">
            <a:off x="4200921" y="1713806"/>
            <a:ext cx="215922" cy="485775"/>
          </a:xfrm>
          <a:prstGeom prst="triangl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0" name="Рівнобедрений трикутник 15">
            <a:extLst>
              <a:ext uri="{FF2B5EF4-FFF2-40B4-BE49-F238E27FC236}">
                <a16:creationId xmlns="" xmlns:a16="http://schemas.microsoft.com/office/drawing/2014/main" id="{4120066B-7769-460A-B634-CBE4CD79CFB6}"/>
              </a:ext>
            </a:extLst>
          </p:cNvPr>
          <p:cNvSpPr/>
          <p:nvPr/>
        </p:nvSpPr>
        <p:spPr>
          <a:xfrm rot="14626840">
            <a:off x="4965801" y="2510871"/>
            <a:ext cx="215922" cy="485775"/>
          </a:xfrm>
          <a:prstGeom prst="triangl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1" name="Рівнобедрений трикутник 16">
            <a:extLst>
              <a:ext uri="{FF2B5EF4-FFF2-40B4-BE49-F238E27FC236}">
                <a16:creationId xmlns="" xmlns:a16="http://schemas.microsoft.com/office/drawing/2014/main" id="{500A2882-F873-4FA8-A730-6EC62ABAE672}"/>
              </a:ext>
            </a:extLst>
          </p:cNvPr>
          <p:cNvSpPr/>
          <p:nvPr/>
        </p:nvSpPr>
        <p:spPr>
          <a:xfrm rot="3747727">
            <a:off x="1250043" y="4661999"/>
            <a:ext cx="215922" cy="485775"/>
          </a:xfrm>
          <a:prstGeom prst="triangl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2" name="Рівнобедрений трикутник 17">
            <a:extLst>
              <a:ext uri="{FF2B5EF4-FFF2-40B4-BE49-F238E27FC236}">
                <a16:creationId xmlns="" xmlns:a16="http://schemas.microsoft.com/office/drawing/2014/main" id="{10846F70-3C37-4E43-B372-24015CC78B3D}"/>
              </a:ext>
            </a:extLst>
          </p:cNvPr>
          <p:cNvSpPr/>
          <p:nvPr/>
        </p:nvSpPr>
        <p:spPr>
          <a:xfrm rot="2214483">
            <a:off x="2036013" y="5407870"/>
            <a:ext cx="215922" cy="485775"/>
          </a:xfrm>
          <a:prstGeom prst="triangl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3" name="Рівнобедрений трикутник 18">
            <a:extLst>
              <a:ext uri="{FF2B5EF4-FFF2-40B4-BE49-F238E27FC236}">
                <a16:creationId xmlns="" xmlns:a16="http://schemas.microsoft.com/office/drawing/2014/main" id="{D5EAC148-7AE6-46AF-A160-BB0FC9CED4AE}"/>
              </a:ext>
            </a:extLst>
          </p:cNvPr>
          <p:cNvSpPr/>
          <p:nvPr/>
        </p:nvSpPr>
        <p:spPr>
          <a:xfrm rot="19700431">
            <a:off x="4200921" y="5394244"/>
            <a:ext cx="215922" cy="485775"/>
          </a:xfrm>
          <a:prstGeom prst="triangl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4" name="Рівнобедрений трикутник 19">
            <a:extLst>
              <a:ext uri="{FF2B5EF4-FFF2-40B4-BE49-F238E27FC236}">
                <a16:creationId xmlns="" xmlns:a16="http://schemas.microsoft.com/office/drawing/2014/main" id="{6B20F265-56B7-43FC-ABA4-0111E0A996A0}"/>
              </a:ext>
            </a:extLst>
          </p:cNvPr>
          <p:cNvSpPr/>
          <p:nvPr/>
        </p:nvSpPr>
        <p:spPr>
          <a:xfrm rot="17624068">
            <a:off x="4971450" y="4618898"/>
            <a:ext cx="215922" cy="485775"/>
          </a:xfrm>
          <a:prstGeom prst="triangl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5" name="Овал 54">
            <a:extLst>
              <a:ext uri="{FF2B5EF4-FFF2-40B4-BE49-F238E27FC236}">
                <a16:creationId xmlns="" xmlns:a16="http://schemas.microsoft.com/office/drawing/2014/main" id="{F8CB6BA3-1FA3-4C3B-B4D0-94BD713031FB}"/>
              </a:ext>
            </a:extLst>
          </p:cNvPr>
          <p:cNvSpPr/>
          <p:nvPr/>
        </p:nvSpPr>
        <p:spPr>
          <a:xfrm>
            <a:off x="2211497" y="1923421"/>
            <a:ext cx="133929" cy="1339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6" name="Овал 55">
            <a:extLst>
              <a:ext uri="{FF2B5EF4-FFF2-40B4-BE49-F238E27FC236}">
                <a16:creationId xmlns="" xmlns:a16="http://schemas.microsoft.com/office/drawing/2014/main" id="{523D99D6-1ECC-4C58-BE08-69B2A2334928}"/>
              </a:ext>
            </a:extLst>
          </p:cNvPr>
          <p:cNvSpPr/>
          <p:nvPr/>
        </p:nvSpPr>
        <p:spPr>
          <a:xfrm>
            <a:off x="2453704" y="1801930"/>
            <a:ext cx="133929" cy="1339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7" name="Овал 56">
            <a:extLst>
              <a:ext uri="{FF2B5EF4-FFF2-40B4-BE49-F238E27FC236}">
                <a16:creationId xmlns="" xmlns:a16="http://schemas.microsoft.com/office/drawing/2014/main" id="{99ECDE96-7CD0-4C36-AC42-A294AD120EC3}"/>
              </a:ext>
            </a:extLst>
          </p:cNvPr>
          <p:cNvSpPr/>
          <p:nvPr/>
        </p:nvSpPr>
        <p:spPr>
          <a:xfrm>
            <a:off x="2709565" y="1734966"/>
            <a:ext cx="133929" cy="1339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8" name="Овал 57">
            <a:extLst>
              <a:ext uri="{FF2B5EF4-FFF2-40B4-BE49-F238E27FC236}">
                <a16:creationId xmlns="" xmlns:a16="http://schemas.microsoft.com/office/drawing/2014/main" id="{EAF52850-004A-45AD-BE57-DAAA8AE33171}"/>
              </a:ext>
            </a:extLst>
          </p:cNvPr>
          <p:cNvSpPr/>
          <p:nvPr/>
        </p:nvSpPr>
        <p:spPr>
          <a:xfrm>
            <a:off x="2969811" y="1701054"/>
            <a:ext cx="133929" cy="1339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9" name="Овал 58">
            <a:extLst>
              <a:ext uri="{FF2B5EF4-FFF2-40B4-BE49-F238E27FC236}">
                <a16:creationId xmlns="" xmlns:a16="http://schemas.microsoft.com/office/drawing/2014/main" id="{C1C2335E-79E9-4E78-90CC-FA54857C8A04}"/>
              </a:ext>
            </a:extLst>
          </p:cNvPr>
          <p:cNvSpPr/>
          <p:nvPr/>
        </p:nvSpPr>
        <p:spPr>
          <a:xfrm>
            <a:off x="3369362" y="1734965"/>
            <a:ext cx="133929" cy="1339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0" name="Овал 59">
            <a:extLst>
              <a:ext uri="{FF2B5EF4-FFF2-40B4-BE49-F238E27FC236}">
                <a16:creationId xmlns="" xmlns:a16="http://schemas.microsoft.com/office/drawing/2014/main" id="{9B03B598-4796-4592-9DBF-D3EED53DF6C3}"/>
              </a:ext>
            </a:extLst>
          </p:cNvPr>
          <p:cNvSpPr/>
          <p:nvPr/>
        </p:nvSpPr>
        <p:spPr>
          <a:xfrm>
            <a:off x="3596020" y="1768018"/>
            <a:ext cx="133929" cy="1339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1" name="Овал 60">
            <a:extLst>
              <a:ext uri="{FF2B5EF4-FFF2-40B4-BE49-F238E27FC236}">
                <a16:creationId xmlns="" xmlns:a16="http://schemas.microsoft.com/office/drawing/2014/main" id="{508C9F9C-7181-44F3-941C-00C4E62036EE}"/>
              </a:ext>
            </a:extLst>
          </p:cNvPr>
          <p:cNvSpPr/>
          <p:nvPr/>
        </p:nvSpPr>
        <p:spPr>
          <a:xfrm>
            <a:off x="3802401" y="1836402"/>
            <a:ext cx="133929" cy="1339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2" name="Овал 61">
            <a:extLst>
              <a:ext uri="{FF2B5EF4-FFF2-40B4-BE49-F238E27FC236}">
                <a16:creationId xmlns="" xmlns:a16="http://schemas.microsoft.com/office/drawing/2014/main" id="{8E30B0B5-AF2D-45C6-8EB8-4CCC86DEA34A}"/>
              </a:ext>
            </a:extLst>
          </p:cNvPr>
          <p:cNvSpPr/>
          <p:nvPr/>
        </p:nvSpPr>
        <p:spPr>
          <a:xfrm>
            <a:off x="3995571" y="1956693"/>
            <a:ext cx="133929" cy="1339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3" name="Овал 62">
            <a:extLst>
              <a:ext uri="{FF2B5EF4-FFF2-40B4-BE49-F238E27FC236}">
                <a16:creationId xmlns="" xmlns:a16="http://schemas.microsoft.com/office/drawing/2014/main" id="{39DFA7C1-5991-4220-BAB9-6289322D42C1}"/>
              </a:ext>
            </a:extLst>
          </p:cNvPr>
          <p:cNvSpPr/>
          <p:nvPr/>
        </p:nvSpPr>
        <p:spPr>
          <a:xfrm>
            <a:off x="4275399" y="2096788"/>
            <a:ext cx="133929" cy="1339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4" name="Овал 63">
            <a:extLst>
              <a:ext uri="{FF2B5EF4-FFF2-40B4-BE49-F238E27FC236}">
                <a16:creationId xmlns="" xmlns:a16="http://schemas.microsoft.com/office/drawing/2014/main" id="{7A94B3AD-020B-47BE-8EAF-6D1BA672FFB9}"/>
              </a:ext>
            </a:extLst>
          </p:cNvPr>
          <p:cNvSpPr/>
          <p:nvPr/>
        </p:nvSpPr>
        <p:spPr>
          <a:xfrm>
            <a:off x="4461827" y="2230717"/>
            <a:ext cx="133929" cy="1339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5" name="Овал 64">
            <a:extLst>
              <a:ext uri="{FF2B5EF4-FFF2-40B4-BE49-F238E27FC236}">
                <a16:creationId xmlns="" xmlns:a16="http://schemas.microsoft.com/office/drawing/2014/main" id="{87FE07F3-97F3-42C9-9CED-337B814D7740}"/>
              </a:ext>
            </a:extLst>
          </p:cNvPr>
          <p:cNvSpPr/>
          <p:nvPr/>
        </p:nvSpPr>
        <p:spPr>
          <a:xfrm>
            <a:off x="4632810" y="2415666"/>
            <a:ext cx="133929" cy="1339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6" name="Овал 65">
            <a:extLst>
              <a:ext uri="{FF2B5EF4-FFF2-40B4-BE49-F238E27FC236}">
                <a16:creationId xmlns="" xmlns:a16="http://schemas.microsoft.com/office/drawing/2014/main" id="{9C0EABEE-F31B-4863-AB39-820D37616830}"/>
              </a:ext>
            </a:extLst>
          </p:cNvPr>
          <p:cNvSpPr/>
          <p:nvPr/>
        </p:nvSpPr>
        <p:spPr>
          <a:xfrm>
            <a:off x="4766739" y="2616559"/>
            <a:ext cx="133929" cy="1339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7" name="Овал 66">
            <a:extLst>
              <a:ext uri="{FF2B5EF4-FFF2-40B4-BE49-F238E27FC236}">
                <a16:creationId xmlns="" xmlns:a16="http://schemas.microsoft.com/office/drawing/2014/main" id="{8B4C31BC-0E9A-4032-A9CC-50CE689E5FEE}"/>
              </a:ext>
            </a:extLst>
          </p:cNvPr>
          <p:cNvSpPr/>
          <p:nvPr/>
        </p:nvSpPr>
        <p:spPr>
          <a:xfrm>
            <a:off x="4940193" y="2903721"/>
            <a:ext cx="133929" cy="1339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8" name="Овал 67">
            <a:extLst>
              <a:ext uri="{FF2B5EF4-FFF2-40B4-BE49-F238E27FC236}">
                <a16:creationId xmlns="" xmlns:a16="http://schemas.microsoft.com/office/drawing/2014/main" id="{98CDBA5C-35EE-4399-8984-DF880EA14EB9}"/>
              </a:ext>
            </a:extLst>
          </p:cNvPr>
          <p:cNvSpPr/>
          <p:nvPr/>
        </p:nvSpPr>
        <p:spPr>
          <a:xfrm>
            <a:off x="5009057" y="3124460"/>
            <a:ext cx="133929" cy="1339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9" name="Овал 68">
            <a:extLst>
              <a:ext uri="{FF2B5EF4-FFF2-40B4-BE49-F238E27FC236}">
                <a16:creationId xmlns="" xmlns:a16="http://schemas.microsoft.com/office/drawing/2014/main" id="{ABD7D5D3-5D9F-4535-8A2E-4CF6B1CD4561}"/>
              </a:ext>
            </a:extLst>
          </p:cNvPr>
          <p:cNvSpPr/>
          <p:nvPr/>
        </p:nvSpPr>
        <p:spPr>
          <a:xfrm>
            <a:off x="5064633" y="3378804"/>
            <a:ext cx="133929" cy="1339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70" name="Овал 69">
            <a:extLst>
              <a:ext uri="{FF2B5EF4-FFF2-40B4-BE49-F238E27FC236}">
                <a16:creationId xmlns="" xmlns:a16="http://schemas.microsoft.com/office/drawing/2014/main" id="{2837C208-5426-48DB-8734-CE5E199D9AD3}"/>
              </a:ext>
            </a:extLst>
          </p:cNvPr>
          <p:cNvSpPr/>
          <p:nvPr/>
        </p:nvSpPr>
        <p:spPr>
          <a:xfrm>
            <a:off x="5098768" y="3577033"/>
            <a:ext cx="133929" cy="1339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71" name="Овал 70">
            <a:extLst>
              <a:ext uri="{FF2B5EF4-FFF2-40B4-BE49-F238E27FC236}">
                <a16:creationId xmlns="" xmlns:a16="http://schemas.microsoft.com/office/drawing/2014/main" id="{65624A45-3812-41CC-BEA4-C814D7C03CDF}"/>
              </a:ext>
            </a:extLst>
          </p:cNvPr>
          <p:cNvSpPr/>
          <p:nvPr/>
        </p:nvSpPr>
        <p:spPr>
          <a:xfrm>
            <a:off x="5103224" y="3895094"/>
            <a:ext cx="133929" cy="1339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72" name="Овал 71">
            <a:extLst>
              <a:ext uri="{FF2B5EF4-FFF2-40B4-BE49-F238E27FC236}">
                <a16:creationId xmlns="" xmlns:a16="http://schemas.microsoft.com/office/drawing/2014/main" id="{660B539D-0BDD-4ABF-8C61-1BC0575985F7}"/>
              </a:ext>
            </a:extLst>
          </p:cNvPr>
          <p:cNvSpPr/>
          <p:nvPr/>
        </p:nvSpPr>
        <p:spPr>
          <a:xfrm>
            <a:off x="5040531" y="4145655"/>
            <a:ext cx="133929" cy="1339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73" name="Овал 72">
            <a:extLst>
              <a:ext uri="{FF2B5EF4-FFF2-40B4-BE49-F238E27FC236}">
                <a16:creationId xmlns="" xmlns:a16="http://schemas.microsoft.com/office/drawing/2014/main" id="{E1D92410-E234-480B-9D88-FA8BFFE2D43B}"/>
              </a:ext>
            </a:extLst>
          </p:cNvPr>
          <p:cNvSpPr/>
          <p:nvPr/>
        </p:nvSpPr>
        <p:spPr>
          <a:xfrm>
            <a:off x="4964839" y="4369541"/>
            <a:ext cx="133929" cy="1339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74" name="Овал 73">
            <a:extLst>
              <a:ext uri="{FF2B5EF4-FFF2-40B4-BE49-F238E27FC236}">
                <a16:creationId xmlns="" xmlns:a16="http://schemas.microsoft.com/office/drawing/2014/main" id="{8B37C81A-5E71-4714-995E-5F6BBBB7CA66}"/>
              </a:ext>
            </a:extLst>
          </p:cNvPr>
          <p:cNvSpPr/>
          <p:nvPr/>
        </p:nvSpPr>
        <p:spPr>
          <a:xfrm>
            <a:off x="4866906" y="4590702"/>
            <a:ext cx="133929" cy="1339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75" name="Овал 74">
            <a:extLst>
              <a:ext uri="{FF2B5EF4-FFF2-40B4-BE49-F238E27FC236}">
                <a16:creationId xmlns="" xmlns:a16="http://schemas.microsoft.com/office/drawing/2014/main" id="{FD3991EC-3C90-41EF-9AE8-D92435054FEB}"/>
              </a:ext>
            </a:extLst>
          </p:cNvPr>
          <p:cNvSpPr/>
          <p:nvPr/>
        </p:nvSpPr>
        <p:spPr>
          <a:xfrm>
            <a:off x="4719681" y="4859495"/>
            <a:ext cx="133929" cy="1339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76" name="Овал 75">
            <a:extLst>
              <a:ext uri="{FF2B5EF4-FFF2-40B4-BE49-F238E27FC236}">
                <a16:creationId xmlns="" xmlns:a16="http://schemas.microsoft.com/office/drawing/2014/main" id="{996D170A-E2F3-4561-B0F7-6D9246D78BF7}"/>
              </a:ext>
            </a:extLst>
          </p:cNvPr>
          <p:cNvSpPr/>
          <p:nvPr/>
        </p:nvSpPr>
        <p:spPr>
          <a:xfrm>
            <a:off x="4569060" y="5013731"/>
            <a:ext cx="133929" cy="1339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77" name="Овал 76">
            <a:extLst>
              <a:ext uri="{FF2B5EF4-FFF2-40B4-BE49-F238E27FC236}">
                <a16:creationId xmlns="" xmlns:a16="http://schemas.microsoft.com/office/drawing/2014/main" id="{2C4BA518-9900-49A3-9719-3969DEA99906}"/>
              </a:ext>
            </a:extLst>
          </p:cNvPr>
          <p:cNvSpPr/>
          <p:nvPr/>
        </p:nvSpPr>
        <p:spPr>
          <a:xfrm>
            <a:off x="4418675" y="5159977"/>
            <a:ext cx="133929" cy="1339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78" name="Овал 77">
            <a:extLst>
              <a:ext uri="{FF2B5EF4-FFF2-40B4-BE49-F238E27FC236}">
                <a16:creationId xmlns="" xmlns:a16="http://schemas.microsoft.com/office/drawing/2014/main" id="{FAD39E9E-CE36-4220-8619-6BF5EA1C29E6}"/>
              </a:ext>
            </a:extLst>
          </p:cNvPr>
          <p:cNvSpPr/>
          <p:nvPr/>
        </p:nvSpPr>
        <p:spPr>
          <a:xfrm>
            <a:off x="4241917" y="5305307"/>
            <a:ext cx="133929" cy="1339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79" name="Овал 78">
            <a:extLst>
              <a:ext uri="{FF2B5EF4-FFF2-40B4-BE49-F238E27FC236}">
                <a16:creationId xmlns="" xmlns:a16="http://schemas.microsoft.com/office/drawing/2014/main" id="{7473AE4E-836A-4D4F-9AD0-E817038F1CE6}"/>
              </a:ext>
            </a:extLst>
          </p:cNvPr>
          <p:cNvSpPr/>
          <p:nvPr/>
        </p:nvSpPr>
        <p:spPr>
          <a:xfrm>
            <a:off x="4022538" y="5457707"/>
            <a:ext cx="133929" cy="1339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80" name="Овал 79">
            <a:extLst>
              <a:ext uri="{FF2B5EF4-FFF2-40B4-BE49-F238E27FC236}">
                <a16:creationId xmlns="" xmlns:a16="http://schemas.microsoft.com/office/drawing/2014/main" id="{B3E0483D-4A1F-44B4-BAC1-4719E18CD07B}"/>
              </a:ext>
            </a:extLst>
          </p:cNvPr>
          <p:cNvSpPr/>
          <p:nvPr/>
        </p:nvSpPr>
        <p:spPr>
          <a:xfrm>
            <a:off x="3811744" y="5570166"/>
            <a:ext cx="133929" cy="1339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81" name="Овал 80">
            <a:extLst>
              <a:ext uri="{FF2B5EF4-FFF2-40B4-BE49-F238E27FC236}">
                <a16:creationId xmlns="" xmlns:a16="http://schemas.microsoft.com/office/drawing/2014/main" id="{DDD947E4-A581-42D0-B852-2C4374971729}"/>
              </a:ext>
            </a:extLst>
          </p:cNvPr>
          <p:cNvSpPr/>
          <p:nvPr/>
        </p:nvSpPr>
        <p:spPr>
          <a:xfrm>
            <a:off x="3594966" y="5627038"/>
            <a:ext cx="133929" cy="1339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82" name="Овал 81">
            <a:extLst>
              <a:ext uri="{FF2B5EF4-FFF2-40B4-BE49-F238E27FC236}">
                <a16:creationId xmlns="" xmlns:a16="http://schemas.microsoft.com/office/drawing/2014/main" id="{701AAA09-D13B-4B98-8B7E-1D242EF6C3E4}"/>
              </a:ext>
            </a:extLst>
          </p:cNvPr>
          <p:cNvSpPr/>
          <p:nvPr/>
        </p:nvSpPr>
        <p:spPr>
          <a:xfrm>
            <a:off x="3342847" y="5678916"/>
            <a:ext cx="133929" cy="1339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83" name="Овал 82">
            <a:extLst>
              <a:ext uri="{FF2B5EF4-FFF2-40B4-BE49-F238E27FC236}">
                <a16:creationId xmlns="" xmlns:a16="http://schemas.microsoft.com/office/drawing/2014/main" id="{953A8F89-6DB0-4F7F-A85D-E8B27C76BB88}"/>
              </a:ext>
            </a:extLst>
          </p:cNvPr>
          <p:cNvSpPr/>
          <p:nvPr/>
        </p:nvSpPr>
        <p:spPr>
          <a:xfrm>
            <a:off x="3014481" y="5652070"/>
            <a:ext cx="133929" cy="1339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84" name="Овал 83">
            <a:extLst>
              <a:ext uri="{FF2B5EF4-FFF2-40B4-BE49-F238E27FC236}">
                <a16:creationId xmlns="" xmlns:a16="http://schemas.microsoft.com/office/drawing/2014/main" id="{B4F94268-3643-4B6C-8607-E54953EB7B8C}"/>
              </a:ext>
            </a:extLst>
          </p:cNvPr>
          <p:cNvSpPr/>
          <p:nvPr/>
        </p:nvSpPr>
        <p:spPr>
          <a:xfrm>
            <a:off x="2803686" y="5638508"/>
            <a:ext cx="133929" cy="1339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85" name="Овал 84">
            <a:extLst>
              <a:ext uri="{FF2B5EF4-FFF2-40B4-BE49-F238E27FC236}">
                <a16:creationId xmlns="" xmlns:a16="http://schemas.microsoft.com/office/drawing/2014/main" id="{6B0859D9-DEB1-4E0C-BD90-B225CB941DAD}"/>
              </a:ext>
            </a:extLst>
          </p:cNvPr>
          <p:cNvSpPr/>
          <p:nvPr/>
        </p:nvSpPr>
        <p:spPr>
          <a:xfrm>
            <a:off x="2348519" y="5484803"/>
            <a:ext cx="133929" cy="1339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86" name="Овал 85">
            <a:extLst>
              <a:ext uri="{FF2B5EF4-FFF2-40B4-BE49-F238E27FC236}">
                <a16:creationId xmlns="" xmlns:a16="http://schemas.microsoft.com/office/drawing/2014/main" id="{17AF5E6C-4F47-401E-9F6E-9B77116F6553}"/>
              </a:ext>
            </a:extLst>
          </p:cNvPr>
          <p:cNvSpPr/>
          <p:nvPr/>
        </p:nvSpPr>
        <p:spPr>
          <a:xfrm>
            <a:off x="2561521" y="5578602"/>
            <a:ext cx="133929" cy="1339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87" name="Овал 86">
            <a:extLst>
              <a:ext uri="{FF2B5EF4-FFF2-40B4-BE49-F238E27FC236}">
                <a16:creationId xmlns="" xmlns:a16="http://schemas.microsoft.com/office/drawing/2014/main" id="{7EE98061-C09C-45FE-BAED-5CAECDCF7A5B}"/>
              </a:ext>
            </a:extLst>
          </p:cNvPr>
          <p:cNvSpPr/>
          <p:nvPr/>
        </p:nvSpPr>
        <p:spPr>
          <a:xfrm>
            <a:off x="2050901" y="5324745"/>
            <a:ext cx="133929" cy="1339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88" name="Овал 87">
            <a:extLst>
              <a:ext uri="{FF2B5EF4-FFF2-40B4-BE49-F238E27FC236}">
                <a16:creationId xmlns="" xmlns:a16="http://schemas.microsoft.com/office/drawing/2014/main" id="{BC07705B-3DE8-4D3D-BC2C-2E624CE6AA59}"/>
              </a:ext>
            </a:extLst>
          </p:cNvPr>
          <p:cNvSpPr/>
          <p:nvPr/>
        </p:nvSpPr>
        <p:spPr>
          <a:xfrm>
            <a:off x="1865005" y="5214579"/>
            <a:ext cx="133929" cy="1339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89" name="Овал 88">
            <a:extLst>
              <a:ext uri="{FF2B5EF4-FFF2-40B4-BE49-F238E27FC236}">
                <a16:creationId xmlns="" xmlns:a16="http://schemas.microsoft.com/office/drawing/2014/main" id="{6A29477D-8799-4220-9690-4630B6EAABF9}"/>
              </a:ext>
            </a:extLst>
          </p:cNvPr>
          <p:cNvSpPr/>
          <p:nvPr/>
        </p:nvSpPr>
        <p:spPr>
          <a:xfrm>
            <a:off x="1719475" y="5054393"/>
            <a:ext cx="133929" cy="1339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90" name="Овал 89">
            <a:extLst>
              <a:ext uri="{FF2B5EF4-FFF2-40B4-BE49-F238E27FC236}">
                <a16:creationId xmlns="" xmlns:a16="http://schemas.microsoft.com/office/drawing/2014/main" id="{FA5FF51B-10BA-411F-A7B9-11D32C584E6F}"/>
              </a:ext>
            </a:extLst>
          </p:cNvPr>
          <p:cNvSpPr/>
          <p:nvPr/>
        </p:nvSpPr>
        <p:spPr>
          <a:xfrm>
            <a:off x="1586630" y="4879802"/>
            <a:ext cx="133929" cy="1339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91" name="Овал 90">
            <a:extLst>
              <a:ext uri="{FF2B5EF4-FFF2-40B4-BE49-F238E27FC236}">
                <a16:creationId xmlns="" xmlns:a16="http://schemas.microsoft.com/office/drawing/2014/main" id="{FD69B962-BCB1-4D5A-8429-31CCE378C42A}"/>
              </a:ext>
            </a:extLst>
          </p:cNvPr>
          <p:cNvSpPr/>
          <p:nvPr/>
        </p:nvSpPr>
        <p:spPr>
          <a:xfrm>
            <a:off x="1410932" y="4609156"/>
            <a:ext cx="133929" cy="1339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92" name="Овал 91">
            <a:extLst>
              <a:ext uri="{FF2B5EF4-FFF2-40B4-BE49-F238E27FC236}">
                <a16:creationId xmlns="" xmlns:a16="http://schemas.microsoft.com/office/drawing/2014/main" id="{3C17CF14-52F8-4011-ABF1-364F2B7962AF}"/>
              </a:ext>
            </a:extLst>
          </p:cNvPr>
          <p:cNvSpPr/>
          <p:nvPr/>
        </p:nvSpPr>
        <p:spPr>
          <a:xfrm>
            <a:off x="1302339" y="4404804"/>
            <a:ext cx="133929" cy="1339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93" name="Овал 92">
            <a:extLst>
              <a:ext uri="{FF2B5EF4-FFF2-40B4-BE49-F238E27FC236}">
                <a16:creationId xmlns="" xmlns:a16="http://schemas.microsoft.com/office/drawing/2014/main" id="{F5A2AFDA-11E3-47B7-A61C-F3EA1C84155A}"/>
              </a:ext>
            </a:extLst>
          </p:cNvPr>
          <p:cNvSpPr/>
          <p:nvPr/>
        </p:nvSpPr>
        <p:spPr>
          <a:xfrm>
            <a:off x="1252380" y="4191040"/>
            <a:ext cx="133929" cy="1339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94" name="Овал 93">
            <a:extLst>
              <a:ext uri="{FF2B5EF4-FFF2-40B4-BE49-F238E27FC236}">
                <a16:creationId xmlns="" xmlns:a16="http://schemas.microsoft.com/office/drawing/2014/main" id="{7776729C-3C19-42C4-88EA-0D7AE1FFF0D3}"/>
              </a:ext>
            </a:extLst>
          </p:cNvPr>
          <p:cNvSpPr/>
          <p:nvPr/>
        </p:nvSpPr>
        <p:spPr>
          <a:xfrm>
            <a:off x="1223221" y="3940396"/>
            <a:ext cx="133929" cy="1339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95" name="Овал 94">
            <a:extLst>
              <a:ext uri="{FF2B5EF4-FFF2-40B4-BE49-F238E27FC236}">
                <a16:creationId xmlns="" xmlns:a16="http://schemas.microsoft.com/office/drawing/2014/main" id="{A444E14B-0C04-4794-978D-1FE50CDCB0A1}"/>
              </a:ext>
            </a:extLst>
          </p:cNvPr>
          <p:cNvSpPr/>
          <p:nvPr/>
        </p:nvSpPr>
        <p:spPr>
          <a:xfrm>
            <a:off x="1191369" y="3576190"/>
            <a:ext cx="133929" cy="1339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96" name="Овал 95">
            <a:extLst>
              <a:ext uri="{FF2B5EF4-FFF2-40B4-BE49-F238E27FC236}">
                <a16:creationId xmlns="" xmlns:a16="http://schemas.microsoft.com/office/drawing/2014/main" id="{DE97280E-891B-4899-AAA1-18AE95E1B1AE}"/>
              </a:ext>
            </a:extLst>
          </p:cNvPr>
          <p:cNvSpPr/>
          <p:nvPr/>
        </p:nvSpPr>
        <p:spPr>
          <a:xfrm>
            <a:off x="1235374" y="3373718"/>
            <a:ext cx="133929" cy="1339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97" name="Овал 96">
            <a:extLst>
              <a:ext uri="{FF2B5EF4-FFF2-40B4-BE49-F238E27FC236}">
                <a16:creationId xmlns="" xmlns:a16="http://schemas.microsoft.com/office/drawing/2014/main" id="{EDD66E19-7F05-47F2-8BE8-7192FF927C38}"/>
              </a:ext>
            </a:extLst>
          </p:cNvPr>
          <p:cNvSpPr/>
          <p:nvPr/>
        </p:nvSpPr>
        <p:spPr>
          <a:xfrm>
            <a:off x="1290185" y="3194521"/>
            <a:ext cx="133929" cy="1339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98" name="Овал 97">
            <a:extLst>
              <a:ext uri="{FF2B5EF4-FFF2-40B4-BE49-F238E27FC236}">
                <a16:creationId xmlns="" xmlns:a16="http://schemas.microsoft.com/office/drawing/2014/main" id="{34B4906E-E1A6-4A86-979B-C43D4673EBC2}"/>
              </a:ext>
            </a:extLst>
          </p:cNvPr>
          <p:cNvSpPr/>
          <p:nvPr/>
        </p:nvSpPr>
        <p:spPr>
          <a:xfrm>
            <a:off x="1372917" y="3012483"/>
            <a:ext cx="133929" cy="1339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99" name="Овал 98">
            <a:extLst>
              <a:ext uri="{FF2B5EF4-FFF2-40B4-BE49-F238E27FC236}">
                <a16:creationId xmlns="" xmlns:a16="http://schemas.microsoft.com/office/drawing/2014/main" id="{020C8942-579C-4FBF-BF08-D2AFAC035210}"/>
              </a:ext>
            </a:extLst>
          </p:cNvPr>
          <p:cNvSpPr/>
          <p:nvPr/>
        </p:nvSpPr>
        <p:spPr>
          <a:xfrm>
            <a:off x="1489177" y="2715640"/>
            <a:ext cx="133929" cy="1339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0" name="Овал 99">
            <a:extLst>
              <a:ext uri="{FF2B5EF4-FFF2-40B4-BE49-F238E27FC236}">
                <a16:creationId xmlns="" xmlns:a16="http://schemas.microsoft.com/office/drawing/2014/main" id="{17AA1745-39DE-4C60-924C-547D99A8D7D5}"/>
              </a:ext>
            </a:extLst>
          </p:cNvPr>
          <p:cNvSpPr/>
          <p:nvPr/>
        </p:nvSpPr>
        <p:spPr>
          <a:xfrm>
            <a:off x="1623106" y="2535873"/>
            <a:ext cx="133929" cy="1339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1" name="Овал 100">
            <a:extLst>
              <a:ext uri="{FF2B5EF4-FFF2-40B4-BE49-F238E27FC236}">
                <a16:creationId xmlns="" xmlns:a16="http://schemas.microsoft.com/office/drawing/2014/main" id="{431423AA-8F66-439F-A38F-389023DB9A8F}"/>
              </a:ext>
            </a:extLst>
          </p:cNvPr>
          <p:cNvSpPr/>
          <p:nvPr/>
        </p:nvSpPr>
        <p:spPr>
          <a:xfrm>
            <a:off x="1757035" y="2364646"/>
            <a:ext cx="133929" cy="1339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2" name="Овал 101">
            <a:extLst>
              <a:ext uri="{FF2B5EF4-FFF2-40B4-BE49-F238E27FC236}">
                <a16:creationId xmlns="" xmlns:a16="http://schemas.microsoft.com/office/drawing/2014/main" id="{698680CE-24A8-4BB6-80E3-152C19836FE6}"/>
              </a:ext>
            </a:extLst>
          </p:cNvPr>
          <p:cNvSpPr/>
          <p:nvPr/>
        </p:nvSpPr>
        <p:spPr>
          <a:xfrm>
            <a:off x="1911186" y="2182680"/>
            <a:ext cx="133929" cy="1339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3" name="TextBox 102">
            <a:extLst>
              <a:ext uri="{FF2B5EF4-FFF2-40B4-BE49-F238E27FC236}">
                <a16:creationId xmlns="" xmlns:a16="http://schemas.microsoft.com/office/drawing/2014/main" id="{4CE104D5-A319-4916-9A33-F051C84CCC2B}"/>
              </a:ext>
            </a:extLst>
          </p:cNvPr>
          <p:cNvSpPr txBox="1"/>
          <p:nvPr/>
        </p:nvSpPr>
        <p:spPr>
          <a:xfrm>
            <a:off x="3770031" y="2035589"/>
            <a:ext cx="7146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b="1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="" xmlns:a16="http://schemas.microsoft.com/office/drawing/2014/main" id="{3EE3CDDE-4D9D-4909-88E3-CD3093EE84AA}"/>
              </a:ext>
            </a:extLst>
          </p:cNvPr>
          <p:cNvSpPr txBox="1"/>
          <p:nvPr/>
        </p:nvSpPr>
        <p:spPr>
          <a:xfrm>
            <a:off x="4453645" y="2656745"/>
            <a:ext cx="7146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b="1" dirty="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="" xmlns:a16="http://schemas.microsoft.com/office/drawing/2014/main" id="{EF388C3C-E73E-47EE-9A33-1A9AC2788116}"/>
              </a:ext>
            </a:extLst>
          </p:cNvPr>
          <p:cNvSpPr txBox="1"/>
          <p:nvPr/>
        </p:nvSpPr>
        <p:spPr>
          <a:xfrm>
            <a:off x="4505534" y="3415726"/>
            <a:ext cx="7146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b="1" dirty="0">
                <a:solidFill>
                  <a:srgbClr val="0070C0"/>
                </a:solidFill>
              </a:rPr>
              <a:t>3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="" xmlns:a16="http://schemas.microsoft.com/office/drawing/2014/main" id="{90E01031-6DDD-474D-96A7-BDCA93887E5C}"/>
              </a:ext>
            </a:extLst>
          </p:cNvPr>
          <p:cNvSpPr txBox="1"/>
          <p:nvPr/>
        </p:nvSpPr>
        <p:spPr>
          <a:xfrm>
            <a:off x="4326811" y="4216756"/>
            <a:ext cx="7146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b="1" dirty="0">
                <a:solidFill>
                  <a:srgbClr val="0070C0"/>
                </a:solidFill>
              </a:rPr>
              <a:t>4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="" xmlns:a16="http://schemas.microsoft.com/office/drawing/2014/main" id="{966B922F-4FCC-49AD-A55A-F3DEC9683305}"/>
              </a:ext>
            </a:extLst>
          </p:cNvPr>
          <p:cNvSpPr txBox="1"/>
          <p:nvPr/>
        </p:nvSpPr>
        <p:spPr>
          <a:xfrm>
            <a:off x="3817446" y="4837912"/>
            <a:ext cx="7146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b="1" dirty="0">
                <a:solidFill>
                  <a:srgbClr val="0070C0"/>
                </a:solidFill>
              </a:rPr>
              <a:t>5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="" xmlns:a16="http://schemas.microsoft.com/office/drawing/2014/main" id="{7E664050-9572-4323-BAFE-A9C9365B8DFC}"/>
              </a:ext>
            </a:extLst>
          </p:cNvPr>
          <p:cNvSpPr txBox="1"/>
          <p:nvPr/>
        </p:nvSpPr>
        <p:spPr>
          <a:xfrm>
            <a:off x="3030123" y="5001684"/>
            <a:ext cx="7146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b="1" dirty="0">
                <a:solidFill>
                  <a:srgbClr val="0070C0"/>
                </a:solidFill>
              </a:rPr>
              <a:t>6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="" xmlns:a16="http://schemas.microsoft.com/office/drawing/2014/main" id="{12A2F217-7B26-4064-A8D1-DD4620171C0F}"/>
              </a:ext>
            </a:extLst>
          </p:cNvPr>
          <p:cNvSpPr txBox="1"/>
          <p:nvPr/>
        </p:nvSpPr>
        <p:spPr>
          <a:xfrm>
            <a:off x="2242790" y="4886905"/>
            <a:ext cx="7146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b="1" dirty="0">
                <a:solidFill>
                  <a:srgbClr val="0070C0"/>
                </a:solidFill>
              </a:rPr>
              <a:t>7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="" xmlns:a16="http://schemas.microsoft.com/office/drawing/2014/main" id="{D23449F1-EDAC-4DC0-A037-2D8ECED1363C}"/>
              </a:ext>
            </a:extLst>
          </p:cNvPr>
          <p:cNvSpPr txBox="1"/>
          <p:nvPr/>
        </p:nvSpPr>
        <p:spPr>
          <a:xfrm>
            <a:off x="1606798" y="4291911"/>
            <a:ext cx="7146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b="1" dirty="0">
                <a:solidFill>
                  <a:srgbClr val="0070C0"/>
                </a:solidFill>
              </a:rPr>
              <a:t>8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="" xmlns:a16="http://schemas.microsoft.com/office/drawing/2014/main" id="{A577FCBE-1A2C-4A6C-87F0-E01D3E566299}"/>
              </a:ext>
            </a:extLst>
          </p:cNvPr>
          <p:cNvSpPr txBox="1"/>
          <p:nvPr/>
        </p:nvSpPr>
        <p:spPr>
          <a:xfrm>
            <a:off x="1392120" y="3491038"/>
            <a:ext cx="7146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b="1" dirty="0">
                <a:solidFill>
                  <a:srgbClr val="0070C0"/>
                </a:solidFill>
              </a:rPr>
              <a:t>9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="" xmlns:a16="http://schemas.microsoft.com/office/drawing/2014/main" id="{1074B86F-D30A-4E87-AFF7-D6C7D7C28D47}"/>
              </a:ext>
            </a:extLst>
          </p:cNvPr>
          <p:cNvSpPr txBox="1"/>
          <p:nvPr/>
        </p:nvSpPr>
        <p:spPr>
          <a:xfrm>
            <a:off x="1596648" y="2766936"/>
            <a:ext cx="7146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b="1" dirty="0">
                <a:solidFill>
                  <a:srgbClr val="0070C0"/>
                </a:solidFill>
              </a:rPr>
              <a:t>10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="" xmlns:a16="http://schemas.microsoft.com/office/drawing/2014/main" id="{445F8FE4-5FC5-4D56-95EF-C384A9AB293D}"/>
              </a:ext>
            </a:extLst>
          </p:cNvPr>
          <p:cNvSpPr txBox="1"/>
          <p:nvPr/>
        </p:nvSpPr>
        <p:spPr>
          <a:xfrm>
            <a:off x="2040828" y="2132141"/>
            <a:ext cx="7146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b="1" dirty="0">
                <a:solidFill>
                  <a:srgbClr val="0070C0"/>
                </a:solidFill>
              </a:rPr>
              <a:t>11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="" xmlns:a16="http://schemas.microsoft.com/office/drawing/2014/main" id="{A67C92E2-1F44-4CC6-8C41-6112B2D5988C}"/>
              </a:ext>
            </a:extLst>
          </p:cNvPr>
          <p:cNvSpPr txBox="1"/>
          <p:nvPr/>
        </p:nvSpPr>
        <p:spPr>
          <a:xfrm>
            <a:off x="2879602" y="1917034"/>
            <a:ext cx="7146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b="1" dirty="0">
                <a:solidFill>
                  <a:srgbClr val="0070C0"/>
                </a:solidFill>
              </a:rPr>
              <a:t>12</a:t>
            </a:r>
          </a:p>
        </p:txBody>
      </p:sp>
      <p:sp>
        <p:nvSpPr>
          <p:cNvPr id="115" name="Прямокутник: округлені кути 81">
            <a:extLst>
              <a:ext uri="{FF2B5EF4-FFF2-40B4-BE49-F238E27FC236}">
                <a16:creationId xmlns="" xmlns:a16="http://schemas.microsoft.com/office/drawing/2014/main" id="{2467721F-CE01-4AF1-9411-1EAA71D425E4}"/>
              </a:ext>
            </a:extLst>
          </p:cNvPr>
          <p:cNvSpPr/>
          <p:nvPr/>
        </p:nvSpPr>
        <p:spPr>
          <a:xfrm rot="9195687">
            <a:off x="3126071" y="3320526"/>
            <a:ext cx="1614080" cy="69626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" name="Стрелка вправо 5"/>
          <p:cNvSpPr/>
          <p:nvPr/>
        </p:nvSpPr>
        <p:spPr>
          <a:xfrm>
            <a:off x="5941211" y="3319599"/>
            <a:ext cx="1000797" cy="887266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6" name="Прямокутник: округлені кути 80">
            <a:extLst>
              <a:ext uri="{FF2B5EF4-FFF2-40B4-BE49-F238E27FC236}">
                <a16:creationId xmlns="" xmlns:a16="http://schemas.microsoft.com/office/drawing/2014/main" id="{5EC60DD1-10C0-43C5-97D4-FB758752E9A5}"/>
              </a:ext>
            </a:extLst>
          </p:cNvPr>
          <p:cNvSpPr/>
          <p:nvPr/>
        </p:nvSpPr>
        <p:spPr>
          <a:xfrm rot="13284344">
            <a:off x="8649830" y="3274525"/>
            <a:ext cx="969485" cy="133929"/>
          </a:xfrm>
          <a:prstGeom prst="round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17" name="Овал 116">
            <a:extLst>
              <a:ext uri="{FF2B5EF4-FFF2-40B4-BE49-F238E27FC236}">
                <a16:creationId xmlns="" xmlns:a16="http://schemas.microsoft.com/office/drawing/2014/main" id="{8037E88E-780F-4C7A-A838-AFF36DE20F64}"/>
              </a:ext>
            </a:extLst>
          </p:cNvPr>
          <p:cNvSpPr/>
          <p:nvPr/>
        </p:nvSpPr>
        <p:spPr>
          <a:xfrm>
            <a:off x="7125977" y="1411083"/>
            <a:ext cx="4795258" cy="4795258"/>
          </a:xfrm>
          <a:prstGeom prst="ellipse">
            <a:avLst/>
          </a:prstGeom>
          <a:noFill/>
          <a:ln w="190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18" name="Овал 117">
            <a:extLst>
              <a:ext uri="{FF2B5EF4-FFF2-40B4-BE49-F238E27FC236}">
                <a16:creationId xmlns="" xmlns:a16="http://schemas.microsoft.com/office/drawing/2014/main" id="{1DB1D1C7-AC28-41BD-B925-40FB6F1E570C}"/>
              </a:ext>
            </a:extLst>
          </p:cNvPr>
          <p:cNvSpPr/>
          <p:nvPr/>
        </p:nvSpPr>
        <p:spPr>
          <a:xfrm>
            <a:off x="9419939" y="3601379"/>
            <a:ext cx="207333" cy="20733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19" name="Рівнобедрений трикутник 8">
            <a:extLst>
              <a:ext uri="{FF2B5EF4-FFF2-40B4-BE49-F238E27FC236}">
                <a16:creationId xmlns="" xmlns:a16="http://schemas.microsoft.com/office/drawing/2014/main" id="{4A51C522-C387-4DFA-B9EB-C1DECB5BBA4E}"/>
              </a:ext>
            </a:extLst>
          </p:cNvPr>
          <p:cNvSpPr/>
          <p:nvPr/>
        </p:nvSpPr>
        <p:spPr>
          <a:xfrm rot="10800000">
            <a:off x="9411350" y="1437467"/>
            <a:ext cx="215922" cy="485775"/>
          </a:xfrm>
          <a:prstGeom prst="triangl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20" name="Рівнобедрений трикутник 9">
            <a:extLst>
              <a:ext uri="{FF2B5EF4-FFF2-40B4-BE49-F238E27FC236}">
                <a16:creationId xmlns="" xmlns:a16="http://schemas.microsoft.com/office/drawing/2014/main" id="{DFC5F4E6-46F2-42DF-8EC7-4D5701D0A397}"/>
              </a:ext>
            </a:extLst>
          </p:cNvPr>
          <p:cNvSpPr/>
          <p:nvPr/>
        </p:nvSpPr>
        <p:spPr>
          <a:xfrm>
            <a:off x="9460287" y="5694003"/>
            <a:ext cx="215922" cy="485775"/>
          </a:xfrm>
          <a:prstGeom prst="triangl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21" name="Рівнобедрений трикутник 10">
            <a:extLst>
              <a:ext uri="{FF2B5EF4-FFF2-40B4-BE49-F238E27FC236}">
                <a16:creationId xmlns="" xmlns:a16="http://schemas.microsoft.com/office/drawing/2014/main" id="{86DB5B03-281A-4279-8EEA-C99A2F718501}"/>
              </a:ext>
            </a:extLst>
          </p:cNvPr>
          <p:cNvSpPr/>
          <p:nvPr/>
        </p:nvSpPr>
        <p:spPr>
          <a:xfrm rot="16200000">
            <a:off x="11597352" y="3559565"/>
            <a:ext cx="215922" cy="485775"/>
          </a:xfrm>
          <a:prstGeom prst="triangl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22" name="Рівнобедрений трикутник 11">
            <a:extLst>
              <a:ext uri="{FF2B5EF4-FFF2-40B4-BE49-F238E27FC236}">
                <a16:creationId xmlns="" xmlns:a16="http://schemas.microsoft.com/office/drawing/2014/main" id="{D13C394D-D41A-4151-858A-4B028FD56CB1}"/>
              </a:ext>
            </a:extLst>
          </p:cNvPr>
          <p:cNvSpPr/>
          <p:nvPr/>
        </p:nvSpPr>
        <p:spPr>
          <a:xfrm rot="5400000">
            <a:off x="7292207" y="3559565"/>
            <a:ext cx="215922" cy="485775"/>
          </a:xfrm>
          <a:prstGeom prst="triangl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23" name="Рівнобедрений трикутник 12">
            <a:extLst>
              <a:ext uri="{FF2B5EF4-FFF2-40B4-BE49-F238E27FC236}">
                <a16:creationId xmlns="" xmlns:a16="http://schemas.microsoft.com/office/drawing/2014/main" id="{692E605D-FCE4-4DF3-8A87-A5DD877D0B23}"/>
              </a:ext>
            </a:extLst>
          </p:cNvPr>
          <p:cNvSpPr/>
          <p:nvPr/>
        </p:nvSpPr>
        <p:spPr>
          <a:xfrm rot="7362101">
            <a:off x="7535095" y="2582023"/>
            <a:ext cx="215922" cy="485775"/>
          </a:xfrm>
          <a:prstGeom prst="triangl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24" name="Рівнобедрений трикутник 13">
            <a:extLst>
              <a:ext uri="{FF2B5EF4-FFF2-40B4-BE49-F238E27FC236}">
                <a16:creationId xmlns="" xmlns:a16="http://schemas.microsoft.com/office/drawing/2014/main" id="{F0252A8C-DE0C-4EF0-86BE-BBCF0D7C731B}"/>
              </a:ext>
            </a:extLst>
          </p:cNvPr>
          <p:cNvSpPr/>
          <p:nvPr/>
        </p:nvSpPr>
        <p:spPr>
          <a:xfrm rot="9000779">
            <a:off x="8221761" y="1699221"/>
            <a:ext cx="215922" cy="485775"/>
          </a:xfrm>
          <a:prstGeom prst="triangl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25" name="Рівнобедрений трикутник 14">
            <a:extLst>
              <a:ext uri="{FF2B5EF4-FFF2-40B4-BE49-F238E27FC236}">
                <a16:creationId xmlns="" xmlns:a16="http://schemas.microsoft.com/office/drawing/2014/main" id="{CB0BB75A-138F-48BD-B4D6-EF3A3D29BC1F}"/>
              </a:ext>
            </a:extLst>
          </p:cNvPr>
          <p:cNvSpPr/>
          <p:nvPr/>
        </p:nvSpPr>
        <p:spPr>
          <a:xfrm rot="13438659">
            <a:off x="10524632" y="1713806"/>
            <a:ext cx="215922" cy="485775"/>
          </a:xfrm>
          <a:prstGeom prst="triangl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26" name="Рівнобедрений трикутник 15">
            <a:extLst>
              <a:ext uri="{FF2B5EF4-FFF2-40B4-BE49-F238E27FC236}">
                <a16:creationId xmlns="" xmlns:a16="http://schemas.microsoft.com/office/drawing/2014/main" id="{4120066B-7769-460A-B634-CBE4CD79CFB6}"/>
              </a:ext>
            </a:extLst>
          </p:cNvPr>
          <p:cNvSpPr/>
          <p:nvPr/>
        </p:nvSpPr>
        <p:spPr>
          <a:xfrm rot="14626840">
            <a:off x="11289512" y="2510871"/>
            <a:ext cx="215922" cy="485775"/>
          </a:xfrm>
          <a:prstGeom prst="triangl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27" name="Рівнобедрений трикутник 16">
            <a:extLst>
              <a:ext uri="{FF2B5EF4-FFF2-40B4-BE49-F238E27FC236}">
                <a16:creationId xmlns="" xmlns:a16="http://schemas.microsoft.com/office/drawing/2014/main" id="{500A2882-F873-4FA8-A730-6EC62ABAE672}"/>
              </a:ext>
            </a:extLst>
          </p:cNvPr>
          <p:cNvSpPr/>
          <p:nvPr/>
        </p:nvSpPr>
        <p:spPr>
          <a:xfrm rot="3747727">
            <a:off x="7573754" y="4661999"/>
            <a:ext cx="215922" cy="485775"/>
          </a:xfrm>
          <a:prstGeom prst="triangl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28" name="Рівнобедрений трикутник 17">
            <a:extLst>
              <a:ext uri="{FF2B5EF4-FFF2-40B4-BE49-F238E27FC236}">
                <a16:creationId xmlns="" xmlns:a16="http://schemas.microsoft.com/office/drawing/2014/main" id="{10846F70-3C37-4E43-B372-24015CC78B3D}"/>
              </a:ext>
            </a:extLst>
          </p:cNvPr>
          <p:cNvSpPr/>
          <p:nvPr/>
        </p:nvSpPr>
        <p:spPr>
          <a:xfrm rot="2214483">
            <a:off x="8359724" y="5407870"/>
            <a:ext cx="215922" cy="485775"/>
          </a:xfrm>
          <a:prstGeom prst="triangl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29" name="Рівнобедрений трикутник 18">
            <a:extLst>
              <a:ext uri="{FF2B5EF4-FFF2-40B4-BE49-F238E27FC236}">
                <a16:creationId xmlns="" xmlns:a16="http://schemas.microsoft.com/office/drawing/2014/main" id="{D5EAC148-7AE6-46AF-A160-BB0FC9CED4AE}"/>
              </a:ext>
            </a:extLst>
          </p:cNvPr>
          <p:cNvSpPr/>
          <p:nvPr/>
        </p:nvSpPr>
        <p:spPr>
          <a:xfrm rot="19700431">
            <a:off x="10524632" y="5394244"/>
            <a:ext cx="215922" cy="485775"/>
          </a:xfrm>
          <a:prstGeom prst="triangl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30" name="Рівнобедрений трикутник 19">
            <a:extLst>
              <a:ext uri="{FF2B5EF4-FFF2-40B4-BE49-F238E27FC236}">
                <a16:creationId xmlns="" xmlns:a16="http://schemas.microsoft.com/office/drawing/2014/main" id="{6B20F265-56B7-43FC-ABA4-0111E0A996A0}"/>
              </a:ext>
            </a:extLst>
          </p:cNvPr>
          <p:cNvSpPr/>
          <p:nvPr/>
        </p:nvSpPr>
        <p:spPr>
          <a:xfrm rot="17624068">
            <a:off x="11295161" y="4618898"/>
            <a:ext cx="215922" cy="485775"/>
          </a:xfrm>
          <a:prstGeom prst="triangl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31" name="Овал 130">
            <a:extLst>
              <a:ext uri="{FF2B5EF4-FFF2-40B4-BE49-F238E27FC236}">
                <a16:creationId xmlns="" xmlns:a16="http://schemas.microsoft.com/office/drawing/2014/main" id="{F8CB6BA3-1FA3-4C3B-B4D0-94BD713031FB}"/>
              </a:ext>
            </a:extLst>
          </p:cNvPr>
          <p:cNvSpPr/>
          <p:nvPr/>
        </p:nvSpPr>
        <p:spPr>
          <a:xfrm>
            <a:off x="8535208" y="1923421"/>
            <a:ext cx="133929" cy="1339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32" name="Овал 131">
            <a:extLst>
              <a:ext uri="{FF2B5EF4-FFF2-40B4-BE49-F238E27FC236}">
                <a16:creationId xmlns="" xmlns:a16="http://schemas.microsoft.com/office/drawing/2014/main" id="{523D99D6-1ECC-4C58-BE08-69B2A2334928}"/>
              </a:ext>
            </a:extLst>
          </p:cNvPr>
          <p:cNvSpPr/>
          <p:nvPr/>
        </p:nvSpPr>
        <p:spPr>
          <a:xfrm>
            <a:off x="8777415" y="1801930"/>
            <a:ext cx="133929" cy="1339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33" name="Овал 132">
            <a:extLst>
              <a:ext uri="{FF2B5EF4-FFF2-40B4-BE49-F238E27FC236}">
                <a16:creationId xmlns="" xmlns:a16="http://schemas.microsoft.com/office/drawing/2014/main" id="{99ECDE96-7CD0-4C36-AC42-A294AD120EC3}"/>
              </a:ext>
            </a:extLst>
          </p:cNvPr>
          <p:cNvSpPr/>
          <p:nvPr/>
        </p:nvSpPr>
        <p:spPr>
          <a:xfrm>
            <a:off x="9033276" y="1734966"/>
            <a:ext cx="133929" cy="1339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34" name="Овал 133">
            <a:extLst>
              <a:ext uri="{FF2B5EF4-FFF2-40B4-BE49-F238E27FC236}">
                <a16:creationId xmlns="" xmlns:a16="http://schemas.microsoft.com/office/drawing/2014/main" id="{EAF52850-004A-45AD-BE57-DAAA8AE33171}"/>
              </a:ext>
            </a:extLst>
          </p:cNvPr>
          <p:cNvSpPr/>
          <p:nvPr/>
        </p:nvSpPr>
        <p:spPr>
          <a:xfrm>
            <a:off x="9293522" y="1701054"/>
            <a:ext cx="133929" cy="1339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35" name="Овал 134">
            <a:extLst>
              <a:ext uri="{FF2B5EF4-FFF2-40B4-BE49-F238E27FC236}">
                <a16:creationId xmlns="" xmlns:a16="http://schemas.microsoft.com/office/drawing/2014/main" id="{C1C2335E-79E9-4E78-90CC-FA54857C8A04}"/>
              </a:ext>
            </a:extLst>
          </p:cNvPr>
          <p:cNvSpPr/>
          <p:nvPr/>
        </p:nvSpPr>
        <p:spPr>
          <a:xfrm>
            <a:off x="9693073" y="1734965"/>
            <a:ext cx="133929" cy="1339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36" name="Овал 135">
            <a:extLst>
              <a:ext uri="{FF2B5EF4-FFF2-40B4-BE49-F238E27FC236}">
                <a16:creationId xmlns="" xmlns:a16="http://schemas.microsoft.com/office/drawing/2014/main" id="{9B03B598-4796-4592-9DBF-D3EED53DF6C3}"/>
              </a:ext>
            </a:extLst>
          </p:cNvPr>
          <p:cNvSpPr/>
          <p:nvPr/>
        </p:nvSpPr>
        <p:spPr>
          <a:xfrm>
            <a:off x="9919731" y="1768018"/>
            <a:ext cx="133929" cy="1339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37" name="Овал 136">
            <a:extLst>
              <a:ext uri="{FF2B5EF4-FFF2-40B4-BE49-F238E27FC236}">
                <a16:creationId xmlns="" xmlns:a16="http://schemas.microsoft.com/office/drawing/2014/main" id="{508C9F9C-7181-44F3-941C-00C4E62036EE}"/>
              </a:ext>
            </a:extLst>
          </p:cNvPr>
          <p:cNvSpPr/>
          <p:nvPr/>
        </p:nvSpPr>
        <p:spPr>
          <a:xfrm>
            <a:off x="10126112" y="1836402"/>
            <a:ext cx="133929" cy="1339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38" name="Овал 137">
            <a:extLst>
              <a:ext uri="{FF2B5EF4-FFF2-40B4-BE49-F238E27FC236}">
                <a16:creationId xmlns="" xmlns:a16="http://schemas.microsoft.com/office/drawing/2014/main" id="{8E30B0B5-AF2D-45C6-8EB8-4CCC86DEA34A}"/>
              </a:ext>
            </a:extLst>
          </p:cNvPr>
          <p:cNvSpPr/>
          <p:nvPr/>
        </p:nvSpPr>
        <p:spPr>
          <a:xfrm>
            <a:off x="10319282" y="1956693"/>
            <a:ext cx="133929" cy="1339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39" name="Овал 138">
            <a:extLst>
              <a:ext uri="{FF2B5EF4-FFF2-40B4-BE49-F238E27FC236}">
                <a16:creationId xmlns="" xmlns:a16="http://schemas.microsoft.com/office/drawing/2014/main" id="{39DFA7C1-5991-4220-BAB9-6289322D42C1}"/>
              </a:ext>
            </a:extLst>
          </p:cNvPr>
          <p:cNvSpPr/>
          <p:nvPr/>
        </p:nvSpPr>
        <p:spPr>
          <a:xfrm>
            <a:off x="10599110" y="2096788"/>
            <a:ext cx="133929" cy="1339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40" name="Овал 139">
            <a:extLst>
              <a:ext uri="{FF2B5EF4-FFF2-40B4-BE49-F238E27FC236}">
                <a16:creationId xmlns="" xmlns:a16="http://schemas.microsoft.com/office/drawing/2014/main" id="{7A94B3AD-020B-47BE-8EAF-6D1BA672FFB9}"/>
              </a:ext>
            </a:extLst>
          </p:cNvPr>
          <p:cNvSpPr/>
          <p:nvPr/>
        </p:nvSpPr>
        <p:spPr>
          <a:xfrm>
            <a:off x="10785538" y="2230717"/>
            <a:ext cx="133929" cy="1339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41" name="Овал 140">
            <a:extLst>
              <a:ext uri="{FF2B5EF4-FFF2-40B4-BE49-F238E27FC236}">
                <a16:creationId xmlns="" xmlns:a16="http://schemas.microsoft.com/office/drawing/2014/main" id="{87FE07F3-97F3-42C9-9CED-337B814D7740}"/>
              </a:ext>
            </a:extLst>
          </p:cNvPr>
          <p:cNvSpPr/>
          <p:nvPr/>
        </p:nvSpPr>
        <p:spPr>
          <a:xfrm>
            <a:off x="10956521" y="2415666"/>
            <a:ext cx="133929" cy="1339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42" name="Овал 141">
            <a:extLst>
              <a:ext uri="{FF2B5EF4-FFF2-40B4-BE49-F238E27FC236}">
                <a16:creationId xmlns="" xmlns:a16="http://schemas.microsoft.com/office/drawing/2014/main" id="{9C0EABEE-F31B-4863-AB39-820D37616830}"/>
              </a:ext>
            </a:extLst>
          </p:cNvPr>
          <p:cNvSpPr/>
          <p:nvPr/>
        </p:nvSpPr>
        <p:spPr>
          <a:xfrm>
            <a:off x="11090450" y="2616559"/>
            <a:ext cx="133929" cy="1339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43" name="Овал 142">
            <a:extLst>
              <a:ext uri="{FF2B5EF4-FFF2-40B4-BE49-F238E27FC236}">
                <a16:creationId xmlns="" xmlns:a16="http://schemas.microsoft.com/office/drawing/2014/main" id="{8B4C31BC-0E9A-4032-A9CC-50CE689E5FEE}"/>
              </a:ext>
            </a:extLst>
          </p:cNvPr>
          <p:cNvSpPr/>
          <p:nvPr/>
        </p:nvSpPr>
        <p:spPr>
          <a:xfrm>
            <a:off x="11263904" y="2903721"/>
            <a:ext cx="133929" cy="1339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44" name="Овал 143">
            <a:extLst>
              <a:ext uri="{FF2B5EF4-FFF2-40B4-BE49-F238E27FC236}">
                <a16:creationId xmlns="" xmlns:a16="http://schemas.microsoft.com/office/drawing/2014/main" id="{98CDBA5C-35EE-4399-8984-DF880EA14EB9}"/>
              </a:ext>
            </a:extLst>
          </p:cNvPr>
          <p:cNvSpPr/>
          <p:nvPr/>
        </p:nvSpPr>
        <p:spPr>
          <a:xfrm>
            <a:off x="11332768" y="3124460"/>
            <a:ext cx="133929" cy="1339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45" name="Овал 144">
            <a:extLst>
              <a:ext uri="{FF2B5EF4-FFF2-40B4-BE49-F238E27FC236}">
                <a16:creationId xmlns="" xmlns:a16="http://schemas.microsoft.com/office/drawing/2014/main" id="{ABD7D5D3-5D9F-4535-8A2E-4CF6B1CD4561}"/>
              </a:ext>
            </a:extLst>
          </p:cNvPr>
          <p:cNvSpPr/>
          <p:nvPr/>
        </p:nvSpPr>
        <p:spPr>
          <a:xfrm>
            <a:off x="11388344" y="3378804"/>
            <a:ext cx="133929" cy="1339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46" name="Овал 145">
            <a:extLst>
              <a:ext uri="{FF2B5EF4-FFF2-40B4-BE49-F238E27FC236}">
                <a16:creationId xmlns="" xmlns:a16="http://schemas.microsoft.com/office/drawing/2014/main" id="{2837C208-5426-48DB-8734-CE5E199D9AD3}"/>
              </a:ext>
            </a:extLst>
          </p:cNvPr>
          <p:cNvSpPr/>
          <p:nvPr/>
        </p:nvSpPr>
        <p:spPr>
          <a:xfrm>
            <a:off x="11422479" y="3577033"/>
            <a:ext cx="133929" cy="1339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47" name="Овал 146">
            <a:extLst>
              <a:ext uri="{FF2B5EF4-FFF2-40B4-BE49-F238E27FC236}">
                <a16:creationId xmlns="" xmlns:a16="http://schemas.microsoft.com/office/drawing/2014/main" id="{65624A45-3812-41CC-BEA4-C814D7C03CDF}"/>
              </a:ext>
            </a:extLst>
          </p:cNvPr>
          <p:cNvSpPr/>
          <p:nvPr/>
        </p:nvSpPr>
        <p:spPr>
          <a:xfrm>
            <a:off x="11426935" y="3895094"/>
            <a:ext cx="133929" cy="1339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48" name="Овал 147">
            <a:extLst>
              <a:ext uri="{FF2B5EF4-FFF2-40B4-BE49-F238E27FC236}">
                <a16:creationId xmlns="" xmlns:a16="http://schemas.microsoft.com/office/drawing/2014/main" id="{660B539D-0BDD-4ABF-8C61-1BC0575985F7}"/>
              </a:ext>
            </a:extLst>
          </p:cNvPr>
          <p:cNvSpPr/>
          <p:nvPr/>
        </p:nvSpPr>
        <p:spPr>
          <a:xfrm>
            <a:off x="11364242" y="4145655"/>
            <a:ext cx="133929" cy="1339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49" name="Овал 148">
            <a:extLst>
              <a:ext uri="{FF2B5EF4-FFF2-40B4-BE49-F238E27FC236}">
                <a16:creationId xmlns="" xmlns:a16="http://schemas.microsoft.com/office/drawing/2014/main" id="{E1D92410-E234-480B-9D88-FA8BFFE2D43B}"/>
              </a:ext>
            </a:extLst>
          </p:cNvPr>
          <p:cNvSpPr/>
          <p:nvPr/>
        </p:nvSpPr>
        <p:spPr>
          <a:xfrm>
            <a:off x="11288550" y="4369541"/>
            <a:ext cx="133929" cy="1339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50" name="Овал 149">
            <a:extLst>
              <a:ext uri="{FF2B5EF4-FFF2-40B4-BE49-F238E27FC236}">
                <a16:creationId xmlns="" xmlns:a16="http://schemas.microsoft.com/office/drawing/2014/main" id="{8B37C81A-5E71-4714-995E-5F6BBBB7CA66}"/>
              </a:ext>
            </a:extLst>
          </p:cNvPr>
          <p:cNvSpPr/>
          <p:nvPr/>
        </p:nvSpPr>
        <p:spPr>
          <a:xfrm>
            <a:off x="11190617" y="4590702"/>
            <a:ext cx="133929" cy="1339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51" name="Овал 150">
            <a:extLst>
              <a:ext uri="{FF2B5EF4-FFF2-40B4-BE49-F238E27FC236}">
                <a16:creationId xmlns="" xmlns:a16="http://schemas.microsoft.com/office/drawing/2014/main" id="{FD3991EC-3C90-41EF-9AE8-D92435054FEB}"/>
              </a:ext>
            </a:extLst>
          </p:cNvPr>
          <p:cNvSpPr/>
          <p:nvPr/>
        </p:nvSpPr>
        <p:spPr>
          <a:xfrm>
            <a:off x="11043392" y="4859495"/>
            <a:ext cx="133929" cy="1339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52" name="Овал 151">
            <a:extLst>
              <a:ext uri="{FF2B5EF4-FFF2-40B4-BE49-F238E27FC236}">
                <a16:creationId xmlns="" xmlns:a16="http://schemas.microsoft.com/office/drawing/2014/main" id="{996D170A-E2F3-4561-B0F7-6D9246D78BF7}"/>
              </a:ext>
            </a:extLst>
          </p:cNvPr>
          <p:cNvSpPr/>
          <p:nvPr/>
        </p:nvSpPr>
        <p:spPr>
          <a:xfrm>
            <a:off x="10892771" y="5013731"/>
            <a:ext cx="133929" cy="1339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53" name="Овал 152">
            <a:extLst>
              <a:ext uri="{FF2B5EF4-FFF2-40B4-BE49-F238E27FC236}">
                <a16:creationId xmlns="" xmlns:a16="http://schemas.microsoft.com/office/drawing/2014/main" id="{2C4BA518-9900-49A3-9719-3969DEA99906}"/>
              </a:ext>
            </a:extLst>
          </p:cNvPr>
          <p:cNvSpPr/>
          <p:nvPr/>
        </p:nvSpPr>
        <p:spPr>
          <a:xfrm>
            <a:off x="10742386" y="5159977"/>
            <a:ext cx="133929" cy="1339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54" name="Овал 153">
            <a:extLst>
              <a:ext uri="{FF2B5EF4-FFF2-40B4-BE49-F238E27FC236}">
                <a16:creationId xmlns="" xmlns:a16="http://schemas.microsoft.com/office/drawing/2014/main" id="{FAD39E9E-CE36-4220-8619-6BF5EA1C29E6}"/>
              </a:ext>
            </a:extLst>
          </p:cNvPr>
          <p:cNvSpPr/>
          <p:nvPr/>
        </p:nvSpPr>
        <p:spPr>
          <a:xfrm>
            <a:off x="10565628" y="5305307"/>
            <a:ext cx="133929" cy="1339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55" name="Овал 154">
            <a:extLst>
              <a:ext uri="{FF2B5EF4-FFF2-40B4-BE49-F238E27FC236}">
                <a16:creationId xmlns="" xmlns:a16="http://schemas.microsoft.com/office/drawing/2014/main" id="{7473AE4E-836A-4D4F-9AD0-E817038F1CE6}"/>
              </a:ext>
            </a:extLst>
          </p:cNvPr>
          <p:cNvSpPr/>
          <p:nvPr/>
        </p:nvSpPr>
        <p:spPr>
          <a:xfrm>
            <a:off x="10346249" y="5457707"/>
            <a:ext cx="133929" cy="1339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56" name="Овал 155">
            <a:extLst>
              <a:ext uri="{FF2B5EF4-FFF2-40B4-BE49-F238E27FC236}">
                <a16:creationId xmlns="" xmlns:a16="http://schemas.microsoft.com/office/drawing/2014/main" id="{B3E0483D-4A1F-44B4-BAC1-4719E18CD07B}"/>
              </a:ext>
            </a:extLst>
          </p:cNvPr>
          <p:cNvSpPr/>
          <p:nvPr/>
        </p:nvSpPr>
        <p:spPr>
          <a:xfrm>
            <a:off x="10135455" y="5570166"/>
            <a:ext cx="133929" cy="1339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57" name="Овал 156">
            <a:extLst>
              <a:ext uri="{FF2B5EF4-FFF2-40B4-BE49-F238E27FC236}">
                <a16:creationId xmlns="" xmlns:a16="http://schemas.microsoft.com/office/drawing/2014/main" id="{DDD947E4-A581-42D0-B852-2C4374971729}"/>
              </a:ext>
            </a:extLst>
          </p:cNvPr>
          <p:cNvSpPr/>
          <p:nvPr/>
        </p:nvSpPr>
        <p:spPr>
          <a:xfrm>
            <a:off x="9918677" y="5627038"/>
            <a:ext cx="133929" cy="1339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58" name="Овал 157">
            <a:extLst>
              <a:ext uri="{FF2B5EF4-FFF2-40B4-BE49-F238E27FC236}">
                <a16:creationId xmlns="" xmlns:a16="http://schemas.microsoft.com/office/drawing/2014/main" id="{701AAA09-D13B-4B98-8B7E-1D242EF6C3E4}"/>
              </a:ext>
            </a:extLst>
          </p:cNvPr>
          <p:cNvSpPr/>
          <p:nvPr/>
        </p:nvSpPr>
        <p:spPr>
          <a:xfrm>
            <a:off x="9666558" y="5678916"/>
            <a:ext cx="133929" cy="1339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59" name="Овал 158">
            <a:extLst>
              <a:ext uri="{FF2B5EF4-FFF2-40B4-BE49-F238E27FC236}">
                <a16:creationId xmlns="" xmlns:a16="http://schemas.microsoft.com/office/drawing/2014/main" id="{953A8F89-6DB0-4F7F-A85D-E8B27C76BB88}"/>
              </a:ext>
            </a:extLst>
          </p:cNvPr>
          <p:cNvSpPr/>
          <p:nvPr/>
        </p:nvSpPr>
        <p:spPr>
          <a:xfrm>
            <a:off x="9338192" y="5652070"/>
            <a:ext cx="133929" cy="1339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60" name="Овал 159">
            <a:extLst>
              <a:ext uri="{FF2B5EF4-FFF2-40B4-BE49-F238E27FC236}">
                <a16:creationId xmlns="" xmlns:a16="http://schemas.microsoft.com/office/drawing/2014/main" id="{B4F94268-3643-4B6C-8607-E54953EB7B8C}"/>
              </a:ext>
            </a:extLst>
          </p:cNvPr>
          <p:cNvSpPr/>
          <p:nvPr/>
        </p:nvSpPr>
        <p:spPr>
          <a:xfrm>
            <a:off x="9127397" y="5638508"/>
            <a:ext cx="133929" cy="1339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61" name="Овал 160">
            <a:extLst>
              <a:ext uri="{FF2B5EF4-FFF2-40B4-BE49-F238E27FC236}">
                <a16:creationId xmlns="" xmlns:a16="http://schemas.microsoft.com/office/drawing/2014/main" id="{6B0859D9-DEB1-4E0C-BD90-B225CB941DAD}"/>
              </a:ext>
            </a:extLst>
          </p:cNvPr>
          <p:cNvSpPr/>
          <p:nvPr/>
        </p:nvSpPr>
        <p:spPr>
          <a:xfrm>
            <a:off x="8672230" y="5484803"/>
            <a:ext cx="133929" cy="1339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62" name="Овал 161">
            <a:extLst>
              <a:ext uri="{FF2B5EF4-FFF2-40B4-BE49-F238E27FC236}">
                <a16:creationId xmlns="" xmlns:a16="http://schemas.microsoft.com/office/drawing/2014/main" id="{17AF5E6C-4F47-401E-9F6E-9B77116F6553}"/>
              </a:ext>
            </a:extLst>
          </p:cNvPr>
          <p:cNvSpPr/>
          <p:nvPr/>
        </p:nvSpPr>
        <p:spPr>
          <a:xfrm>
            <a:off x="8885232" y="5578602"/>
            <a:ext cx="133929" cy="1339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63" name="Овал 162">
            <a:extLst>
              <a:ext uri="{FF2B5EF4-FFF2-40B4-BE49-F238E27FC236}">
                <a16:creationId xmlns="" xmlns:a16="http://schemas.microsoft.com/office/drawing/2014/main" id="{7EE98061-C09C-45FE-BAED-5CAECDCF7A5B}"/>
              </a:ext>
            </a:extLst>
          </p:cNvPr>
          <p:cNvSpPr/>
          <p:nvPr/>
        </p:nvSpPr>
        <p:spPr>
          <a:xfrm>
            <a:off x="8374612" y="5324745"/>
            <a:ext cx="133929" cy="1339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64" name="Овал 163">
            <a:extLst>
              <a:ext uri="{FF2B5EF4-FFF2-40B4-BE49-F238E27FC236}">
                <a16:creationId xmlns="" xmlns:a16="http://schemas.microsoft.com/office/drawing/2014/main" id="{BC07705B-3DE8-4D3D-BC2C-2E624CE6AA59}"/>
              </a:ext>
            </a:extLst>
          </p:cNvPr>
          <p:cNvSpPr/>
          <p:nvPr/>
        </p:nvSpPr>
        <p:spPr>
          <a:xfrm>
            <a:off x="8188716" y="5214579"/>
            <a:ext cx="133929" cy="1339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65" name="Овал 164">
            <a:extLst>
              <a:ext uri="{FF2B5EF4-FFF2-40B4-BE49-F238E27FC236}">
                <a16:creationId xmlns="" xmlns:a16="http://schemas.microsoft.com/office/drawing/2014/main" id="{6A29477D-8799-4220-9690-4630B6EAABF9}"/>
              </a:ext>
            </a:extLst>
          </p:cNvPr>
          <p:cNvSpPr/>
          <p:nvPr/>
        </p:nvSpPr>
        <p:spPr>
          <a:xfrm>
            <a:off x="8043186" y="5054393"/>
            <a:ext cx="133929" cy="1339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66" name="Овал 165">
            <a:extLst>
              <a:ext uri="{FF2B5EF4-FFF2-40B4-BE49-F238E27FC236}">
                <a16:creationId xmlns="" xmlns:a16="http://schemas.microsoft.com/office/drawing/2014/main" id="{FA5FF51B-10BA-411F-A7B9-11D32C584E6F}"/>
              </a:ext>
            </a:extLst>
          </p:cNvPr>
          <p:cNvSpPr/>
          <p:nvPr/>
        </p:nvSpPr>
        <p:spPr>
          <a:xfrm>
            <a:off x="7910341" y="4879802"/>
            <a:ext cx="133929" cy="1339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67" name="Овал 166">
            <a:extLst>
              <a:ext uri="{FF2B5EF4-FFF2-40B4-BE49-F238E27FC236}">
                <a16:creationId xmlns="" xmlns:a16="http://schemas.microsoft.com/office/drawing/2014/main" id="{FD69B962-BCB1-4D5A-8429-31CCE378C42A}"/>
              </a:ext>
            </a:extLst>
          </p:cNvPr>
          <p:cNvSpPr/>
          <p:nvPr/>
        </p:nvSpPr>
        <p:spPr>
          <a:xfrm>
            <a:off x="7734643" y="4609156"/>
            <a:ext cx="133929" cy="1339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68" name="Овал 167">
            <a:extLst>
              <a:ext uri="{FF2B5EF4-FFF2-40B4-BE49-F238E27FC236}">
                <a16:creationId xmlns="" xmlns:a16="http://schemas.microsoft.com/office/drawing/2014/main" id="{3C17CF14-52F8-4011-ABF1-364F2B7962AF}"/>
              </a:ext>
            </a:extLst>
          </p:cNvPr>
          <p:cNvSpPr/>
          <p:nvPr/>
        </p:nvSpPr>
        <p:spPr>
          <a:xfrm>
            <a:off x="7626050" y="4404804"/>
            <a:ext cx="133929" cy="1339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69" name="Овал 168">
            <a:extLst>
              <a:ext uri="{FF2B5EF4-FFF2-40B4-BE49-F238E27FC236}">
                <a16:creationId xmlns="" xmlns:a16="http://schemas.microsoft.com/office/drawing/2014/main" id="{F5A2AFDA-11E3-47B7-A61C-F3EA1C84155A}"/>
              </a:ext>
            </a:extLst>
          </p:cNvPr>
          <p:cNvSpPr/>
          <p:nvPr/>
        </p:nvSpPr>
        <p:spPr>
          <a:xfrm>
            <a:off x="7576091" y="4191040"/>
            <a:ext cx="133929" cy="1339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70" name="Овал 169">
            <a:extLst>
              <a:ext uri="{FF2B5EF4-FFF2-40B4-BE49-F238E27FC236}">
                <a16:creationId xmlns="" xmlns:a16="http://schemas.microsoft.com/office/drawing/2014/main" id="{7776729C-3C19-42C4-88EA-0D7AE1FFF0D3}"/>
              </a:ext>
            </a:extLst>
          </p:cNvPr>
          <p:cNvSpPr/>
          <p:nvPr/>
        </p:nvSpPr>
        <p:spPr>
          <a:xfrm>
            <a:off x="7546932" y="3940396"/>
            <a:ext cx="133929" cy="1339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71" name="Овал 170">
            <a:extLst>
              <a:ext uri="{FF2B5EF4-FFF2-40B4-BE49-F238E27FC236}">
                <a16:creationId xmlns="" xmlns:a16="http://schemas.microsoft.com/office/drawing/2014/main" id="{A444E14B-0C04-4794-978D-1FE50CDCB0A1}"/>
              </a:ext>
            </a:extLst>
          </p:cNvPr>
          <p:cNvSpPr/>
          <p:nvPr/>
        </p:nvSpPr>
        <p:spPr>
          <a:xfrm>
            <a:off x="7515080" y="3576190"/>
            <a:ext cx="133929" cy="1339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72" name="Овал 171">
            <a:extLst>
              <a:ext uri="{FF2B5EF4-FFF2-40B4-BE49-F238E27FC236}">
                <a16:creationId xmlns="" xmlns:a16="http://schemas.microsoft.com/office/drawing/2014/main" id="{DE97280E-891B-4899-AAA1-18AE95E1B1AE}"/>
              </a:ext>
            </a:extLst>
          </p:cNvPr>
          <p:cNvSpPr/>
          <p:nvPr/>
        </p:nvSpPr>
        <p:spPr>
          <a:xfrm>
            <a:off x="7559085" y="3373718"/>
            <a:ext cx="133929" cy="1339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73" name="Овал 172">
            <a:extLst>
              <a:ext uri="{FF2B5EF4-FFF2-40B4-BE49-F238E27FC236}">
                <a16:creationId xmlns="" xmlns:a16="http://schemas.microsoft.com/office/drawing/2014/main" id="{EDD66E19-7F05-47F2-8BE8-7192FF927C38}"/>
              </a:ext>
            </a:extLst>
          </p:cNvPr>
          <p:cNvSpPr/>
          <p:nvPr/>
        </p:nvSpPr>
        <p:spPr>
          <a:xfrm>
            <a:off x="7613896" y="3194521"/>
            <a:ext cx="133929" cy="1339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74" name="Овал 173">
            <a:extLst>
              <a:ext uri="{FF2B5EF4-FFF2-40B4-BE49-F238E27FC236}">
                <a16:creationId xmlns="" xmlns:a16="http://schemas.microsoft.com/office/drawing/2014/main" id="{34B4906E-E1A6-4A86-979B-C43D4673EBC2}"/>
              </a:ext>
            </a:extLst>
          </p:cNvPr>
          <p:cNvSpPr/>
          <p:nvPr/>
        </p:nvSpPr>
        <p:spPr>
          <a:xfrm>
            <a:off x="7696628" y="3012483"/>
            <a:ext cx="133929" cy="1339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75" name="Овал 174">
            <a:extLst>
              <a:ext uri="{FF2B5EF4-FFF2-40B4-BE49-F238E27FC236}">
                <a16:creationId xmlns="" xmlns:a16="http://schemas.microsoft.com/office/drawing/2014/main" id="{020C8942-579C-4FBF-BF08-D2AFAC035210}"/>
              </a:ext>
            </a:extLst>
          </p:cNvPr>
          <p:cNvSpPr/>
          <p:nvPr/>
        </p:nvSpPr>
        <p:spPr>
          <a:xfrm>
            <a:off x="7812888" y="2715640"/>
            <a:ext cx="133929" cy="1339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76" name="Овал 175">
            <a:extLst>
              <a:ext uri="{FF2B5EF4-FFF2-40B4-BE49-F238E27FC236}">
                <a16:creationId xmlns="" xmlns:a16="http://schemas.microsoft.com/office/drawing/2014/main" id="{17AA1745-39DE-4C60-924C-547D99A8D7D5}"/>
              </a:ext>
            </a:extLst>
          </p:cNvPr>
          <p:cNvSpPr/>
          <p:nvPr/>
        </p:nvSpPr>
        <p:spPr>
          <a:xfrm>
            <a:off x="7946817" y="2535873"/>
            <a:ext cx="133929" cy="1339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77" name="Овал 176">
            <a:extLst>
              <a:ext uri="{FF2B5EF4-FFF2-40B4-BE49-F238E27FC236}">
                <a16:creationId xmlns="" xmlns:a16="http://schemas.microsoft.com/office/drawing/2014/main" id="{431423AA-8F66-439F-A38F-389023DB9A8F}"/>
              </a:ext>
            </a:extLst>
          </p:cNvPr>
          <p:cNvSpPr/>
          <p:nvPr/>
        </p:nvSpPr>
        <p:spPr>
          <a:xfrm>
            <a:off x="8080746" y="2364646"/>
            <a:ext cx="133929" cy="1339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78" name="Овал 177">
            <a:extLst>
              <a:ext uri="{FF2B5EF4-FFF2-40B4-BE49-F238E27FC236}">
                <a16:creationId xmlns="" xmlns:a16="http://schemas.microsoft.com/office/drawing/2014/main" id="{698680CE-24A8-4BB6-80E3-152C19836FE6}"/>
              </a:ext>
            </a:extLst>
          </p:cNvPr>
          <p:cNvSpPr/>
          <p:nvPr/>
        </p:nvSpPr>
        <p:spPr>
          <a:xfrm>
            <a:off x="8234897" y="2182680"/>
            <a:ext cx="133929" cy="1339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79" name="TextBox 178">
            <a:extLst>
              <a:ext uri="{FF2B5EF4-FFF2-40B4-BE49-F238E27FC236}">
                <a16:creationId xmlns="" xmlns:a16="http://schemas.microsoft.com/office/drawing/2014/main" id="{4CE104D5-A319-4916-9A33-F051C84CCC2B}"/>
              </a:ext>
            </a:extLst>
          </p:cNvPr>
          <p:cNvSpPr txBox="1"/>
          <p:nvPr/>
        </p:nvSpPr>
        <p:spPr>
          <a:xfrm>
            <a:off x="10093742" y="2035589"/>
            <a:ext cx="7146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b="1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="" xmlns:a16="http://schemas.microsoft.com/office/drawing/2014/main" id="{3EE3CDDE-4D9D-4909-88E3-CD3093EE84AA}"/>
              </a:ext>
            </a:extLst>
          </p:cNvPr>
          <p:cNvSpPr txBox="1"/>
          <p:nvPr/>
        </p:nvSpPr>
        <p:spPr>
          <a:xfrm>
            <a:off x="10777356" y="2656745"/>
            <a:ext cx="7146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b="1" dirty="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="" xmlns:a16="http://schemas.microsoft.com/office/drawing/2014/main" id="{EF388C3C-E73E-47EE-9A33-1A9AC2788116}"/>
              </a:ext>
            </a:extLst>
          </p:cNvPr>
          <p:cNvSpPr txBox="1"/>
          <p:nvPr/>
        </p:nvSpPr>
        <p:spPr>
          <a:xfrm>
            <a:off x="10829245" y="3415726"/>
            <a:ext cx="7146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b="1" dirty="0">
                <a:solidFill>
                  <a:srgbClr val="0070C0"/>
                </a:solidFill>
              </a:rPr>
              <a:t>3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="" xmlns:a16="http://schemas.microsoft.com/office/drawing/2014/main" id="{90E01031-6DDD-474D-96A7-BDCA93887E5C}"/>
              </a:ext>
            </a:extLst>
          </p:cNvPr>
          <p:cNvSpPr txBox="1"/>
          <p:nvPr/>
        </p:nvSpPr>
        <p:spPr>
          <a:xfrm>
            <a:off x="10650522" y="4216756"/>
            <a:ext cx="7146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b="1" dirty="0">
                <a:solidFill>
                  <a:srgbClr val="0070C0"/>
                </a:solidFill>
              </a:rPr>
              <a:t>4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="" xmlns:a16="http://schemas.microsoft.com/office/drawing/2014/main" id="{966B922F-4FCC-49AD-A55A-F3DEC9683305}"/>
              </a:ext>
            </a:extLst>
          </p:cNvPr>
          <p:cNvSpPr txBox="1"/>
          <p:nvPr/>
        </p:nvSpPr>
        <p:spPr>
          <a:xfrm>
            <a:off x="10141157" y="4837912"/>
            <a:ext cx="7146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b="1" dirty="0">
                <a:solidFill>
                  <a:srgbClr val="0070C0"/>
                </a:solidFill>
              </a:rPr>
              <a:t>5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="" xmlns:a16="http://schemas.microsoft.com/office/drawing/2014/main" id="{7E664050-9572-4323-BAFE-A9C9365B8DFC}"/>
              </a:ext>
            </a:extLst>
          </p:cNvPr>
          <p:cNvSpPr txBox="1"/>
          <p:nvPr/>
        </p:nvSpPr>
        <p:spPr>
          <a:xfrm>
            <a:off x="9353834" y="5001684"/>
            <a:ext cx="7146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b="1" dirty="0">
                <a:solidFill>
                  <a:srgbClr val="0070C0"/>
                </a:solidFill>
              </a:rPr>
              <a:t>6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="" xmlns:a16="http://schemas.microsoft.com/office/drawing/2014/main" id="{12A2F217-7B26-4064-A8D1-DD4620171C0F}"/>
              </a:ext>
            </a:extLst>
          </p:cNvPr>
          <p:cNvSpPr txBox="1"/>
          <p:nvPr/>
        </p:nvSpPr>
        <p:spPr>
          <a:xfrm>
            <a:off x="8566501" y="4886905"/>
            <a:ext cx="7146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b="1" dirty="0">
                <a:solidFill>
                  <a:srgbClr val="0070C0"/>
                </a:solidFill>
              </a:rPr>
              <a:t>7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="" xmlns:a16="http://schemas.microsoft.com/office/drawing/2014/main" id="{D23449F1-EDAC-4DC0-A037-2D8ECED1363C}"/>
              </a:ext>
            </a:extLst>
          </p:cNvPr>
          <p:cNvSpPr txBox="1"/>
          <p:nvPr/>
        </p:nvSpPr>
        <p:spPr>
          <a:xfrm>
            <a:off x="7930509" y="4291911"/>
            <a:ext cx="7146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b="1" dirty="0">
                <a:solidFill>
                  <a:srgbClr val="0070C0"/>
                </a:solidFill>
              </a:rPr>
              <a:t>8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="" xmlns:a16="http://schemas.microsoft.com/office/drawing/2014/main" id="{A577FCBE-1A2C-4A6C-87F0-E01D3E566299}"/>
              </a:ext>
            </a:extLst>
          </p:cNvPr>
          <p:cNvSpPr txBox="1"/>
          <p:nvPr/>
        </p:nvSpPr>
        <p:spPr>
          <a:xfrm>
            <a:off x="7715831" y="3491038"/>
            <a:ext cx="7146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b="1" dirty="0">
                <a:solidFill>
                  <a:srgbClr val="0070C0"/>
                </a:solidFill>
              </a:rPr>
              <a:t>9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="" xmlns:a16="http://schemas.microsoft.com/office/drawing/2014/main" id="{1074B86F-D30A-4E87-AFF7-D6C7D7C28D47}"/>
              </a:ext>
            </a:extLst>
          </p:cNvPr>
          <p:cNvSpPr txBox="1"/>
          <p:nvPr/>
        </p:nvSpPr>
        <p:spPr>
          <a:xfrm>
            <a:off x="7920359" y="2766936"/>
            <a:ext cx="7146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b="1" dirty="0">
                <a:solidFill>
                  <a:srgbClr val="0070C0"/>
                </a:solidFill>
              </a:rPr>
              <a:t>10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="" xmlns:a16="http://schemas.microsoft.com/office/drawing/2014/main" id="{445F8FE4-5FC5-4D56-95EF-C384A9AB293D}"/>
              </a:ext>
            </a:extLst>
          </p:cNvPr>
          <p:cNvSpPr txBox="1"/>
          <p:nvPr/>
        </p:nvSpPr>
        <p:spPr>
          <a:xfrm>
            <a:off x="8364539" y="2132141"/>
            <a:ext cx="7146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b="1" dirty="0">
                <a:solidFill>
                  <a:srgbClr val="0070C0"/>
                </a:solidFill>
              </a:rPr>
              <a:t>11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="" xmlns:a16="http://schemas.microsoft.com/office/drawing/2014/main" id="{A67C92E2-1F44-4CC6-8C41-6112B2D5988C}"/>
              </a:ext>
            </a:extLst>
          </p:cNvPr>
          <p:cNvSpPr txBox="1"/>
          <p:nvPr/>
        </p:nvSpPr>
        <p:spPr>
          <a:xfrm>
            <a:off x="9203313" y="1917034"/>
            <a:ext cx="7146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b="1" dirty="0">
                <a:solidFill>
                  <a:srgbClr val="0070C0"/>
                </a:solidFill>
              </a:rPr>
              <a:t>12</a:t>
            </a:r>
          </a:p>
        </p:txBody>
      </p:sp>
      <p:sp>
        <p:nvSpPr>
          <p:cNvPr id="191" name="Прямокутник: округлені кути 81">
            <a:extLst>
              <a:ext uri="{FF2B5EF4-FFF2-40B4-BE49-F238E27FC236}">
                <a16:creationId xmlns="" xmlns:a16="http://schemas.microsoft.com/office/drawing/2014/main" id="{2467721F-CE01-4AF1-9411-1EAA71D425E4}"/>
              </a:ext>
            </a:extLst>
          </p:cNvPr>
          <p:cNvSpPr/>
          <p:nvPr/>
        </p:nvSpPr>
        <p:spPr>
          <a:xfrm rot="16200000">
            <a:off x="8727953" y="4507496"/>
            <a:ext cx="1614080" cy="69626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8" name="Прямоугольник 4">
            <a:extLst>
              <a:ext uri="{FF2B5EF4-FFF2-40B4-BE49-F238E27FC236}">
                <a16:creationId xmlns=""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завдання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2</a:t>
            </a:r>
            <a:endParaRPr lang="ru-RU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7372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0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3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6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9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2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5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8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1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4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0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3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6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9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2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5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8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1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4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7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0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3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6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9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2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5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8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1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4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7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0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3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6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9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2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5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8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1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4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7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0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3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6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9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2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5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8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1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4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7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0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3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6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9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2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5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8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1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4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7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0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3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6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9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2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5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8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1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4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7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0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3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6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9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2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5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8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1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4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7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03" grpId="0"/>
      <p:bldP spid="104" grpId="0"/>
      <p:bldP spid="105" grpId="0"/>
      <p:bldP spid="106" grpId="0"/>
      <p:bldP spid="107" grpId="0"/>
      <p:bldP spid="108" grpId="0"/>
      <p:bldP spid="109" grpId="0"/>
      <p:bldP spid="110" grpId="0"/>
      <p:bldP spid="111" grpId="0"/>
      <p:bldP spid="112" grpId="0"/>
      <p:bldP spid="113" grpId="0"/>
      <p:bldP spid="114" grpId="0"/>
      <p:bldP spid="115" grpId="0" animBg="1"/>
      <p:bldP spid="6" grpId="0" animBg="1"/>
      <p:bldP spid="116" grpId="0" animBg="1"/>
      <p:bldP spid="117" grpId="0" animBg="1"/>
      <p:bldP spid="118" grpId="0" animBg="1"/>
      <p:bldP spid="119" grpId="0" animBg="1"/>
      <p:bldP spid="120" grpId="0" animBg="1"/>
      <p:bldP spid="121" grpId="0" animBg="1"/>
      <p:bldP spid="122" grpId="0" animBg="1"/>
      <p:bldP spid="123" grpId="0" animBg="1"/>
      <p:bldP spid="124" grpId="0" animBg="1"/>
      <p:bldP spid="125" grpId="0" animBg="1"/>
      <p:bldP spid="126" grpId="0" animBg="1"/>
      <p:bldP spid="127" grpId="0" animBg="1"/>
      <p:bldP spid="128" grpId="0" animBg="1"/>
      <p:bldP spid="129" grpId="0" animBg="1"/>
      <p:bldP spid="130" grpId="0" animBg="1"/>
      <p:bldP spid="131" grpId="0" animBg="1"/>
      <p:bldP spid="132" grpId="0" animBg="1"/>
      <p:bldP spid="133" grpId="0" animBg="1"/>
      <p:bldP spid="134" grpId="0" animBg="1"/>
      <p:bldP spid="135" grpId="0" animBg="1"/>
      <p:bldP spid="136" grpId="0" animBg="1"/>
      <p:bldP spid="137" grpId="0" animBg="1"/>
      <p:bldP spid="138" grpId="0" animBg="1"/>
      <p:bldP spid="139" grpId="0" animBg="1"/>
      <p:bldP spid="140" grpId="0" animBg="1"/>
      <p:bldP spid="141" grpId="0" animBg="1"/>
      <p:bldP spid="142" grpId="0" animBg="1"/>
      <p:bldP spid="143" grpId="0" animBg="1"/>
      <p:bldP spid="144" grpId="0" animBg="1"/>
      <p:bldP spid="145" grpId="0" animBg="1"/>
      <p:bldP spid="146" grpId="0" animBg="1"/>
      <p:bldP spid="147" grpId="0" animBg="1"/>
      <p:bldP spid="148" grpId="0" animBg="1"/>
      <p:bldP spid="149" grpId="0" animBg="1"/>
      <p:bldP spid="150" grpId="0" animBg="1"/>
      <p:bldP spid="151" grpId="0" animBg="1"/>
      <p:bldP spid="152" grpId="0" animBg="1"/>
      <p:bldP spid="153" grpId="0" animBg="1"/>
      <p:bldP spid="154" grpId="0" animBg="1"/>
      <p:bldP spid="155" grpId="0" animBg="1"/>
      <p:bldP spid="156" grpId="0" animBg="1"/>
      <p:bldP spid="157" grpId="0" animBg="1"/>
      <p:bldP spid="158" grpId="0" animBg="1"/>
      <p:bldP spid="159" grpId="0" animBg="1"/>
      <p:bldP spid="160" grpId="0" animBg="1"/>
      <p:bldP spid="161" grpId="0" animBg="1"/>
      <p:bldP spid="162" grpId="0" animBg="1"/>
      <p:bldP spid="163" grpId="0" animBg="1"/>
      <p:bldP spid="164" grpId="0" animBg="1"/>
      <p:bldP spid="165" grpId="0" animBg="1"/>
      <p:bldP spid="166" grpId="0" animBg="1"/>
      <p:bldP spid="167" grpId="0" animBg="1"/>
      <p:bldP spid="168" grpId="0" animBg="1"/>
      <p:bldP spid="169" grpId="0" animBg="1"/>
      <p:bldP spid="170" grpId="0" animBg="1"/>
      <p:bldP spid="171" grpId="0" animBg="1"/>
      <p:bldP spid="172" grpId="0" animBg="1"/>
      <p:bldP spid="173" grpId="0" animBg="1"/>
      <p:bldP spid="174" grpId="0" animBg="1"/>
      <p:bldP spid="175" grpId="0" animBg="1"/>
      <p:bldP spid="176" grpId="0" animBg="1"/>
      <p:bldP spid="177" grpId="0" animBg="1"/>
      <p:bldP spid="178" grpId="0" animBg="1"/>
      <p:bldP spid="179" grpId="0"/>
      <p:bldP spid="180" grpId="0"/>
      <p:bldP spid="181" grpId="0"/>
      <p:bldP spid="182" grpId="0"/>
      <p:bldP spid="183" grpId="0"/>
      <p:bldP spid="184" grpId="0"/>
      <p:bldP spid="185" grpId="0"/>
      <p:bldP spid="186" grpId="0"/>
      <p:bldP spid="187" grpId="0"/>
      <p:bldP spid="188" grpId="0"/>
      <p:bldP spid="189" grpId="0"/>
      <p:bldP spid="190" grpId="0"/>
      <p:bldP spid="191" grpId="0" animBg="1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32685</TotalTime>
  <Words>380</Words>
  <Application>Microsoft Office PowerPoint</Application>
  <PresentationFormat>Произвольный</PresentationFormat>
  <Paragraphs>227</Paragraphs>
  <Slides>14</Slides>
  <Notes>4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5" baseType="lpstr"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Vasyl Tsupa</dc:creator>
  <cp:lastModifiedBy>Виктория</cp:lastModifiedBy>
  <cp:revision>3780</cp:revision>
  <dcterms:created xsi:type="dcterms:W3CDTF">2018-01-05T16:38:53Z</dcterms:created>
  <dcterms:modified xsi:type="dcterms:W3CDTF">2022-01-25T07:09:48Z</dcterms:modified>
</cp:coreProperties>
</file>