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6"/>
  </p:normalViewPr>
  <p:slideViewPr>
    <p:cSldViewPr>
      <p:cViewPr>
        <p:scale>
          <a:sx n="135" d="100"/>
          <a:sy n="135" d="100"/>
        </p:scale>
        <p:origin x="960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908720"/>
            <a:ext cx="5904656" cy="1828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000" i="1" spc="50" dirty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Блокнот.</a:t>
            </a:r>
            <a:br>
              <a:rPr lang="uk-UA" sz="4000" i="1" spc="50" dirty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</a:br>
            <a:r>
              <a:rPr lang="uk-UA" sz="3200" spc="50" dirty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Технологічний етап проектування виробу. Процес виготовлення основи виробу.</a:t>
            </a:r>
            <a:r>
              <a:rPr lang="ru-RU" sz="3200" spc="50" dirty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ru-RU" sz="4000" i="1" spc="50" dirty="0">
              <a:ln w="11430"/>
              <a:solidFill>
                <a:srgbClr val="FFFF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12160" y="3284984"/>
            <a:ext cx="2952328" cy="3096344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урок трудового навчання</a:t>
            </a:r>
          </a:p>
          <a:p>
            <a:pPr algn="ctr"/>
            <a:r>
              <a:rPr lang="uk-UA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у 5 класі</a:t>
            </a:r>
          </a:p>
          <a:p>
            <a:pPr algn="ctr"/>
            <a:r>
              <a:rPr lang="uk-UA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Вчитель: </a:t>
            </a:r>
          </a:p>
          <a:p>
            <a:pPr algn="ctr"/>
            <a:r>
              <a:rPr lang="uk-UA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Андрєєва Ж.В.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13314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910" y="3076118"/>
            <a:ext cx="428625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7F3CA-2892-D749-AF20-252AAD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85" y="332656"/>
            <a:ext cx="8229600" cy="1143000"/>
          </a:xfrm>
        </p:spPr>
        <p:txBody>
          <a:bodyPr/>
          <a:lstStyle/>
          <a:p>
            <a:pPr algn="ctr"/>
            <a:r>
              <a:rPr lang="ru-UA" b="1" i="1" dirty="0"/>
              <a:t>Шановні дівчата!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A71B0-AB20-0A4D-B1E4-703C470C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зв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язку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із тяжкою для кожного з нас ситуацією в країні, я розумію про складність виконання </a:t>
            </a:r>
            <a:r>
              <a:rPr lang="uk-U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Цією презентацією я лише ознайомлюю вас із методикою виготовлення блокноту. </a:t>
            </a:r>
          </a:p>
          <a:p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вас є можливість зробити його (у будь-якому зручному для вас варіанті), я буду дуже рада. Якщо ні, я з розумінням до цього віднесуся. У цей </a:t>
            </a:r>
            <a:r>
              <a:rPr lang="uk-U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надтяжкий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нас час найголовнішим є збереження нашого </a:t>
            </a:r>
            <a:r>
              <a:rPr lang="uk-U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здоров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та душевного спокою. </a:t>
            </a:r>
          </a:p>
          <a:p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Сподіваюся дуже скоро освітній процес відновиться у традиційному для нас форматі та ми </a:t>
            </a:r>
            <a:r>
              <a:rPr lang="uk-U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обов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язкого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виконаємо багато цікавих </a:t>
            </a:r>
            <a:r>
              <a:rPr lang="uk-U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проєктів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uk-UA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Бажаю всього найкращого 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</a:t>
            </a:r>
          </a:p>
          <a:p>
            <a:pPr marL="0" indent="0" algn="ctr">
              <a:buNone/>
            </a:pPr>
            <a:endParaRPr lang="uk-UA" sz="28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Зворотній зв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’</a:t>
            </a:r>
            <a:r>
              <a:rPr lang="uk-UA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язок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Viber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за номером 0984971546 або електронна пошта: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  <a:hlinkClick r:id="rId2"/>
              </a:rPr>
              <a:t>zhannaandreeva95@ukr.net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6141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2664296"/>
          </a:xfrm>
        </p:spPr>
        <p:txBody>
          <a:bodyPr/>
          <a:lstStyle/>
          <a:p>
            <a:r>
              <a:rPr lang="uk-UA" sz="2400" dirty="0"/>
              <a:t>Виготовляємо </a:t>
            </a:r>
            <a:r>
              <a:rPr lang="uk-UA" sz="2400" dirty="0" err="1"/>
              <a:t>фарзац</a:t>
            </a:r>
            <a:r>
              <a:rPr lang="uk-UA" sz="2400" dirty="0"/>
              <a:t>:</a:t>
            </a:r>
          </a:p>
          <a:p>
            <a:pPr marL="514350" indent="-514350">
              <a:buAutoNum type="arabicParenR"/>
            </a:pPr>
            <a:r>
              <a:rPr lang="uk-UA" sz="2400" dirty="0"/>
              <a:t>Візьміть 2 аркуші </a:t>
            </a:r>
            <a:r>
              <a:rPr lang="uk-UA" sz="2400" dirty="0" err="1"/>
              <a:t>тонково</a:t>
            </a:r>
            <a:r>
              <a:rPr lang="uk-UA" sz="2400" dirty="0"/>
              <a:t> картону або скрап паперу та складіть їх навпіл.</a:t>
            </a:r>
          </a:p>
          <a:p>
            <a:pPr marL="514350" indent="-514350">
              <a:buAutoNum type="arabicParenR"/>
            </a:pPr>
            <a:r>
              <a:rPr lang="uk-UA" sz="2400" dirty="0"/>
              <a:t>Із сірого картону або </a:t>
            </a:r>
            <a:r>
              <a:rPr lang="uk-UA" sz="2400" dirty="0" err="1"/>
              <a:t>крафту</a:t>
            </a:r>
            <a:r>
              <a:rPr lang="uk-UA" sz="2400" dirty="0"/>
              <a:t> виріжте 2 невеличкі аркуші та з одного боку по довжині зробіть згин завширшки </a:t>
            </a:r>
            <a:r>
              <a:rPr lang="uk-UA" dirty="0"/>
              <a:t>1 см.</a:t>
            </a:r>
            <a:endParaRPr lang="ru-RU" dirty="0"/>
          </a:p>
        </p:txBody>
      </p:sp>
      <p:pic>
        <p:nvPicPr>
          <p:cNvPr id="37890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140968"/>
            <a:ext cx="428625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962748"/>
            <a:ext cx="8229600" cy="4389120"/>
          </a:xfrm>
        </p:spPr>
        <p:txBody>
          <a:bodyPr/>
          <a:lstStyle/>
          <a:p>
            <a:r>
              <a:rPr lang="uk-UA" dirty="0"/>
              <a:t>Приклеюємо </a:t>
            </a:r>
            <a:r>
              <a:rPr lang="uk-UA" dirty="0" err="1"/>
              <a:t>фарзац</a:t>
            </a:r>
            <a:r>
              <a:rPr lang="uk-UA" dirty="0"/>
              <a:t> до блока</a:t>
            </a:r>
            <a:endParaRPr lang="ru-RU" dirty="0"/>
          </a:p>
        </p:txBody>
      </p:sp>
      <p:pic>
        <p:nvPicPr>
          <p:cNvPr id="39938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276872"/>
            <a:ext cx="4286250" cy="306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2717656"/>
          </a:xfrm>
        </p:spPr>
        <p:txBody>
          <a:bodyPr>
            <a:normAutofit/>
          </a:bodyPr>
          <a:lstStyle/>
          <a:p>
            <a:r>
              <a:rPr lang="uk-UA" sz="2400" dirty="0"/>
              <a:t>Плетемо  каптал:</a:t>
            </a:r>
          </a:p>
          <a:p>
            <a:pPr marL="514350" indent="-514350">
              <a:buAutoNum type="arabicParenR"/>
            </a:pPr>
            <a:r>
              <a:rPr lang="uk-UA" sz="2400" dirty="0"/>
              <a:t>Відрізати 2 відрізки шнура і прикріпляємо їх до </a:t>
            </a:r>
            <a:r>
              <a:rPr lang="uk-UA" sz="2400" dirty="0" err="1"/>
              <a:t>фарзацу</a:t>
            </a:r>
            <a:r>
              <a:rPr lang="uk-UA" sz="2400" dirty="0"/>
              <a:t> скріпками</a:t>
            </a:r>
          </a:p>
          <a:p>
            <a:pPr marL="514350" indent="-514350">
              <a:buAutoNum type="arabicParenR"/>
            </a:pPr>
            <a:r>
              <a:rPr lang="uk-UA" sz="2400" dirty="0"/>
              <a:t>Ниткою основного кольору починаємо плести каптал як показано на фото</a:t>
            </a:r>
          </a:p>
          <a:p>
            <a:pPr marL="514350" indent="-514350">
              <a:buAutoNum type="arabicParenR"/>
            </a:pPr>
            <a:r>
              <a:rPr lang="uk-UA" sz="2400" dirty="0"/>
              <a:t>Можна замінити каптал звичайним мереживом!!!</a:t>
            </a:r>
            <a:endParaRPr lang="ru-RU" sz="2400" dirty="0"/>
          </a:p>
        </p:txBody>
      </p:sp>
      <p:pic>
        <p:nvPicPr>
          <p:cNvPr id="40962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 b="13446"/>
          <a:stretch>
            <a:fillRect/>
          </a:stretch>
        </p:blipFill>
        <p:spPr bwMode="auto">
          <a:xfrm>
            <a:off x="251520" y="3429000"/>
            <a:ext cx="2206325" cy="2808312"/>
          </a:xfrm>
          <a:prstGeom prst="rect">
            <a:avLst/>
          </a:prstGeom>
          <a:noFill/>
        </p:spPr>
      </p:pic>
      <p:pic>
        <p:nvPicPr>
          <p:cNvPr id="40964" name="Picture 4" descr="image"/>
          <p:cNvPicPr>
            <a:picLocks noChangeAspect="1" noChangeArrowheads="1"/>
          </p:cNvPicPr>
          <p:nvPr/>
        </p:nvPicPr>
        <p:blipFill>
          <a:blip r:embed="rId3" cstate="print"/>
          <a:srcRect r="47921"/>
          <a:stretch>
            <a:fillRect/>
          </a:stretch>
        </p:blipFill>
        <p:spPr bwMode="auto">
          <a:xfrm>
            <a:off x="2483768" y="3429000"/>
            <a:ext cx="2232248" cy="2781300"/>
          </a:xfrm>
          <a:prstGeom prst="rect">
            <a:avLst/>
          </a:prstGeom>
          <a:noFill/>
        </p:spPr>
      </p:pic>
      <p:pic>
        <p:nvPicPr>
          <p:cNvPr id="40966" name="Picture 6" descr="image"/>
          <p:cNvPicPr>
            <a:picLocks noChangeAspect="1" noChangeArrowheads="1"/>
          </p:cNvPicPr>
          <p:nvPr/>
        </p:nvPicPr>
        <p:blipFill>
          <a:blip r:embed="rId4" cstate="print"/>
          <a:srcRect r="49601"/>
          <a:stretch>
            <a:fillRect/>
          </a:stretch>
        </p:blipFill>
        <p:spPr bwMode="auto">
          <a:xfrm>
            <a:off x="4716016" y="3429000"/>
            <a:ext cx="2160240" cy="2790825"/>
          </a:xfrm>
          <a:prstGeom prst="rect">
            <a:avLst/>
          </a:prstGeom>
          <a:noFill/>
        </p:spPr>
      </p:pic>
      <p:pic>
        <p:nvPicPr>
          <p:cNvPr id="40968" name="Picture 8" descr="image"/>
          <p:cNvPicPr>
            <a:picLocks noChangeAspect="1" noChangeArrowheads="1"/>
          </p:cNvPicPr>
          <p:nvPr/>
        </p:nvPicPr>
        <p:blipFill>
          <a:blip r:embed="rId5" cstate="print"/>
          <a:srcRect l="25200" t="8591" r="22721" b="9797"/>
          <a:stretch>
            <a:fillRect/>
          </a:stretch>
        </p:blipFill>
        <p:spPr bwMode="auto">
          <a:xfrm>
            <a:off x="6804248" y="3429000"/>
            <a:ext cx="2232248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548680"/>
            <a:ext cx="8229600" cy="2285608"/>
          </a:xfrm>
        </p:spPr>
        <p:txBody>
          <a:bodyPr>
            <a:normAutofit/>
          </a:bodyPr>
          <a:lstStyle/>
          <a:p>
            <a:r>
              <a:rPr lang="uk-UA" sz="2400" dirty="0"/>
              <a:t>Виготовляємо обкладинку:</a:t>
            </a:r>
          </a:p>
          <a:p>
            <a:pPr marL="514350" indent="-514350">
              <a:buAutoNum type="arabicParenR"/>
            </a:pPr>
            <a:r>
              <a:rPr lang="uk-UA" sz="2400" dirty="0"/>
              <a:t>Із </a:t>
            </a:r>
            <a:r>
              <a:rPr lang="uk-UA" sz="2400" dirty="0" err="1"/>
              <a:t>перепльотного</a:t>
            </a:r>
            <a:r>
              <a:rPr lang="uk-UA" sz="2400" dirty="0"/>
              <a:t> картону вирізаємо деталі обкладинки</a:t>
            </a:r>
          </a:p>
          <a:p>
            <a:pPr marL="514350" indent="-514350">
              <a:buAutoNum type="arabicParenR"/>
            </a:pPr>
            <a:r>
              <a:rPr lang="uk-UA" sz="2400" dirty="0"/>
              <a:t>Наклеюємо ці деталі на відповідного розміру деталь із </a:t>
            </a:r>
            <a:r>
              <a:rPr lang="uk-UA" sz="2400" dirty="0" err="1"/>
              <a:t>синтепону</a:t>
            </a:r>
            <a:endParaRPr lang="ru-RU" sz="2400" dirty="0"/>
          </a:p>
        </p:txBody>
      </p:sp>
      <p:pic>
        <p:nvPicPr>
          <p:cNvPr id="41986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96952"/>
            <a:ext cx="4286250" cy="3152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917456"/>
          </a:xfrm>
        </p:spPr>
        <p:txBody>
          <a:bodyPr/>
          <a:lstStyle/>
          <a:p>
            <a:pPr>
              <a:buNone/>
            </a:pPr>
            <a:r>
              <a:rPr lang="uk-UA" dirty="0"/>
              <a:t>3) З тканини виготовляємо деталь обкладинки з припусками на обробку</a:t>
            </a:r>
            <a:endParaRPr lang="ru-RU" dirty="0"/>
          </a:p>
        </p:txBody>
      </p:sp>
      <p:pic>
        <p:nvPicPr>
          <p:cNvPr id="43010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132856"/>
            <a:ext cx="4286250" cy="3248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1296144"/>
          </a:xfrm>
        </p:spPr>
        <p:txBody>
          <a:bodyPr/>
          <a:lstStyle/>
          <a:p>
            <a:pPr>
              <a:buNone/>
            </a:pPr>
            <a:r>
              <a:rPr lang="uk-UA" dirty="0"/>
              <a:t>4) Прикріпляємо тканинну деталь обкладинки до картонної її основи за допомогою клею або машинним способом.</a:t>
            </a:r>
            <a:endParaRPr lang="ru-RU" dirty="0"/>
          </a:p>
        </p:txBody>
      </p:sp>
      <p:pic>
        <p:nvPicPr>
          <p:cNvPr id="44034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4770529" cy="3816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764704"/>
            <a:ext cx="8229600" cy="864096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З</a:t>
            </a:r>
            <a:r>
              <a:rPr lang="en-US" dirty="0"/>
              <a:t>’</a:t>
            </a:r>
            <a:r>
              <a:rPr lang="uk-UA" dirty="0" err="1"/>
              <a:t>єднуємо</a:t>
            </a:r>
            <a:r>
              <a:rPr lang="uk-UA" dirty="0"/>
              <a:t> обкладинку з блоком за допомогою клею.</a:t>
            </a:r>
            <a:endParaRPr lang="ru-RU" dirty="0"/>
          </a:p>
        </p:txBody>
      </p:sp>
      <p:pic>
        <p:nvPicPr>
          <p:cNvPr id="45058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4286250" cy="2876551"/>
          </a:xfrm>
          <a:prstGeom prst="rect">
            <a:avLst/>
          </a:prstGeom>
          <a:noFill/>
        </p:spPr>
      </p:pic>
      <p:pic>
        <p:nvPicPr>
          <p:cNvPr id="45060" name="Picture 4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573016"/>
            <a:ext cx="4286250" cy="2886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764704"/>
            <a:ext cx="3312368" cy="648072"/>
          </a:xfrm>
        </p:spPr>
        <p:txBody>
          <a:bodyPr/>
          <a:lstStyle/>
          <a:p>
            <a:r>
              <a:rPr lang="uk-UA" dirty="0"/>
              <a:t>Виріб готовий!!!</a:t>
            </a:r>
            <a:endParaRPr lang="ru-RU" dirty="0"/>
          </a:p>
        </p:txBody>
      </p:sp>
      <p:pic>
        <p:nvPicPr>
          <p:cNvPr id="46082" name="Picture 2" descr="https://cs3.livemaster.ru/zhurnalfoto/a/c/3/1204281316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484784"/>
            <a:ext cx="4769352" cy="3222130"/>
          </a:xfrm>
          <a:prstGeom prst="rect">
            <a:avLst/>
          </a:prstGeom>
          <a:noFill/>
        </p:spPr>
      </p:pic>
      <p:pic>
        <p:nvPicPr>
          <p:cNvPr id="46084" name="Picture 4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77072"/>
            <a:ext cx="3324719" cy="2489846"/>
          </a:xfrm>
          <a:prstGeom prst="rect">
            <a:avLst/>
          </a:prstGeom>
          <a:noFill/>
        </p:spPr>
      </p:pic>
      <p:pic>
        <p:nvPicPr>
          <p:cNvPr id="46086" name="Picture 6" descr="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84784"/>
            <a:ext cx="3312368" cy="2487957"/>
          </a:xfrm>
          <a:prstGeom prst="rect">
            <a:avLst/>
          </a:prstGeom>
          <a:noFill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788024" y="4941168"/>
            <a:ext cx="3312368" cy="6480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uk-UA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Варіанти</a:t>
            </a:r>
            <a:r>
              <a:rPr kumimoji="0" lang="uk-UA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блокнотів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</TotalTime>
  <Words>283</Words>
  <Application>Microsoft Macintosh PowerPoint</Application>
  <PresentationFormat>Экран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Times New Roman</vt:lpstr>
      <vt:lpstr>Wingdings 2</vt:lpstr>
      <vt:lpstr>Поток</vt:lpstr>
      <vt:lpstr>Блокнот. Технологічний етап проектування виробу. Процес виготовлення основи виробу.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Шановні дівчата!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Блокнот</dc:title>
  <dc:creator>1</dc:creator>
  <cp:lastModifiedBy>zhannaandre95@gmail.com</cp:lastModifiedBy>
  <cp:revision>11</cp:revision>
  <dcterms:created xsi:type="dcterms:W3CDTF">2018-09-09T12:06:19Z</dcterms:created>
  <dcterms:modified xsi:type="dcterms:W3CDTF">2022-04-10T09:48:05Z</dcterms:modified>
</cp:coreProperties>
</file>